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A13-BB08-4593-9EFC-8D2FC55F040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C57-EDA9-4E5F-A954-97321A54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7728-76CD-453E-91EC-6352B977B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Takeda “Who is my Attorney?”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B9B64-2D47-4773-BC7E-D2F2EAC98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Keli Chang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6DEA7-C076-4A42-83BF-07D2481C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25" y="5310886"/>
            <a:ext cx="3110068" cy="16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B976-3260-43E9-88AE-2D380B88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FADA-ACBD-429B-A416-CD9E05F1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Takeda Legal Group</a:t>
            </a:r>
          </a:p>
        </p:txBody>
      </p:sp>
    </p:spTree>
    <p:extLst>
      <p:ext uri="{BB962C8B-B14F-4D97-AF65-F5344CB8AC3E}">
        <p14:creationId xmlns:p14="http://schemas.microsoft.com/office/powerpoint/2010/main" val="2361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6172-A3DF-4FE2-BAA0-12385E5D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Relevant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A872-3C2A-45ED-9BD9-EE23A1AD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groups within Takeda, such as different research groups.</a:t>
            </a:r>
          </a:p>
          <a:p>
            <a:r>
              <a:rPr lang="en-US" dirty="0"/>
              <a:t>This app will be for internal use only and will not be made public.</a:t>
            </a:r>
          </a:p>
        </p:txBody>
      </p:sp>
    </p:spTree>
    <p:extLst>
      <p:ext uri="{BB962C8B-B14F-4D97-AF65-F5344CB8AC3E}">
        <p14:creationId xmlns:p14="http://schemas.microsoft.com/office/powerpoint/2010/main" val="33016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5416-EE70-4F66-B792-30259859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FF8E-C7A4-4920-99E7-FC231E8E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Contacting the legal representative a client is familiar with, regardless if that is the proper person to do the work</a:t>
            </a:r>
          </a:p>
          <a:p>
            <a:r>
              <a:rPr lang="en-US" dirty="0"/>
              <a:t>Current related issues: </a:t>
            </a:r>
          </a:p>
          <a:p>
            <a:pPr lvl="1"/>
            <a:r>
              <a:rPr lang="en-US" dirty="0"/>
              <a:t>1) No way to track # of requests a person receives and what kind of agreement is in demand.</a:t>
            </a:r>
          </a:p>
          <a:p>
            <a:pPr lvl="1"/>
            <a:r>
              <a:rPr lang="en-US" dirty="0"/>
              <a:t>2) Possibility of slowing down person who doesn’t do that kind of agreement.</a:t>
            </a:r>
          </a:p>
          <a:p>
            <a:pPr lvl="1"/>
            <a:r>
              <a:rPr lang="en-US" dirty="0"/>
              <a:t>3) Agreement process could be stalled because it is not reaching the right attorney and is sitting in someone’s email or in a stack on someone’s desk.</a:t>
            </a:r>
          </a:p>
        </p:txBody>
      </p:sp>
    </p:spTree>
    <p:extLst>
      <p:ext uri="{BB962C8B-B14F-4D97-AF65-F5344CB8AC3E}">
        <p14:creationId xmlns:p14="http://schemas.microsoft.com/office/powerpoint/2010/main" val="71559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D108-DD21-447D-A152-0C406145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Rough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65A4-2A50-43AD-A506-0E818951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Tentative 4 stages of app:</a:t>
            </a:r>
          </a:p>
          <a:p>
            <a:r>
              <a:rPr lang="en-US" dirty="0"/>
              <a:t>1) Requestor data: contact information, office location, department/function they are in</a:t>
            </a:r>
          </a:p>
          <a:p>
            <a:r>
              <a:rPr lang="en-US" dirty="0"/>
              <a:t>2) Other party data: 3</a:t>
            </a:r>
            <a:r>
              <a:rPr lang="en-US" baseline="30000" dirty="0"/>
              <a:t>rd</a:t>
            </a:r>
            <a:r>
              <a:rPr lang="en-US" dirty="0"/>
              <a:t> party/vendor name, contact information</a:t>
            </a:r>
          </a:p>
          <a:p>
            <a:r>
              <a:rPr lang="en-US" dirty="0"/>
              <a:t>3) Agreement Data: type of agreement they are looking for (i.e. amendment, consultant agreement, etc.), brief description of deal terms, approximate budget for this request.</a:t>
            </a:r>
          </a:p>
          <a:p>
            <a:r>
              <a:rPr lang="en-US" dirty="0"/>
              <a:t>4) Confirmation of request.</a:t>
            </a:r>
          </a:p>
        </p:txBody>
      </p:sp>
    </p:spTree>
    <p:extLst>
      <p:ext uri="{BB962C8B-B14F-4D97-AF65-F5344CB8AC3E}">
        <p14:creationId xmlns:p14="http://schemas.microsoft.com/office/powerpoint/2010/main" val="23473894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</TotalTime>
  <Words>216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Takeda “Who is my Attorney?” App</vt:lpstr>
      <vt:lpstr>Partner</vt:lpstr>
      <vt:lpstr>Relevant Stakeholders</vt:lpstr>
      <vt:lpstr>Current Options</vt:lpstr>
      <vt:lpstr>Rough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Takeda “Who is my Attorney?” App</dc:title>
  <dc:creator>Chang, Keli (ext)</dc:creator>
  <cp:lastModifiedBy>Chang, Keli (ext)</cp:lastModifiedBy>
  <cp:revision>2</cp:revision>
  <dcterms:created xsi:type="dcterms:W3CDTF">2018-10-25T19:27:21Z</dcterms:created>
  <dcterms:modified xsi:type="dcterms:W3CDTF">2018-10-25T19:36:13Z</dcterms:modified>
</cp:coreProperties>
</file>