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9" r:id="rId4"/>
    <p:sldId id="262" r:id="rId5"/>
    <p:sldId id="263" r:id="rId6"/>
    <p:sldId id="264" r:id="rId7"/>
    <p:sldId id="273" r:id="rId8"/>
    <p:sldId id="272" r:id="rId9"/>
    <p:sldId id="274" r:id="rId10"/>
    <p:sldId id="265" r:id="rId11"/>
    <p:sldId id="271" r:id="rId12"/>
    <p:sldId id="267" r:id="rId13"/>
    <p:sldId id="275" r:id="rId14"/>
    <p:sldId id="277" r:id="rId15"/>
    <p:sldId id="278" r:id="rId16"/>
    <p:sldId id="266" r:id="rId17"/>
    <p:sldId id="268" r:id="rId18"/>
    <p:sldId id="279" r:id="rId19"/>
    <p:sldId id="282" r:id="rId20"/>
    <p:sldId id="283" r:id="rId21"/>
    <p:sldId id="284" r:id="rId22"/>
    <p:sldId id="280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70"/>
    <a:srgbClr val="4793AF"/>
    <a:srgbClr val="B3C8CF"/>
    <a:srgbClr val="1D8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/>
    <p:restoredTop sz="92981"/>
  </p:normalViewPr>
  <p:slideViewPr>
    <p:cSldViewPr snapToGrid="0" snapToObjects="1">
      <p:cViewPr varScale="1">
        <p:scale>
          <a:sx n="131" d="100"/>
          <a:sy n="13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9C75-4C99-8140-A29C-186E04C58C66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35C6-E320-EF4D-BD50-53BFFA84C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slideLayout" Target="../slideLayouts/slideLayout13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18" Type="http://schemas.openxmlformats.org/officeDocument/2006/relationships/tags" Target="../tags/tag219.xml"/><Relationship Id="rId26" Type="http://schemas.openxmlformats.org/officeDocument/2006/relationships/tags" Target="../tags/tag227.xml"/><Relationship Id="rId3" Type="http://schemas.openxmlformats.org/officeDocument/2006/relationships/tags" Target="../tags/tag204.xml"/><Relationship Id="rId21" Type="http://schemas.openxmlformats.org/officeDocument/2006/relationships/tags" Target="../tags/tag222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17" Type="http://schemas.openxmlformats.org/officeDocument/2006/relationships/tags" Target="../tags/tag218.xml"/><Relationship Id="rId25" Type="http://schemas.openxmlformats.org/officeDocument/2006/relationships/tags" Target="../tags/tag226.xml"/><Relationship Id="rId2" Type="http://schemas.openxmlformats.org/officeDocument/2006/relationships/tags" Target="../tags/tag203.xml"/><Relationship Id="rId16" Type="http://schemas.openxmlformats.org/officeDocument/2006/relationships/tags" Target="../tags/tag217.xml"/><Relationship Id="rId20" Type="http://schemas.openxmlformats.org/officeDocument/2006/relationships/tags" Target="../tags/tag221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24" Type="http://schemas.openxmlformats.org/officeDocument/2006/relationships/tags" Target="../tags/tag225.xml"/><Relationship Id="rId5" Type="http://schemas.openxmlformats.org/officeDocument/2006/relationships/tags" Target="../tags/tag206.xml"/><Relationship Id="rId15" Type="http://schemas.openxmlformats.org/officeDocument/2006/relationships/tags" Target="../tags/tag216.xml"/><Relationship Id="rId23" Type="http://schemas.openxmlformats.org/officeDocument/2006/relationships/tags" Target="../tags/tag224.xml"/><Relationship Id="rId10" Type="http://schemas.openxmlformats.org/officeDocument/2006/relationships/tags" Target="../tags/tag211.xml"/><Relationship Id="rId19" Type="http://schemas.openxmlformats.org/officeDocument/2006/relationships/tags" Target="../tags/tag220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Relationship Id="rId22" Type="http://schemas.openxmlformats.org/officeDocument/2006/relationships/tags" Target="../tags/tag223.xml"/><Relationship Id="rId27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tags" Target="../tags/tag256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26" Type="http://schemas.openxmlformats.org/officeDocument/2006/relationships/tags" Target="../tags/tag282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tags" Target="../tags/tag281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29" Type="http://schemas.openxmlformats.org/officeDocument/2006/relationships/tags" Target="../tags/tag285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tags" Target="../tags/tag280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tags" Target="../tags/tag279.xml"/><Relationship Id="rId28" Type="http://schemas.openxmlformats.org/officeDocument/2006/relationships/tags" Target="../tags/tag284.xml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Relationship Id="rId27" Type="http://schemas.openxmlformats.org/officeDocument/2006/relationships/tags" Target="../tags/tag283.xml"/><Relationship Id="rId30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98.xml"/><Relationship Id="rId18" Type="http://schemas.openxmlformats.org/officeDocument/2006/relationships/tags" Target="../tags/tag303.xml"/><Relationship Id="rId26" Type="http://schemas.openxmlformats.org/officeDocument/2006/relationships/tags" Target="../tags/tag311.xml"/><Relationship Id="rId3" Type="http://schemas.openxmlformats.org/officeDocument/2006/relationships/tags" Target="../tags/tag288.xml"/><Relationship Id="rId21" Type="http://schemas.openxmlformats.org/officeDocument/2006/relationships/tags" Target="../tags/tag306.xml"/><Relationship Id="rId7" Type="http://schemas.openxmlformats.org/officeDocument/2006/relationships/tags" Target="../tags/tag292.xml"/><Relationship Id="rId12" Type="http://schemas.openxmlformats.org/officeDocument/2006/relationships/tags" Target="../tags/tag297.xml"/><Relationship Id="rId17" Type="http://schemas.openxmlformats.org/officeDocument/2006/relationships/tags" Target="../tags/tag302.xml"/><Relationship Id="rId25" Type="http://schemas.openxmlformats.org/officeDocument/2006/relationships/tags" Target="../tags/tag310.xml"/><Relationship Id="rId33" Type="http://schemas.openxmlformats.org/officeDocument/2006/relationships/slideLayout" Target="../slideLayouts/slideLayout13.xml"/><Relationship Id="rId2" Type="http://schemas.openxmlformats.org/officeDocument/2006/relationships/tags" Target="../tags/tag287.xml"/><Relationship Id="rId16" Type="http://schemas.openxmlformats.org/officeDocument/2006/relationships/tags" Target="../tags/tag301.xml"/><Relationship Id="rId20" Type="http://schemas.openxmlformats.org/officeDocument/2006/relationships/tags" Target="../tags/tag305.xml"/><Relationship Id="rId29" Type="http://schemas.openxmlformats.org/officeDocument/2006/relationships/tags" Target="../tags/tag314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tags" Target="../tags/tag296.xml"/><Relationship Id="rId24" Type="http://schemas.openxmlformats.org/officeDocument/2006/relationships/tags" Target="../tags/tag309.xml"/><Relationship Id="rId32" Type="http://schemas.openxmlformats.org/officeDocument/2006/relationships/tags" Target="../tags/tag317.xml"/><Relationship Id="rId5" Type="http://schemas.openxmlformats.org/officeDocument/2006/relationships/tags" Target="../tags/tag290.xml"/><Relationship Id="rId15" Type="http://schemas.openxmlformats.org/officeDocument/2006/relationships/tags" Target="../tags/tag300.xml"/><Relationship Id="rId23" Type="http://schemas.openxmlformats.org/officeDocument/2006/relationships/tags" Target="../tags/tag308.xml"/><Relationship Id="rId28" Type="http://schemas.openxmlformats.org/officeDocument/2006/relationships/tags" Target="../tags/tag313.xml"/><Relationship Id="rId10" Type="http://schemas.openxmlformats.org/officeDocument/2006/relationships/tags" Target="../tags/tag295.xml"/><Relationship Id="rId19" Type="http://schemas.openxmlformats.org/officeDocument/2006/relationships/tags" Target="../tags/tag304.xml"/><Relationship Id="rId31" Type="http://schemas.openxmlformats.org/officeDocument/2006/relationships/tags" Target="../tags/tag316.xml"/><Relationship Id="rId4" Type="http://schemas.openxmlformats.org/officeDocument/2006/relationships/tags" Target="../tags/tag289.xml"/><Relationship Id="rId9" Type="http://schemas.openxmlformats.org/officeDocument/2006/relationships/tags" Target="../tags/tag294.xml"/><Relationship Id="rId14" Type="http://schemas.openxmlformats.org/officeDocument/2006/relationships/tags" Target="../tags/tag299.xml"/><Relationship Id="rId22" Type="http://schemas.openxmlformats.org/officeDocument/2006/relationships/tags" Target="../tags/tag307.xml"/><Relationship Id="rId27" Type="http://schemas.openxmlformats.org/officeDocument/2006/relationships/tags" Target="../tags/tag312.xml"/><Relationship Id="rId30" Type="http://schemas.openxmlformats.org/officeDocument/2006/relationships/tags" Target="../tags/tag315.xml"/><Relationship Id="rId8" Type="http://schemas.openxmlformats.org/officeDocument/2006/relationships/tags" Target="../tags/tag29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30.xml"/><Relationship Id="rId18" Type="http://schemas.openxmlformats.org/officeDocument/2006/relationships/tags" Target="../tags/tag335.xml"/><Relationship Id="rId26" Type="http://schemas.openxmlformats.org/officeDocument/2006/relationships/tags" Target="../tags/tag343.xml"/><Relationship Id="rId3" Type="http://schemas.openxmlformats.org/officeDocument/2006/relationships/tags" Target="../tags/tag320.xml"/><Relationship Id="rId21" Type="http://schemas.openxmlformats.org/officeDocument/2006/relationships/tags" Target="../tags/tag338.xml"/><Relationship Id="rId7" Type="http://schemas.openxmlformats.org/officeDocument/2006/relationships/tags" Target="../tags/tag324.xml"/><Relationship Id="rId12" Type="http://schemas.openxmlformats.org/officeDocument/2006/relationships/tags" Target="../tags/tag329.xml"/><Relationship Id="rId17" Type="http://schemas.openxmlformats.org/officeDocument/2006/relationships/tags" Target="../tags/tag334.xml"/><Relationship Id="rId25" Type="http://schemas.openxmlformats.org/officeDocument/2006/relationships/tags" Target="../tags/tag342.xml"/><Relationship Id="rId33" Type="http://schemas.openxmlformats.org/officeDocument/2006/relationships/slideLayout" Target="../slideLayouts/slideLayout13.xml"/><Relationship Id="rId2" Type="http://schemas.openxmlformats.org/officeDocument/2006/relationships/tags" Target="../tags/tag319.xml"/><Relationship Id="rId16" Type="http://schemas.openxmlformats.org/officeDocument/2006/relationships/tags" Target="../tags/tag333.xml"/><Relationship Id="rId20" Type="http://schemas.openxmlformats.org/officeDocument/2006/relationships/tags" Target="../tags/tag337.xml"/><Relationship Id="rId29" Type="http://schemas.openxmlformats.org/officeDocument/2006/relationships/tags" Target="../tags/tag346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24" Type="http://schemas.openxmlformats.org/officeDocument/2006/relationships/tags" Target="../tags/tag341.xml"/><Relationship Id="rId32" Type="http://schemas.openxmlformats.org/officeDocument/2006/relationships/tags" Target="../tags/tag349.xml"/><Relationship Id="rId5" Type="http://schemas.openxmlformats.org/officeDocument/2006/relationships/tags" Target="../tags/tag322.xml"/><Relationship Id="rId15" Type="http://schemas.openxmlformats.org/officeDocument/2006/relationships/tags" Target="../tags/tag332.xml"/><Relationship Id="rId23" Type="http://schemas.openxmlformats.org/officeDocument/2006/relationships/tags" Target="../tags/tag340.xml"/><Relationship Id="rId28" Type="http://schemas.openxmlformats.org/officeDocument/2006/relationships/tags" Target="../tags/tag345.xml"/><Relationship Id="rId10" Type="http://schemas.openxmlformats.org/officeDocument/2006/relationships/tags" Target="../tags/tag327.xml"/><Relationship Id="rId19" Type="http://schemas.openxmlformats.org/officeDocument/2006/relationships/tags" Target="../tags/tag336.xml"/><Relationship Id="rId31" Type="http://schemas.openxmlformats.org/officeDocument/2006/relationships/tags" Target="../tags/tag348.xml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tags" Target="../tags/tag331.xml"/><Relationship Id="rId22" Type="http://schemas.openxmlformats.org/officeDocument/2006/relationships/tags" Target="../tags/tag339.xml"/><Relationship Id="rId27" Type="http://schemas.openxmlformats.org/officeDocument/2006/relationships/tags" Target="../tags/tag344.xml"/><Relationship Id="rId30" Type="http://schemas.openxmlformats.org/officeDocument/2006/relationships/tags" Target="../tags/tag347.xml"/><Relationship Id="rId8" Type="http://schemas.openxmlformats.org/officeDocument/2006/relationships/tags" Target="../tags/tag3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tags" Target="../tags/tag375.xml"/><Relationship Id="rId3" Type="http://schemas.openxmlformats.org/officeDocument/2006/relationships/tags" Target="../tags/tag352.xml"/><Relationship Id="rId21" Type="http://schemas.openxmlformats.org/officeDocument/2006/relationships/tags" Target="../tags/tag370.xml"/><Relationship Id="rId7" Type="http://schemas.openxmlformats.org/officeDocument/2006/relationships/tags" Target="../tags/tag356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0" Type="http://schemas.openxmlformats.org/officeDocument/2006/relationships/tags" Target="../tags/tag369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5" Type="http://schemas.openxmlformats.org/officeDocument/2006/relationships/tags" Target="../tags/tag354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tags" Target="../tags/tag377.xml"/><Relationship Id="rId10" Type="http://schemas.openxmlformats.org/officeDocument/2006/relationships/tags" Target="../tags/tag359.xml"/><Relationship Id="rId19" Type="http://schemas.openxmlformats.org/officeDocument/2006/relationships/tags" Target="../tags/tag368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tags" Target="../tags/tag37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tags" Target="../tags/tag403.xml"/><Relationship Id="rId3" Type="http://schemas.openxmlformats.org/officeDocument/2006/relationships/tags" Target="../tags/tag380.xml"/><Relationship Id="rId21" Type="http://schemas.openxmlformats.org/officeDocument/2006/relationships/tags" Target="../tags/tag398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tags" Target="../tags/tag402.xml"/><Relationship Id="rId2" Type="http://schemas.openxmlformats.org/officeDocument/2006/relationships/tags" Target="../tags/tag379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29" Type="http://schemas.openxmlformats.org/officeDocument/2006/relationships/tags" Target="../tags/tag406.xml"/><Relationship Id="rId1" Type="http://schemas.openxmlformats.org/officeDocument/2006/relationships/tags" Target="../tags/tag378.xml"/><Relationship Id="rId6" Type="http://schemas.openxmlformats.org/officeDocument/2006/relationships/tags" Target="../tags/tag383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32" Type="http://schemas.openxmlformats.org/officeDocument/2006/relationships/slideLayout" Target="../slideLayouts/slideLayout13.xml"/><Relationship Id="rId5" Type="http://schemas.openxmlformats.org/officeDocument/2006/relationships/tags" Target="../tags/tag382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tags" Target="../tags/tag405.xml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31" Type="http://schemas.openxmlformats.org/officeDocument/2006/relationships/tags" Target="../tags/tag408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tags" Target="../tags/tag404.xml"/><Relationship Id="rId30" Type="http://schemas.openxmlformats.org/officeDocument/2006/relationships/tags" Target="../tags/tag40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26" Type="http://schemas.openxmlformats.org/officeDocument/2006/relationships/tags" Target="../tags/tag434.xml"/><Relationship Id="rId3" Type="http://schemas.openxmlformats.org/officeDocument/2006/relationships/tags" Target="../tags/tag411.xml"/><Relationship Id="rId21" Type="http://schemas.openxmlformats.org/officeDocument/2006/relationships/tags" Target="../tags/tag429.xml"/><Relationship Id="rId34" Type="http://schemas.openxmlformats.org/officeDocument/2006/relationships/tags" Target="../tags/tag442.xml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5" Type="http://schemas.openxmlformats.org/officeDocument/2006/relationships/tags" Target="../tags/tag433.xml"/><Relationship Id="rId33" Type="http://schemas.openxmlformats.org/officeDocument/2006/relationships/tags" Target="../tags/tag441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tags" Target="../tags/tag428.xml"/><Relationship Id="rId29" Type="http://schemas.openxmlformats.org/officeDocument/2006/relationships/tags" Target="../tags/tag437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24" Type="http://schemas.openxmlformats.org/officeDocument/2006/relationships/tags" Target="../tags/tag432.xml"/><Relationship Id="rId32" Type="http://schemas.openxmlformats.org/officeDocument/2006/relationships/tags" Target="../tags/tag440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23" Type="http://schemas.openxmlformats.org/officeDocument/2006/relationships/tags" Target="../tags/tag431.xml"/><Relationship Id="rId28" Type="http://schemas.openxmlformats.org/officeDocument/2006/relationships/tags" Target="../tags/tag436.xml"/><Relationship Id="rId10" Type="http://schemas.openxmlformats.org/officeDocument/2006/relationships/tags" Target="../tags/tag418.xml"/><Relationship Id="rId19" Type="http://schemas.openxmlformats.org/officeDocument/2006/relationships/tags" Target="../tags/tag427.xml"/><Relationship Id="rId31" Type="http://schemas.openxmlformats.org/officeDocument/2006/relationships/tags" Target="../tags/tag439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tags" Target="../tags/tag430.xml"/><Relationship Id="rId27" Type="http://schemas.openxmlformats.org/officeDocument/2006/relationships/tags" Target="../tags/tag435.xml"/><Relationship Id="rId30" Type="http://schemas.openxmlformats.org/officeDocument/2006/relationships/tags" Target="../tags/tag438.xml"/><Relationship Id="rId35" Type="http://schemas.openxmlformats.org/officeDocument/2006/relationships/slideLayout" Target="../slideLayouts/slideLayout13.xml"/><Relationship Id="rId8" Type="http://schemas.openxmlformats.org/officeDocument/2006/relationships/tags" Target="../tags/tag41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455.xml"/><Relationship Id="rId18" Type="http://schemas.openxmlformats.org/officeDocument/2006/relationships/tags" Target="../tags/tag460.xml"/><Relationship Id="rId26" Type="http://schemas.openxmlformats.org/officeDocument/2006/relationships/tags" Target="../tags/tag468.xml"/><Relationship Id="rId3" Type="http://schemas.openxmlformats.org/officeDocument/2006/relationships/tags" Target="../tags/tag445.xml"/><Relationship Id="rId21" Type="http://schemas.openxmlformats.org/officeDocument/2006/relationships/tags" Target="../tags/tag463.xml"/><Relationship Id="rId34" Type="http://schemas.openxmlformats.org/officeDocument/2006/relationships/tags" Target="../tags/tag476.xml"/><Relationship Id="rId7" Type="http://schemas.openxmlformats.org/officeDocument/2006/relationships/tags" Target="../tags/tag449.xml"/><Relationship Id="rId12" Type="http://schemas.openxmlformats.org/officeDocument/2006/relationships/tags" Target="../tags/tag454.xml"/><Relationship Id="rId17" Type="http://schemas.openxmlformats.org/officeDocument/2006/relationships/tags" Target="../tags/tag459.xml"/><Relationship Id="rId25" Type="http://schemas.openxmlformats.org/officeDocument/2006/relationships/tags" Target="../tags/tag467.xml"/><Relationship Id="rId33" Type="http://schemas.openxmlformats.org/officeDocument/2006/relationships/tags" Target="../tags/tag475.xml"/><Relationship Id="rId2" Type="http://schemas.openxmlformats.org/officeDocument/2006/relationships/tags" Target="../tags/tag444.xml"/><Relationship Id="rId16" Type="http://schemas.openxmlformats.org/officeDocument/2006/relationships/tags" Target="../tags/tag458.xml"/><Relationship Id="rId20" Type="http://schemas.openxmlformats.org/officeDocument/2006/relationships/tags" Target="../tags/tag462.xml"/><Relationship Id="rId29" Type="http://schemas.openxmlformats.org/officeDocument/2006/relationships/tags" Target="../tags/tag471.xml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11" Type="http://schemas.openxmlformats.org/officeDocument/2006/relationships/tags" Target="../tags/tag453.xml"/><Relationship Id="rId24" Type="http://schemas.openxmlformats.org/officeDocument/2006/relationships/tags" Target="../tags/tag466.xml"/><Relationship Id="rId32" Type="http://schemas.openxmlformats.org/officeDocument/2006/relationships/tags" Target="../tags/tag474.xml"/><Relationship Id="rId5" Type="http://schemas.openxmlformats.org/officeDocument/2006/relationships/tags" Target="../tags/tag447.xml"/><Relationship Id="rId15" Type="http://schemas.openxmlformats.org/officeDocument/2006/relationships/tags" Target="../tags/tag457.xml"/><Relationship Id="rId23" Type="http://schemas.openxmlformats.org/officeDocument/2006/relationships/tags" Target="../tags/tag465.xml"/><Relationship Id="rId28" Type="http://schemas.openxmlformats.org/officeDocument/2006/relationships/tags" Target="../tags/tag470.xml"/><Relationship Id="rId10" Type="http://schemas.openxmlformats.org/officeDocument/2006/relationships/tags" Target="../tags/tag452.xml"/><Relationship Id="rId19" Type="http://schemas.openxmlformats.org/officeDocument/2006/relationships/tags" Target="../tags/tag461.xml"/><Relationship Id="rId31" Type="http://schemas.openxmlformats.org/officeDocument/2006/relationships/tags" Target="../tags/tag473.xml"/><Relationship Id="rId4" Type="http://schemas.openxmlformats.org/officeDocument/2006/relationships/tags" Target="../tags/tag446.xml"/><Relationship Id="rId9" Type="http://schemas.openxmlformats.org/officeDocument/2006/relationships/tags" Target="../tags/tag451.xml"/><Relationship Id="rId14" Type="http://schemas.openxmlformats.org/officeDocument/2006/relationships/tags" Target="../tags/tag456.xml"/><Relationship Id="rId22" Type="http://schemas.openxmlformats.org/officeDocument/2006/relationships/tags" Target="../tags/tag464.xml"/><Relationship Id="rId27" Type="http://schemas.openxmlformats.org/officeDocument/2006/relationships/tags" Target="../tags/tag469.xml"/><Relationship Id="rId30" Type="http://schemas.openxmlformats.org/officeDocument/2006/relationships/tags" Target="../tags/tag472.xml"/><Relationship Id="rId35" Type="http://schemas.openxmlformats.org/officeDocument/2006/relationships/slideLayout" Target="../slideLayouts/slideLayout13.xml"/><Relationship Id="rId8" Type="http://schemas.openxmlformats.org/officeDocument/2006/relationships/tags" Target="../tags/tag4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489.xml"/><Relationship Id="rId18" Type="http://schemas.openxmlformats.org/officeDocument/2006/relationships/tags" Target="../tags/tag494.xml"/><Relationship Id="rId26" Type="http://schemas.openxmlformats.org/officeDocument/2006/relationships/tags" Target="../tags/tag502.xml"/><Relationship Id="rId3" Type="http://schemas.openxmlformats.org/officeDocument/2006/relationships/tags" Target="../tags/tag479.xml"/><Relationship Id="rId21" Type="http://schemas.openxmlformats.org/officeDocument/2006/relationships/tags" Target="../tags/tag497.xml"/><Relationship Id="rId34" Type="http://schemas.openxmlformats.org/officeDocument/2006/relationships/tags" Target="../tags/tag510.xml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17" Type="http://schemas.openxmlformats.org/officeDocument/2006/relationships/tags" Target="../tags/tag493.xml"/><Relationship Id="rId25" Type="http://schemas.openxmlformats.org/officeDocument/2006/relationships/tags" Target="../tags/tag501.xml"/><Relationship Id="rId33" Type="http://schemas.openxmlformats.org/officeDocument/2006/relationships/tags" Target="../tags/tag509.xml"/><Relationship Id="rId2" Type="http://schemas.openxmlformats.org/officeDocument/2006/relationships/tags" Target="../tags/tag478.xml"/><Relationship Id="rId16" Type="http://schemas.openxmlformats.org/officeDocument/2006/relationships/tags" Target="../tags/tag492.xml"/><Relationship Id="rId20" Type="http://schemas.openxmlformats.org/officeDocument/2006/relationships/tags" Target="../tags/tag496.xml"/><Relationship Id="rId29" Type="http://schemas.openxmlformats.org/officeDocument/2006/relationships/tags" Target="../tags/tag505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24" Type="http://schemas.openxmlformats.org/officeDocument/2006/relationships/tags" Target="../tags/tag500.xml"/><Relationship Id="rId32" Type="http://schemas.openxmlformats.org/officeDocument/2006/relationships/tags" Target="../tags/tag508.xml"/><Relationship Id="rId5" Type="http://schemas.openxmlformats.org/officeDocument/2006/relationships/tags" Target="../tags/tag481.xml"/><Relationship Id="rId15" Type="http://schemas.openxmlformats.org/officeDocument/2006/relationships/tags" Target="../tags/tag491.xml"/><Relationship Id="rId23" Type="http://schemas.openxmlformats.org/officeDocument/2006/relationships/tags" Target="../tags/tag499.xml"/><Relationship Id="rId28" Type="http://schemas.openxmlformats.org/officeDocument/2006/relationships/tags" Target="../tags/tag504.xml"/><Relationship Id="rId36" Type="http://schemas.openxmlformats.org/officeDocument/2006/relationships/slideLayout" Target="../slideLayouts/slideLayout13.xml"/><Relationship Id="rId10" Type="http://schemas.openxmlformats.org/officeDocument/2006/relationships/tags" Target="../tags/tag486.xml"/><Relationship Id="rId19" Type="http://schemas.openxmlformats.org/officeDocument/2006/relationships/tags" Target="../tags/tag495.xml"/><Relationship Id="rId31" Type="http://schemas.openxmlformats.org/officeDocument/2006/relationships/tags" Target="../tags/tag507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tags" Target="../tags/tag490.xml"/><Relationship Id="rId22" Type="http://schemas.openxmlformats.org/officeDocument/2006/relationships/tags" Target="../tags/tag498.xml"/><Relationship Id="rId27" Type="http://schemas.openxmlformats.org/officeDocument/2006/relationships/tags" Target="../tags/tag503.xml"/><Relationship Id="rId30" Type="http://schemas.openxmlformats.org/officeDocument/2006/relationships/tags" Target="../tags/tag506.xml"/><Relationship Id="rId35" Type="http://schemas.openxmlformats.org/officeDocument/2006/relationships/tags" Target="../tags/tag511.xml"/><Relationship Id="rId8" Type="http://schemas.openxmlformats.org/officeDocument/2006/relationships/tags" Target="../tags/tag48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524.xml"/><Relationship Id="rId18" Type="http://schemas.openxmlformats.org/officeDocument/2006/relationships/tags" Target="../tags/tag529.xml"/><Relationship Id="rId26" Type="http://schemas.openxmlformats.org/officeDocument/2006/relationships/tags" Target="../tags/tag537.xml"/><Relationship Id="rId3" Type="http://schemas.openxmlformats.org/officeDocument/2006/relationships/tags" Target="../tags/tag514.xml"/><Relationship Id="rId21" Type="http://schemas.openxmlformats.org/officeDocument/2006/relationships/tags" Target="../tags/tag532.xml"/><Relationship Id="rId34" Type="http://schemas.openxmlformats.org/officeDocument/2006/relationships/tags" Target="../tags/tag545.xml"/><Relationship Id="rId7" Type="http://schemas.openxmlformats.org/officeDocument/2006/relationships/tags" Target="../tags/tag518.xml"/><Relationship Id="rId12" Type="http://schemas.openxmlformats.org/officeDocument/2006/relationships/tags" Target="../tags/tag523.xml"/><Relationship Id="rId17" Type="http://schemas.openxmlformats.org/officeDocument/2006/relationships/tags" Target="../tags/tag528.xml"/><Relationship Id="rId25" Type="http://schemas.openxmlformats.org/officeDocument/2006/relationships/tags" Target="../tags/tag536.xml"/><Relationship Id="rId33" Type="http://schemas.openxmlformats.org/officeDocument/2006/relationships/tags" Target="../tags/tag544.xml"/><Relationship Id="rId2" Type="http://schemas.openxmlformats.org/officeDocument/2006/relationships/tags" Target="../tags/tag513.xml"/><Relationship Id="rId16" Type="http://schemas.openxmlformats.org/officeDocument/2006/relationships/tags" Target="../tags/tag527.xml"/><Relationship Id="rId20" Type="http://schemas.openxmlformats.org/officeDocument/2006/relationships/tags" Target="../tags/tag531.xml"/><Relationship Id="rId29" Type="http://schemas.openxmlformats.org/officeDocument/2006/relationships/tags" Target="../tags/tag540.xml"/><Relationship Id="rId1" Type="http://schemas.openxmlformats.org/officeDocument/2006/relationships/tags" Target="../tags/tag512.xml"/><Relationship Id="rId6" Type="http://schemas.openxmlformats.org/officeDocument/2006/relationships/tags" Target="../tags/tag517.xml"/><Relationship Id="rId11" Type="http://schemas.openxmlformats.org/officeDocument/2006/relationships/tags" Target="../tags/tag522.xml"/><Relationship Id="rId24" Type="http://schemas.openxmlformats.org/officeDocument/2006/relationships/tags" Target="../tags/tag535.xml"/><Relationship Id="rId32" Type="http://schemas.openxmlformats.org/officeDocument/2006/relationships/tags" Target="../tags/tag543.xml"/><Relationship Id="rId5" Type="http://schemas.openxmlformats.org/officeDocument/2006/relationships/tags" Target="../tags/tag516.xml"/><Relationship Id="rId15" Type="http://schemas.openxmlformats.org/officeDocument/2006/relationships/tags" Target="../tags/tag526.xml"/><Relationship Id="rId23" Type="http://schemas.openxmlformats.org/officeDocument/2006/relationships/tags" Target="../tags/tag534.xml"/><Relationship Id="rId28" Type="http://schemas.openxmlformats.org/officeDocument/2006/relationships/tags" Target="../tags/tag539.xml"/><Relationship Id="rId36" Type="http://schemas.openxmlformats.org/officeDocument/2006/relationships/slideLayout" Target="../slideLayouts/slideLayout13.xml"/><Relationship Id="rId10" Type="http://schemas.openxmlformats.org/officeDocument/2006/relationships/tags" Target="../tags/tag521.xml"/><Relationship Id="rId19" Type="http://schemas.openxmlformats.org/officeDocument/2006/relationships/tags" Target="../tags/tag530.xml"/><Relationship Id="rId31" Type="http://schemas.openxmlformats.org/officeDocument/2006/relationships/tags" Target="../tags/tag542.xml"/><Relationship Id="rId4" Type="http://schemas.openxmlformats.org/officeDocument/2006/relationships/tags" Target="../tags/tag515.xml"/><Relationship Id="rId9" Type="http://schemas.openxmlformats.org/officeDocument/2006/relationships/tags" Target="../tags/tag520.xml"/><Relationship Id="rId14" Type="http://schemas.openxmlformats.org/officeDocument/2006/relationships/tags" Target="../tags/tag525.xml"/><Relationship Id="rId22" Type="http://schemas.openxmlformats.org/officeDocument/2006/relationships/tags" Target="../tags/tag533.xml"/><Relationship Id="rId27" Type="http://schemas.openxmlformats.org/officeDocument/2006/relationships/tags" Target="../tags/tag538.xml"/><Relationship Id="rId30" Type="http://schemas.openxmlformats.org/officeDocument/2006/relationships/tags" Target="../tags/tag541.xml"/><Relationship Id="rId35" Type="http://schemas.openxmlformats.org/officeDocument/2006/relationships/tags" Target="../tags/tag546.xml"/><Relationship Id="rId8" Type="http://schemas.openxmlformats.org/officeDocument/2006/relationships/tags" Target="../tags/tag5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49.xml"/><Relationship Id="rId2" Type="http://schemas.openxmlformats.org/officeDocument/2006/relationships/tags" Target="../tags/tag548.xml"/><Relationship Id="rId1" Type="http://schemas.openxmlformats.org/officeDocument/2006/relationships/tags" Target="../tags/tag54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slideLayout" Target="../slideLayouts/slideLayout1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tags" Target="../tags/tag108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slideLayout" Target="../slideLayouts/slideLayout13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34" Type="http://schemas.openxmlformats.org/officeDocument/2006/relationships/tags" Target="../tags/tag144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33" Type="http://schemas.openxmlformats.org/officeDocument/2006/relationships/tags" Target="../tags/tag143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tags" Target="../tags/tag139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32" Type="http://schemas.openxmlformats.org/officeDocument/2006/relationships/tags" Target="../tags/tag142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31" Type="http://schemas.openxmlformats.org/officeDocument/2006/relationships/tags" Target="../tags/tag141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tags" Target="../tags/tag140.xml"/><Relationship Id="rId35" Type="http://schemas.openxmlformats.org/officeDocument/2006/relationships/slideLayout" Target="../slideLayouts/slideLayout13.xml"/><Relationship Id="rId8" Type="http://schemas.openxmlformats.org/officeDocument/2006/relationships/tags" Target="../tags/tag11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34" Type="http://schemas.openxmlformats.org/officeDocument/2006/relationships/tags" Target="../tags/tag178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tags" Target="../tags/tag173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tags" Target="../tags/tag175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slideLayout" Target="../slideLayouts/slideLayout13.xml"/><Relationship Id="rId8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67125" y="838681"/>
            <a:ext cx="1059023" cy="1096272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76525" y="2852970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G2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99033" y="3031148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99033" y="3598094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99033" y="416503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964095" y="3057259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Prompt 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64095" y="3624205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Generate 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964095" y="418678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Discard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76525" y="4499123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G3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676525" y="85696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126902" y="85696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577279" y="85696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027656" y="85696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478033" y="85696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035832" y="158698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16033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66410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16787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67164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17541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904386" y="88308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16032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66409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16786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67163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17540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67124" y="2467456"/>
            <a:ext cx="1059023" cy="1096272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035831" y="3215756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17540" y="2485744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G1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904385" y="251185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65655" y="4792308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516032" y="4792308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66409" y="4792308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16786" y="4792308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67163" y="4792308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67124" y="4096231"/>
            <a:ext cx="1059023" cy="1096272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035831" y="48445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317540" y="411451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G2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904385" y="414063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323439" y="4792308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599033" y="4749357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964095" y="477109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Cache 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750638" y="120215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Step1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750638" y="283092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43368" y="446315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478033" y="1539767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G1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Input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856818" y="8643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61E664-1A48-B74E-9951-C6D23FECC580}"/>
              </a:ext>
            </a:extLst>
          </p:cNvPr>
          <p:cNvSpPr/>
          <p:nvPr/>
        </p:nvSpPr>
        <p:spPr>
          <a:xfrm>
            <a:off x="7107249" y="3237779"/>
            <a:ext cx="499865" cy="2078688"/>
          </a:xfrm>
          <a:custGeom>
            <a:avLst/>
            <a:gdLst>
              <a:gd name="connsiteX0" fmla="*/ 0 w 499865"/>
              <a:gd name="connsiteY0" fmla="*/ 0 h 2078688"/>
              <a:gd name="connsiteX1" fmla="*/ 499865 w 499865"/>
              <a:gd name="connsiteY1" fmla="*/ 0 h 2078688"/>
              <a:gd name="connsiteX2" fmla="*/ 499865 w 499865"/>
              <a:gd name="connsiteY2" fmla="*/ 713683 h 2078688"/>
              <a:gd name="connsiteX3" fmla="*/ 499865 w 499865"/>
              <a:gd name="connsiteY3" fmla="*/ 1448153 h 2078688"/>
              <a:gd name="connsiteX4" fmla="*/ 499865 w 499865"/>
              <a:gd name="connsiteY4" fmla="*/ 2078688 h 2078688"/>
              <a:gd name="connsiteX5" fmla="*/ 0 w 499865"/>
              <a:gd name="connsiteY5" fmla="*/ 2078688 h 2078688"/>
              <a:gd name="connsiteX6" fmla="*/ 0 w 499865"/>
              <a:gd name="connsiteY6" fmla="*/ 1385792 h 2078688"/>
              <a:gd name="connsiteX7" fmla="*/ 0 w 499865"/>
              <a:gd name="connsiteY7" fmla="*/ 672109 h 2078688"/>
              <a:gd name="connsiteX8" fmla="*/ 0 w 499865"/>
              <a:gd name="connsiteY8" fmla="*/ 0 h 207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865" h="2078688" fill="none" extrusionOk="0">
                <a:moveTo>
                  <a:pt x="0" y="0"/>
                </a:moveTo>
                <a:cubicBezTo>
                  <a:pt x="244253" y="1986"/>
                  <a:pt x="347185" y="10051"/>
                  <a:pt x="499865" y="0"/>
                </a:cubicBezTo>
                <a:cubicBezTo>
                  <a:pt x="532944" y="286402"/>
                  <a:pt x="503379" y="519254"/>
                  <a:pt x="499865" y="713683"/>
                </a:cubicBezTo>
                <a:cubicBezTo>
                  <a:pt x="496351" y="908112"/>
                  <a:pt x="501108" y="1230627"/>
                  <a:pt x="499865" y="1448153"/>
                </a:cubicBezTo>
                <a:cubicBezTo>
                  <a:pt x="498623" y="1665679"/>
                  <a:pt x="524203" y="1813525"/>
                  <a:pt x="499865" y="2078688"/>
                </a:cubicBezTo>
                <a:cubicBezTo>
                  <a:pt x="263012" y="2072137"/>
                  <a:pt x="124401" y="2102901"/>
                  <a:pt x="0" y="2078688"/>
                </a:cubicBezTo>
                <a:cubicBezTo>
                  <a:pt x="17004" y="1746735"/>
                  <a:pt x="-10240" y="1678078"/>
                  <a:pt x="0" y="1385792"/>
                </a:cubicBezTo>
                <a:cubicBezTo>
                  <a:pt x="10240" y="1093506"/>
                  <a:pt x="9792" y="825259"/>
                  <a:pt x="0" y="672109"/>
                </a:cubicBezTo>
                <a:cubicBezTo>
                  <a:pt x="-9792" y="518959"/>
                  <a:pt x="29686" y="290027"/>
                  <a:pt x="0" y="0"/>
                </a:cubicBezTo>
                <a:close/>
              </a:path>
              <a:path w="499865" h="2078688" stroke="0" extrusionOk="0">
                <a:moveTo>
                  <a:pt x="0" y="0"/>
                </a:moveTo>
                <a:cubicBezTo>
                  <a:pt x="177258" y="-6409"/>
                  <a:pt x="372189" y="18752"/>
                  <a:pt x="499865" y="0"/>
                </a:cubicBezTo>
                <a:cubicBezTo>
                  <a:pt x="476051" y="187909"/>
                  <a:pt x="502758" y="419993"/>
                  <a:pt x="499865" y="630535"/>
                </a:cubicBezTo>
                <a:cubicBezTo>
                  <a:pt x="496972" y="841077"/>
                  <a:pt x="522097" y="1206992"/>
                  <a:pt x="499865" y="1365005"/>
                </a:cubicBezTo>
                <a:cubicBezTo>
                  <a:pt x="477634" y="1523018"/>
                  <a:pt x="509770" y="1874689"/>
                  <a:pt x="499865" y="2078688"/>
                </a:cubicBezTo>
                <a:cubicBezTo>
                  <a:pt x="290601" y="2069434"/>
                  <a:pt x="223623" y="2095369"/>
                  <a:pt x="0" y="2078688"/>
                </a:cubicBezTo>
                <a:cubicBezTo>
                  <a:pt x="-32044" y="1815083"/>
                  <a:pt x="3879" y="1595030"/>
                  <a:pt x="0" y="1344218"/>
                </a:cubicBezTo>
                <a:cubicBezTo>
                  <a:pt x="-3879" y="1093406"/>
                  <a:pt x="14067" y="873178"/>
                  <a:pt x="0" y="609748"/>
                </a:cubicBezTo>
                <a:cubicBezTo>
                  <a:pt x="-14067" y="346318"/>
                  <a:pt x="-25708" y="26333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8889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7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Input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0471" y="8643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4867917" y="13476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4867917" y="18309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4867917" y="231420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856818" y="8643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400590" y="17100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7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DE1495-C5A1-CA4F-A20F-3354279D1E83}"/>
              </a:ext>
            </a:extLst>
          </p:cNvPr>
          <p:cNvGrpSpPr/>
          <p:nvPr/>
        </p:nvGrpSpPr>
        <p:grpSpPr>
          <a:xfrm>
            <a:off x="6469117" y="864369"/>
            <a:ext cx="360000" cy="360000"/>
            <a:chOff x="4393918" y="4073851"/>
            <a:chExt cx="360000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64BD40-9E7A-8843-A1A6-CC982B0CAB35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49" name="任意形状 48">
              <a:extLst>
                <a:ext uri="{FF2B5EF4-FFF2-40B4-BE49-F238E27FC236}">
                  <a16:creationId xmlns:a16="http://schemas.microsoft.com/office/drawing/2014/main" id="{5D3EB3AA-6771-E441-B6D4-25C56C25C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30AAAB-E132-4443-B13C-FE84795A75D5}"/>
              </a:ext>
            </a:extLst>
          </p:cNvPr>
          <p:cNvGrpSpPr/>
          <p:nvPr/>
        </p:nvGrpSpPr>
        <p:grpSpPr>
          <a:xfrm>
            <a:off x="6468628" y="1347014"/>
            <a:ext cx="360977" cy="360000"/>
            <a:chOff x="4844295" y="4073851"/>
            <a:chExt cx="360977" cy="3600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54FA1A9-44D3-EA4B-8F5A-BC57EC01EC96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3" name="任意形状 52">
              <a:extLst>
                <a:ext uri="{FF2B5EF4-FFF2-40B4-BE49-F238E27FC236}">
                  <a16:creationId xmlns:a16="http://schemas.microsoft.com/office/drawing/2014/main" id="{2151A921-4F1F-E645-9B46-4D0096C9CC2A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9256394-C53E-DA41-88EB-00C7A8CE8868}"/>
              </a:ext>
            </a:extLst>
          </p:cNvPr>
          <p:cNvGrpSpPr/>
          <p:nvPr/>
        </p:nvGrpSpPr>
        <p:grpSpPr>
          <a:xfrm>
            <a:off x="6469051" y="1829659"/>
            <a:ext cx="361886" cy="360000"/>
            <a:chOff x="5293695" y="4073851"/>
            <a:chExt cx="361886" cy="36000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C909E99-5BF9-1346-A818-69F964C2E8CB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0FD2D00A-8D8F-9845-B857-BF59D1D286A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88E158-3995-4A4D-BF7C-94E15815CC51}"/>
              </a:ext>
            </a:extLst>
          </p:cNvPr>
          <p:cNvGrpSpPr/>
          <p:nvPr/>
        </p:nvGrpSpPr>
        <p:grpSpPr>
          <a:xfrm>
            <a:off x="6466525" y="2307487"/>
            <a:ext cx="364205" cy="360000"/>
            <a:chOff x="5745049" y="4073851"/>
            <a:chExt cx="364205" cy="360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C5E93D1-9481-7846-97B3-7F579C72E1B3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E8AF65B6-D7A3-F749-A80A-2EE88F795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Computation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0471" y="8643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4867917" y="13476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4867917" y="18309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4867917" y="231420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856818" y="8643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400590" y="17100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A01962-CA8A-CB41-9A10-E0DBD1FE1B92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AE1F0A-5321-B040-BBF7-70B51241DC01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80BCE6-C80A-544D-B77A-A6327A07B97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D5F86FD-EAFD-954F-AF30-A4A85149161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Get Distribution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0471" y="8643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4867917" y="13476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4867917" y="18309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4867917" y="231420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856818" y="8643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400590" y="17100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A01962-CA8A-CB41-9A10-E0DBD1FE1B92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AE1F0A-5321-B040-BBF7-70B51241DC01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80BCE6-C80A-544D-B77A-A6327A07B97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D5F86FD-EAFD-954F-AF30-A4A85149161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DE1495-C5A1-CA4F-A20F-3354279D1E83}"/>
              </a:ext>
            </a:extLst>
          </p:cNvPr>
          <p:cNvGrpSpPr/>
          <p:nvPr/>
        </p:nvGrpSpPr>
        <p:grpSpPr>
          <a:xfrm>
            <a:off x="7165029" y="864369"/>
            <a:ext cx="360000" cy="360000"/>
            <a:chOff x="4393918" y="4073851"/>
            <a:chExt cx="360000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64BD40-9E7A-8843-A1A6-CC982B0CAB35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49" name="任意形状 48">
              <a:extLst>
                <a:ext uri="{FF2B5EF4-FFF2-40B4-BE49-F238E27FC236}">
                  <a16:creationId xmlns:a16="http://schemas.microsoft.com/office/drawing/2014/main" id="{5D3EB3AA-6771-E441-B6D4-25C56C25C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30AAAB-E132-4443-B13C-FE84795A75D5}"/>
              </a:ext>
            </a:extLst>
          </p:cNvPr>
          <p:cNvGrpSpPr/>
          <p:nvPr/>
        </p:nvGrpSpPr>
        <p:grpSpPr>
          <a:xfrm>
            <a:off x="7164540" y="1347014"/>
            <a:ext cx="360977" cy="360000"/>
            <a:chOff x="4844295" y="4073851"/>
            <a:chExt cx="360977" cy="3600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54FA1A9-44D3-EA4B-8F5A-BC57EC01EC96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3" name="任意形状 52">
              <a:extLst>
                <a:ext uri="{FF2B5EF4-FFF2-40B4-BE49-F238E27FC236}">
                  <a16:creationId xmlns:a16="http://schemas.microsoft.com/office/drawing/2014/main" id="{2151A921-4F1F-E645-9B46-4D0096C9CC2A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9256394-C53E-DA41-88EB-00C7A8CE8868}"/>
              </a:ext>
            </a:extLst>
          </p:cNvPr>
          <p:cNvGrpSpPr/>
          <p:nvPr/>
        </p:nvGrpSpPr>
        <p:grpSpPr>
          <a:xfrm>
            <a:off x="7164963" y="1829659"/>
            <a:ext cx="361886" cy="360000"/>
            <a:chOff x="5293695" y="4073851"/>
            <a:chExt cx="361886" cy="36000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C909E99-5BF9-1346-A818-69F964C2E8CB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0FD2D00A-8D8F-9845-B857-BF59D1D286A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88E158-3995-4A4D-BF7C-94E15815CC51}"/>
              </a:ext>
            </a:extLst>
          </p:cNvPr>
          <p:cNvGrpSpPr/>
          <p:nvPr/>
        </p:nvGrpSpPr>
        <p:grpSpPr>
          <a:xfrm>
            <a:off x="7162437" y="2307487"/>
            <a:ext cx="364205" cy="360000"/>
            <a:chOff x="5745049" y="4073851"/>
            <a:chExt cx="364205" cy="360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C5E93D1-9481-7846-97B3-7F579C72E1B3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E8AF65B6-D7A3-F749-A80A-2EE88F795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78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Sampling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0471" y="8643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4867917" y="13476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4867917" y="18309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4867917" y="231420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7165029" y="864369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7164540" y="1347014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7164963" y="1829659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7162437" y="2307487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856818" y="8643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400590" y="17100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5BB5A1-4E84-0C45-9E10-FCE021B8B793}"/>
              </a:ext>
            </a:extLst>
          </p:cNvPr>
          <p:cNvSpPr/>
          <p:nvPr/>
        </p:nvSpPr>
        <p:spPr>
          <a:xfrm>
            <a:off x="7615368" y="86436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F2FA193-67B4-E34D-A139-3F5704778FE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612814" y="134764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21DB222-7524-7146-9A7F-B18B81438A6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12814" y="183092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31CEEF4-6BFA-E249-A36F-924CBE42656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612814" y="2307487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1147E04-07BF-0144-84AF-8D27FB0A9F69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63122D8-310B-D74E-813E-59FB00CDC9B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537F706-EB85-144F-8AF7-C905548819F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21DB811-201E-8A4E-AC10-24A1EEB46A3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5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uiExpand="1" build="allAtOnce" animBg="1"/>
      <p:bldP spid="95" grpId="0" uiExpand="1" build="allAtOnce" animBg="1"/>
      <p:bldP spid="96" grpId="0" uiExpand="1" build="allAtOnce" animBg="1"/>
      <p:bldP spid="71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Try to update result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0471" y="8643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4867917" y="13476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4867917" y="18309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4867917" y="231420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7165029" y="864369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7164540" y="1347014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7164963" y="1829659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7162437" y="2307487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856818" y="8643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400590" y="17100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5BB5A1-4E84-0C45-9E10-FCE021B8B793}"/>
              </a:ext>
            </a:extLst>
          </p:cNvPr>
          <p:cNvSpPr/>
          <p:nvPr/>
        </p:nvSpPr>
        <p:spPr>
          <a:xfrm>
            <a:off x="7615368" y="86436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F2FA193-67B4-E34D-A139-3F5704778FE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612814" y="134764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21DB222-7524-7146-9A7F-B18B81438A6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12814" y="183092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AB0BC2CC-E7E5-9D44-B7D2-533DF3FE9697}"/>
              </a:ext>
            </a:extLst>
          </p:cNvPr>
          <p:cNvSpPr/>
          <p:nvPr/>
        </p:nvSpPr>
        <p:spPr>
          <a:xfrm rot="5400000">
            <a:off x="7644896" y="2972938"/>
            <a:ext cx="295836" cy="121024"/>
          </a:xfrm>
          <a:prstGeom prst="rightArrow">
            <a:avLst/>
          </a:prstGeom>
          <a:solidFill>
            <a:srgbClr val="FFC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31CEEF4-6BFA-E249-A36F-924CBE42656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612814" y="2307487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1147E04-07BF-0144-84AF-8D27FB0A9F69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63122D8-310B-D74E-813E-59FB00CDC9B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537F706-EB85-144F-8AF7-C905548819F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21DB811-201E-8A4E-AC10-24A1EEB46A3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0039 0.3675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83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0039 0.36759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Input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856818" y="8643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42E359-B8C0-5046-B930-7A4717EE8CA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612814" y="386857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C96D78-11F3-6545-9EDA-CA1F90654D6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622593" y="4836120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A397340-0BAD-7049-9733-00D493645021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1CA7748-50C5-8A4C-BCD2-4C269702244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7F86E2-21E8-324C-89D7-F69C825C684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A4746AE-8DD8-6B41-89AC-BEB53867D28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B467ACC-2922-1446-916D-85D5CEE07B4B}"/>
              </a:ext>
            </a:extLst>
          </p:cNvPr>
          <p:cNvSpPr/>
          <p:nvPr/>
        </p:nvSpPr>
        <p:spPr>
          <a:xfrm>
            <a:off x="7552309" y="3237779"/>
            <a:ext cx="499865" cy="2078688"/>
          </a:xfrm>
          <a:custGeom>
            <a:avLst/>
            <a:gdLst>
              <a:gd name="connsiteX0" fmla="*/ 0 w 499865"/>
              <a:gd name="connsiteY0" fmla="*/ 0 h 2078688"/>
              <a:gd name="connsiteX1" fmla="*/ 499865 w 499865"/>
              <a:gd name="connsiteY1" fmla="*/ 0 h 2078688"/>
              <a:gd name="connsiteX2" fmla="*/ 499865 w 499865"/>
              <a:gd name="connsiteY2" fmla="*/ 713683 h 2078688"/>
              <a:gd name="connsiteX3" fmla="*/ 499865 w 499865"/>
              <a:gd name="connsiteY3" fmla="*/ 1448153 h 2078688"/>
              <a:gd name="connsiteX4" fmla="*/ 499865 w 499865"/>
              <a:gd name="connsiteY4" fmla="*/ 2078688 h 2078688"/>
              <a:gd name="connsiteX5" fmla="*/ 0 w 499865"/>
              <a:gd name="connsiteY5" fmla="*/ 2078688 h 2078688"/>
              <a:gd name="connsiteX6" fmla="*/ 0 w 499865"/>
              <a:gd name="connsiteY6" fmla="*/ 1385792 h 2078688"/>
              <a:gd name="connsiteX7" fmla="*/ 0 w 499865"/>
              <a:gd name="connsiteY7" fmla="*/ 672109 h 2078688"/>
              <a:gd name="connsiteX8" fmla="*/ 0 w 499865"/>
              <a:gd name="connsiteY8" fmla="*/ 0 h 207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865" h="2078688" fill="none" extrusionOk="0">
                <a:moveTo>
                  <a:pt x="0" y="0"/>
                </a:moveTo>
                <a:cubicBezTo>
                  <a:pt x="244253" y="1986"/>
                  <a:pt x="347185" y="10051"/>
                  <a:pt x="499865" y="0"/>
                </a:cubicBezTo>
                <a:cubicBezTo>
                  <a:pt x="532944" y="286402"/>
                  <a:pt x="503379" y="519254"/>
                  <a:pt x="499865" y="713683"/>
                </a:cubicBezTo>
                <a:cubicBezTo>
                  <a:pt x="496351" y="908112"/>
                  <a:pt x="501108" y="1230627"/>
                  <a:pt x="499865" y="1448153"/>
                </a:cubicBezTo>
                <a:cubicBezTo>
                  <a:pt x="498623" y="1665679"/>
                  <a:pt x="524203" y="1813525"/>
                  <a:pt x="499865" y="2078688"/>
                </a:cubicBezTo>
                <a:cubicBezTo>
                  <a:pt x="263012" y="2072137"/>
                  <a:pt x="124401" y="2102901"/>
                  <a:pt x="0" y="2078688"/>
                </a:cubicBezTo>
                <a:cubicBezTo>
                  <a:pt x="17004" y="1746735"/>
                  <a:pt x="-10240" y="1678078"/>
                  <a:pt x="0" y="1385792"/>
                </a:cubicBezTo>
                <a:cubicBezTo>
                  <a:pt x="10240" y="1093506"/>
                  <a:pt x="9792" y="825259"/>
                  <a:pt x="0" y="672109"/>
                </a:cubicBezTo>
                <a:cubicBezTo>
                  <a:pt x="-9792" y="518959"/>
                  <a:pt x="29686" y="290027"/>
                  <a:pt x="0" y="0"/>
                </a:cubicBezTo>
                <a:close/>
              </a:path>
              <a:path w="499865" h="2078688" stroke="0" extrusionOk="0">
                <a:moveTo>
                  <a:pt x="0" y="0"/>
                </a:moveTo>
                <a:cubicBezTo>
                  <a:pt x="177258" y="-6409"/>
                  <a:pt x="372189" y="18752"/>
                  <a:pt x="499865" y="0"/>
                </a:cubicBezTo>
                <a:cubicBezTo>
                  <a:pt x="476051" y="187909"/>
                  <a:pt x="502758" y="419993"/>
                  <a:pt x="499865" y="630535"/>
                </a:cubicBezTo>
                <a:cubicBezTo>
                  <a:pt x="496972" y="841077"/>
                  <a:pt x="522097" y="1206992"/>
                  <a:pt x="499865" y="1365005"/>
                </a:cubicBezTo>
                <a:cubicBezTo>
                  <a:pt x="477634" y="1523018"/>
                  <a:pt x="509770" y="1874689"/>
                  <a:pt x="499865" y="2078688"/>
                </a:cubicBezTo>
                <a:cubicBezTo>
                  <a:pt x="290601" y="2069434"/>
                  <a:pt x="223623" y="2095369"/>
                  <a:pt x="0" y="2078688"/>
                </a:cubicBezTo>
                <a:cubicBezTo>
                  <a:pt x="-32044" y="1815083"/>
                  <a:pt x="3879" y="1595030"/>
                  <a:pt x="0" y="1344218"/>
                </a:cubicBezTo>
                <a:cubicBezTo>
                  <a:pt x="-3879" y="1093406"/>
                  <a:pt x="14067" y="873178"/>
                  <a:pt x="0" y="609748"/>
                </a:cubicBezTo>
                <a:cubicBezTo>
                  <a:pt x="-14067" y="346318"/>
                  <a:pt x="-25708" y="26333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8889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9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Input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0686" y="86205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5318132" y="134533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5318132" y="18286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5318132" y="231189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6307033" y="862056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850805" y="1707772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42E359-B8C0-5046-B930-7A4717EE8CA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12814" y="386857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C96D78-11F3-6545-9EDA-CA1F90654D6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622593" y="4836120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A397340-0BAD-7049-9733-00D493645021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1CA7748-50C5-8A4C-BCD2-4C269702244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7F86E2-21E8-324C-89D7-F69C825C684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A4746AE-8DD8-6B41-89AC-BEB53867D28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5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783BA72B-6C19-C347-BF27-BE9CDAFCCFC5}"/>
              </a:ext>
            </a:extLst>
          </p:cNvPr>
          <p:cNvGrpSpPr/>
          <p:nvPr/>
        </p:nvGrpSpPr>
        <p:grpSpPr>
          <a:xfrm>
            <a:off x="6947732" y="862056"/>
            <a:ext cx="360000" cy="360000"/>
            <a:chOff x="4393918" y="4073851"/>
            <a:chExt cx="360000" cy="360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C5FC33F-9029-F147-87B0-3D8BC8220BDB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70" name="任意形状 69">
              <a:extLst>
                <a:ext uri="{FF2B5EF4-FFF2-40B4-BE49-F238E27FC236}">
                  <a16:creationId xmlns:a16="http://schemas.microsoft.com/office/drawing/2014/main" id="{783DA37D-3CAA-6C41-B35D-CA643EAB7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694B229-0913-A64F-AA3D-9041D8DBA6DD}"/>
              </a:ext>
            </a:extLst>
          </p:cNvPr>
          <p:cNvGrpSpPr/>
          <p:nvPr/>
        </p:nvGrpSpPr>
        <p:grpSpPr>
          <a:xfrm>
            <a:off x="6947243" y="1344701"/>
            <a:ext cx="360977" cy="360000"/>
            <a:chOff x="4844295" y="4073851"/>
            <a:chExt cx="360977" cy="36000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CEE5A67-EAED-144E-88E6-856EACC416FD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78" name="任意形状 77">
              <a:extLst>
                <a:ext uri="{FF2B5EF4-FFF2-40B4-BE49-F238E27FC236}">
                  <a16:creationId xmlns:a16="http://schemas.microsoft.com/office/drawing/2014/main" id="{38CEC702-EF14-3240-90A9-AC8C4A8B8BA5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DF0F100-B04A-7C45-902B-39676E73AB27}"/>
              </a:ext>
            </a:extLst>
          </p:cNvPr>
          <p:cNvGrpSpPr/>
          <p:nvPr/>
        </p:nvGrpSpPr>
        <p:grpSpPr>
          <a:xfrm>
            <a:off x="6947666" y="1827346"/>
            <a:ext cx="361886" cy="360000"/>
            <a:chOff x="5293695" y="4073851"/>
            <a:chExt cx="361886" cy="36000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EFF91B1-ED43-6849-87E9-91FF68B45739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2" name="任意形状 81">
              <a:extLst>
                <a:ext uri="{FF2B5EF4-FFF2-40B4-BE49-F238E27FC236}">
                  <a16:creationId xmlns:a16="http://schemas.microsoft.com/office/drawing/2014/main" id="{0FE7A2EF-C9FE-B944-BDDB-60E3EBE89F3D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971508D-C84A-8D4D-B2B6-66838D9EFB6F}"/>
              </a:ext>
            </a:extLst>
          </p:cNvPr>
          <p:cNvGrpSpPr/>
          <p:nvPr/>
        </p:nvGrpSpPr>
        <p:grpSpPr>
          <a:xfrm>
            <a:off x="6945140" y="2305174"/>
            <a:ext cx="364205" cy="360000"/>
            <a:chOff x="5745049" y="4073851"/>
            <a:chExt cx="364205" cy="36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B43426B-2311-DF48-A473-1DE7FCC13243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5" name="任意形状 84">
              <a:extLst>
                <a:ext uri="{FF2B5EF4-FFF2-40B4-BE49-F238E27FC236}">
                  <a16:creationId xmlns:a16="http://schemas.microsoft.com/office/drawing/2014/main" id="{E8A972DA-587C-E74F-A760-C2FC2D9C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Computation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0686" y="86205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5318132" y="134533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5318132" y="18286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5318132" y="231189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6307033" y="862056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850805" y="1707772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42E359-B8C0-5046-B930-7A4717EE8CA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12814" y="386857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C96D78-11F3-6545-9EDA-CA1F90654D6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622593" y="4836120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A397340-0BAD-7049-9733-00D493645021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1CA7748-50C5-8A4C-BCD2-4C269702244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7F86E2-21E8-324C-89D7-F69C825C684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A4746AE-8DD8-6B41-89AC-BEB53867D28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8AC940-DC3B-5349-ADCA-F76CAE4CD695}"/>
              </a:ext>
            </a:extLst>
          </p:cNvPr>
          <p:cNvSpPr/>
          <p:nvPr/>
        </p:nvSpPr>
        <p:spPr>
          <a:xfrm>
            <a:off x="5317947" y="338402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87308EE-F792-A54C-A9E0-1659DBDB0F7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315393" y="386730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4D462C8-8D6D-D444-AC13-7D8EB9E2727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315393" y="435058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208E012-4A61-204E-93AD-DF214FC2899C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5315393" y="483386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47BA22D-2FA2-C242-9E2C-B4DF25DF4E18}"/>
              </a:ext>
            </a:extLst>
          </p:cNvPr>
          <p:cNvCxnSpPr>
            <a:cxnSpLocks/>
          </p:cNvCxnSpPr>
          <p:nvPr/>
        </p:nvCxnSpPr>
        <p:spPr>
          <a:xfrm>
            <a:off x="5742432" y="3384021"/>
            <a:ext cx="0" cy="180984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0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Get Distribution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0686" y="86205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5318132" y="134533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5318132" y="18286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5318132" y="231189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7615244" y="862056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7614755" y="1344701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7615178" y="1827346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7612652" y="2305174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6307033" y="862056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850805" y="1707772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42E359-B8C0-5046-B930-7A4717EE8CA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12814" y="386857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C96D78-11F3-6545-9EDA-CA1F90654D6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622593" y="4836120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A397340-0BAD-7049-9733-00D493645021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1CA7748-50C5-8A4C-BCD2-4C269702244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7F86E2-21E8-324C-89D7-F69C825C684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A4746AE-8DD8-6B41-89AC-BEB53867D28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8B0A897-798E-1445-8748-30075A27C048}"/>
              </a:ext>
            </a:extLst>
          </p:cNvPr>
          <p:cNvSpPr/>
          <p:nvPr/>
        </p:nvSpPr>
        <p:spPr>
          <a:xfrm>
            <a:off x="5317947" y="338402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FD3523F-1041-544D-8992-CF50492E69B1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315393" y="386730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5400E6E-014C-694D-9B56-785DF646C4E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315393" y="435058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7D8FD32-A03C-2745-BAB4-3A6080CF8DD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5315393" y="483386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119B9DC-153E-374E-A05B-EEA0CA1B4920}"/>
              </a:ext>
            </a:extLst>
          </p:cNvPr>
          <p:cNvCxnSpPr>
            <a:cxnSpLocks/>
          </p:cNvCxnSpPr>
          <p:nvPr/>
        </p:nvCxnSpPr>
        <p:spPr>
          <a:xfrm>
            <a:off x="5742432" y="3384021"/>
            <a:ext cx="0" cy="180984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8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457200" y="476250"/>
            <a:ext cx="11220450" cy="508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65787" y="838681"/>
            <a:ext cx="1059023" cy="1096272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20507" y="309507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20507" y="3662025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20507" y="4228970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04619" y="3121190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Prompt 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04619" y="368813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Generate distribution/token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04619" y="4250712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Discard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distribution/token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75187" y="85979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25564" y="85979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75941" y="85979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26318" y="85979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6695" y="85979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05894" y="158698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86095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6472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86849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7226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87603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74448" y="88308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86094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36471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6848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7225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87602" y="318964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65786" y="2467456"/>
            <a:ext cx="1059023" cy="1096272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05893" y="3215756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87602" y="2485744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G1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74447" y="251185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29818" y="482130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80195" y="482130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30572" y="482130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80949" y="482130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31326" y="482130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65786" y="4096231"/>
            <a:ext cx="1059023" cy="1096272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99994" y="4873527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7602" y="411451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G2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74447" y="414063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7602" y="4821304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20507" y="4813288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04619" y="483503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Cache token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20700" y="120215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Step1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0700" y="283092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Step2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3430" y="446315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6009559" y="132630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右箭头 53"/>
          <p:cNvSpPr/>
          <p:nvPr/>
        </p:nvSpPr>
        <p:spPr>
          <a:xfrm>
            <a:off x="6009559" y="2955080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箭头 54"/>
          <p:cNvSpPr/>
          <p:nvPr/>
        </p:nvSpPr>
        <p:spPr>
          <a:xfrm>
            <a:off x="6009559" y="458385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任意形状 56"/>
          <p:cNvSpPr>
            <a:spLocks noChangeAspect="1"/>
          </p:cNvSpPr>
          <p:nvPr/>
        </p:nvSpPr>
        <p:spPr>
          <a:xfrm>
            <a:off x="7975187" y="1020922"/>
            <a:ext cx="360000" cy="196968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pattFill prst="wdUpDiag">
            <a:fgClr>
              <a:srgbClr val="FFC47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任意形状 57"/>
          <p:cNvSpPr/>
          <p:nvPr/>
        </p:nvSpPr>
        <p:spPr>
          <a:xfrm>
            <a:off x="8426541" y="929202"/>
            <a:ext cx="360000" cy="288000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pattFill prst="wdUpDiag">
            <a:fgClr>
              <a:srgbClr val="FFC47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任意形状 58"/>
          <p:cNvSpPr/>
          <p:nvPr/>
        </p:nvSpPr>
        <p:spPr>
          <a:xfrm>
            <a:off x="8874964" y="1072969"/>
            <a:ext cx="361886" cy="144000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pattFill prst="wdUpDiag">
            <a:fgClr>
              <a:srgbClr val="FFC47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任意形状 59"/>
          <p:cNvSpPr>
            <a:spLocks noChangeAspect="1"/>
          </p:cNvSpPr>
          <p:nvPr/>
        </p:nvSpPr>
        <p:spPr>
          <a:xfrm>
            <a:off x="9330523" y="1020001"/>
            <a:ext cx="360000" cy="196968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pattFill prst="wdUpDiag">
            <a:fgClr>
              <a:srgbClr val="FFC47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任意形状 60"/>
          <p:cNvSpPr/>
          <p:nvPr/>
        </p:nvSpPr>
        <p:spPr>
          <a:xfrm>
            <a:off x="9776695" y="1000915"/>
            <a:ext cx="360000" cy="216000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solidFill>
            <a:srgbClr val="FFC47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781245" y="155994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G1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966951" y="248574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4" name="任意形状 63"/>
          <p:cNvSpPr/>
          <p:nvPr/>
        </p:nvSpPr>
        <p:spPr>
          <a:xfrm>
            <a:off x="7966951" y="2626861"/>
            <a:ext cx="360000" cy="216000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solidFill>
            <a:srgbClr val="FFC47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971501" y="3185892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G2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958356" y="411535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7" name="任意形状 66"/>
          <p:cNvSpPr/>
          <p:nvPr/>
        </p:nvSpPr>
        <p:spPr>
          <a:xfrm>
            <a:off x="7958356" y="4256471"/>
            <a:ext cx="360000" cy="216000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solidFill>
            <a:srgbClr val="FFC47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962906" y="4815502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G3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9" name="右箭头 68"/>
          <p:cNvSpPr/>
          <p:nvPr/>
        </p:nvSpPr>
        <p:spPr>
          <a:xfrm rot="5400000">
            <a:off x="9869680" y="1334163"/>
            <a:ext cx="174030" cy="116236"/>
          </a:xfrm>
          <a:prstGeom prst="rightArrow">
            <a:avLst/>
          </a:prstGeom>
          <a:solidFill>
            <a:srgbClr val="FFC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右箭头 69"/>
          <p:cNvSpPr/>
          <p:nvPr/>
        </p:nvSpPr>
        <p:spPr>
          <a:xfrm rot="5400000">
            <a:off x="8063343" y="2957474"/>
            <a:ext cx="174030" cy="116236"/>
          </a:xfrm>
          <a:prstGeom prst="rightArrow">
            <a:avLst/>
          </a:prstGeom>
          <a:solidFill>
            <a:srgbClr val="FFC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 rot="5400000">
            <a:off x="8063343" y="4585217"/>
            <a:ext cx="174030" cy="116236"/>
          </a:xfrm>
          <a:prstGeom prst="rightArrow">
            <a:avLst/>
          </a:prstGeom>
          <a:solidFill>
            <a:srgbClr val="FFC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右箭头 71"/>
          <p:cNvSpPr/>
          <p:nvPr/>
        </p:nvSpPr>
        <p:spPr>
          <a:xfrm rot="5400000">
            <a:off x="8913492" y="2743000"/>
            <a:ext cx="174030" cy="116236"/>
          </a:xfrm>
          <a:prstGeom prst="rightArrow">
            <a:avLst/>
          </a:prstGeom>
          <a:solidFill>
            <a:srgbClr val="FFC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204619" y="268054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Sampling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Sampling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0686" y="86205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5318132" y="134533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5318132" y="18286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5318132" y="231189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7615244" y="862056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7614755" y="1344701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7615178" y="1827346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7612652" y="2305174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6307033" y="862056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850805" y="1707772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5BB5A1-4E84-0C45-9E10-FCE021B8B793}"/>
              </a:ext>
            </a:extLst>
          </p:cNvPr>
          <p:cNvSpPr/>
          <p:nvPr/>
        </p:nvSpPr>
        <p:spPr>
          <a:xfrm>
            <a:off x="8065583" y="86205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21DB222-7524-7146-9A7F-B18B81438A6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63029" y="182861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42E359-B8C0-5046-B930-7A4717EE8CA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612814" y="386857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C96D78-11F3-6545-9EDA-CA1F90654D6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622593" y="4836120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A397340-0BAD-7049-9733-00D493645021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1CA7748-50C5-8A4C-BCD2-4C269702244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7F86E2-21E8-324C-89D7-F69C825C684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A4746AE-8DD8-6B41-89AC-BEB53867D289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8B0A897-798E-1445-8748-30075A27C048}"/>
              </a:ext>
            </a:extLst>
          </p:cNvPr>
          <p:cNvSpPr/>
          <p:nvPr/>
        </p:nvSpPr>
        <p:spPr>
          <a:xfrm>
            <a:off x="5317947" y="338402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FD3523F-1041-544D-8992-CF50492E69B1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315393" y="386730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5400E6E-014C-694D-9B56-785DF646C4E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5315393" y="435058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7D8FD32-A03C-2745-BAB4-3A6080CF8DD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5315393" y="483386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119B9DC-153E-374E-A05B-EEA0CA1B4920}"/>
              </a:ext>
            </a:extLst>
          </p:cNvPr>
          <p:cNvCxnSpPr>
            <a:cxnSpLocks/>
          </p:cNvCxnSpPr>
          <p:nvPr/>
        </p:nvCxnSpPr>
        <p:spPr>
          <a:xfrm>
            <a:off x="5742432" y="3384021"/>
            <a:ext cx="0" cy="180984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2138A53C-2A42-4043-8246-87A992FDECEA}"/>
              </a:ext>
            </a:extLst>
          </p:cNvPr>
          <p:cNvSpPr/>
          <p:nvPr/>
        </p:nvSpPr>
        <p:spPr>
          <a:xfrm>
            <a:off x="8063029" y="134470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D5D71CE-2644-8E4F-B591-3F9A3040FA27}"/>
              </a:ext>
            </a:extLst>
          </p:cNvPr>
          <p:cNvSpPr/>
          <p:nvPr/>
        </p:nvSpPr>
        <p:spPr>
          <a:xfrm>
            <a:off x="8063029" y="231189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3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106" grpId="0" animBg="1"/>
      <p:bldP spid="1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Step3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Try to update result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0686" y="86205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5318132" y="134533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24"/>
            </p:custDataLst>
          </p:nvPr>
        </p:nvSpPr>
        <p:spPr>
          <a:xfrm>
            <a:off x="5318132" y="18286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25"/>
            </p:custDataLst>
          </p:nvPr>
        </p:nvSpPr>
        <p:spPr>
          <a:xfrm>
            <a:off x="5318132" y="231189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7615244" y="862056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7614755" y="1344701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7615178" y="1827346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7612652" y="2305174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6307033" y="862056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5850805" y="1707772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5BB5A1-4E84-0C45-9E10-FCE021B8B793}"/>
              </a:ext>
            </a:extLst>
          </p:cNvPr>
          <p:cNvSpPr/>
          <p:nvPr/>
        </p:nvSpPr>
        <p:spPr>
          <a:xfrm>
            <a:off x="8065583" y="86205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21DB222-7524-7146-9A7F-B18B81438A6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63029" y="182861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AB0BC2CC-E7E5-9D44-B7D2-533DF3FE9697}"/>
              </a:ext>
            </a:extLst>
          </p:cNvPr>
          <p:cNvSpPr/>
          <p:nvPr/>
        </p:nvSpPr>
        <p:spPr>
          <a:xfrm rot="5400000">
            <a:off x="8095111" y="2970625"/>
            <a:ext cx="295836" cy="121024"/>
          </a:xfrm>
          <a:prstGeom prst="rightArrow">
            <a:avLst/>
          </a:prstGeom>
          <a:solidFill>
            <a:srgbClr val="FFC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42E359-B8C0-5046-B930-7A4717EE8CA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612814" y="386857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C96D78-11F3-6545-9EDA-CA1F90654D6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622593" y="4836120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G5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A397340-0BAD-7049-9733-00D493645021}"/>
              </a:ext>
            </a:extLst>
          </p:cNvPr>
          <p:cNvSpPr/>
          <p:nvPr/>
        </p:nvSpPr>
        <p:spPr>
          <a:xfrm>
            <a:off x="4861250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1CA7748-50C5-8A4C-BCD2-4C269702244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58696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7F86E2-21E8-324C-89D7-F69C825C684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58696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A4746AE-8DD8-6B41-89AC-BEB53867D289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858696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8B0A897-798E-1445-8748-30075A27C048}"/>
              </a:ext>
            </a:extLst>
          </p:cNvPr>
          <p:cNvSpPr/>
          <p:nvPr/>
        </p:nvSpPr>
        <p:spPr>
          <a:xfrm>
            <a:off x="5317947" y="338402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FD3523F-1041-544D-8992-CF50492E69B1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315393" y="386730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5400E6E-014C-694D-9B56-785DF646C4E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5315393" y="435058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7D8FD32-A03C-2745-BAB4-3A6080CF8DD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5315393" y="483386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G5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119B9DC-153E-374E-A05B-EEA0CA1B4920}"/>
              </a:ext>
            </a:extLst>
          </p:cNvPr>
          <p:cNvCxnSpPr>
            <a:cxnSpLocks/>
          </p:cNvCxnSpPr>
          <p:nvPr/>
        </p:nvCxnSpPr>
        <p:spPr>
          <a:xfrm>
            <a:off x="5742432" y="3384021"/>
            <a:ext cx="0" cy="180984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2138A53C-2A42-4043-8246-87A992FDECEA}"/>
              </a:ext>
            </a:extLst>
          </p:cNvPr>
          <p:cNvSpPr/>
          <p:nvPr/>
        </p:nvSpPr>
        <p:spPr>
          <a:xfrm>
            <a:off x="8063029" y="134470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D5D71CE-2644-8E4F-B591-3F9A3040FA27}"/>
              </a:ext>
            </a:extLst>
          </p:cNvPr>
          <p:cNvSpPr/>
          <p:nvPr/>
        </p:nvSpPr>
        <p:spPr>
          <a:xfrm>
            <a:off x="8063029" y="2311896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G6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3000">
        <p159:morph option="byObject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2.08333E-6 0.3680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1.66667E-6 0.3685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0.3687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6" grpId="0" animBg="1"/>
      <p:bldP spid="1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2049" y="221398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2426" y="221398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2803" y="221398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3180" y="221398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53557" y="221398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3934" y="2213982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NexusSans-Italic" pitchFamily="2" charset="0"/>
              </a:rPr>
              <a:t>G</a:t>
            </a:r>
            <a:endParaRPr kumimoji="1" lang="zh-CN" altLang="en-US" sz="16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50200" y="3617743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NexusSans-Italic" pitchFamily="2" charset="0"/>
              </a:rPr>
              <a:t>G</a:t>
            </a:r>
            <a:endParaRPr kumimoji="1" lang="zh-CN" altLang="en-US" sz="16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8315" y="361774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8692" y="361774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9069" y="361774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9446" y="361774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9823" y="361774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NexusSans-Italic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8692" y="4266231"/>
            <a:ext cx="2161508" cy="566530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22" name="三角形 21"/>
          <p:cNvSpPr/>
          <p:nvPr/>
        </p:nvSpPr>
        <p:spPr>
          <a:xfrm>
            <a:off x="8679701" y="773226"/>
            <a:ext cx="234950" cy="202543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三角形 22"/>
          <p:cNvSpPr/>
          <p:nvPr/>
        </p:nvSpPr>
        <p:spPr>
          <a:xfrm>
            <a:off x="8558252" y="892025"/>
            <a:ext cx="475198" cy="83744"/>
          </a:xfrm>
          <a:prstGeom prst="triangle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三角形 23"/>
          <p:cNvSpPr/>
          <p:nvPr/>
        </p:nvSpPr>
        <p:spPr>
          <a:xfrm>
            <a:off x="8065600" y="1446325"/>
            <a:ext cx="612775" cy="528254"/>
          </a:xfrm>
          <a:prstGeom prst="triangle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/>
        </p:nvSpPr>
        <p:spPr>
          <a:xfrm>
            <a:off x="9046150" y="1069958"/>
            <a:ext cx="463550" cy="196867"/>
          </a:xfrm>
          <a:custGeom>
            <a:avLst/>
            <a:gdLst>
              <a:gd name="connsiteX0" fmla="*/ 0 w 463550"/>
              <a:gd name="connsiteY0" fmla="*/ 193692 h 196867"/>
              <a:gd name="connsiteX1" fmla="*/ 155575 w 463550"/>
              <a:gd name="connsiteY1" fmla="*/ 136542 h 196867"/>
              <a:gd name="connsiteX2" fmla="*/ 238125 w 463550"/>
              <a:gd name="connsiteY2" fmla="*/ 17 h 196867"/>
              <a:gd name="connsiteX3" fmla="*/ 330200 w 463550"/>
              <a:gd name="connsiteY3" fmla="*/ 146067 h 196867"/>
              <a:gd name="connsiteX4" fmla="*/ 463550 w 463550"/>
              <a:gd name="connsiteY4" fmla="*/ 196867 h 19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196867">
                <a:moveTo>
                  <a:pt x="0" y="193692"/>
                </a:moveTo>
                <a:cubicBezTo>
                  <a:pt x="57944" y="181256"/>
                  <a:pt x="115888" y="168821"/>
                  <a:pt x="155575" y="136542"/>
                </a:cubicBezTo>
                <a:cubicBezTo>
                  <a:pt x="195262" y="104263"/>
                  <a:pt x="209021" y="-1570"/>
                  <a:pt x="238125" y="17"/>
                </a:cubicBezTo>
                <a:cubicBezTo>
                  <a:pt x="267229" y="1604"/>
                  <a:pt x="292629" y="113259"/>
                  <a:pt x="330200" y="146067"/>
                </a:cubicBezTo>
                <a:cubicBezTo>
                  <a:pt x="367771" y="178875"/>
                  <a:pt x="418042" y="185225"/>
                  <a:pt x="463550" y="196867"/>
                </a:cubicBezTo>
              </a:path>
            </a:pathLst>
          </a:custGeom>
          <a:solidFill>
            <a:srgbClr val="FF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三角形 32"/>
          <p:cNvSpPr/>
          <p:nvPr/>
        </p:nvSpPr>
        <p:spPr>
          <a:xfrm>
            <a:off x="5967112" y="2832398"/>
            <a:ext cx="1851746" cy="1596332"/>
          </a:xfrm>
          <a:prstGeom prst="triangle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三角形 33"/>
          <p:cNvSpPr/>
          <p:nvPr/>
        </p:nvSpPr>
        <p:spPr>
          <a:xfrm>
            <a:off x="5432545" y="3755073"/>
            <a:ext cx="2920880" cy="670458"/>
          </a:xfrm>
          <a:prstGeom prst="triangle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任意形状 36"/>
          <p:cNvSpPr/>
          <p:nvPr/>
        </p:nvSpPr>
        <p:spPr>
          <a:xfrm>
            <a:off x="5154639" y="4968003"/>
            <a:ext cx="3700463" cy="1585915"/>
          </a:xfrm>
          <a:custGeom>
            <a:avLst/>
            <a:gdLst>
              <a:gd name="connsiteX0" fmla="*/ 0 w 3700463"/>
              <a:gd name="connsiteY0" fmla="*/ 1571627 h 1585915"/>
              <a:gd name="connsiteX1" fmla="*/ 1181100 w 3700463"/>
              <a:gd name="connsiteY1" fmla="*/ 1152527 h 1585915"/>
              <a:gd name="connsiteX2" fmla="*/ 1843088 w 3700463"/>
              <a:gd name="connsiteY2" fmla="*/ 2 h 1585915"/>
              <a:gd name="connsiteX3" fmla="*/ 2528888 w 3700463"/>
              <a:gd name="connsiteY3" fmla="*/ 1143002 h 1585915"/>
              <a:gd name="connsiteX4" fmla="*/ 3700463 w 3700463"/>
              <a:gd name="connsiteY4" fmla="*/ 1585915 h 158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463" h="1585915">
                <a:moveTo>
                  <a:pt x="0" y="1571627"/>
                </a:moveTo>
                <a:cubicBezTo>
                  <a:pt x="436959" y="1493045"/>
                  <a:pt x="873919" y="1414464"/>
                  <a:pt x="1181100" y="1152527"/>
                </a:cubicBezTo>
                <a:cubicBezTo>
                  <a:pt x="1488281" y="890589"/>
                  <a:pt x="1618457" y="1589"/>
                  <a:pt x="1843088" y="2"/>
                </a:cubicBezTo>
                <a:cubicBezTo>
                  <a:pt x="2067719" y="-1585"/>
                  <a:pt x="2219326" y="878683"/>
                  <a:pt x="2528888" y="1143002"/>
                </a:cubicBezTo>
                <a:cubicBezTo>
                  <a:pt x="2838450" y="1407321"/>
                  <a:pt x="3530601" y="1483521"/>
                  <a:pt x="3700463" y="1585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任意形状 37"/>
          <p:cNvSpPr/>
          <p:nvPr/>
        </p:nvSpPr>
        <p:spPr>
          <a:xfrm>
            <a:off x="3276232" y="3429000"/>
            <a:ext cx="2914650" cy="1595437"/>
          </a:xfrm>
          <a:custGeom>
            <a:avLst/>
            <a:gdLst>
              <a:gd name="connsiteX0" fmla="*/ 0 w 2914650"/>
              <a:gd name="connsiteY0" fmla="*/ 1595437 h 1595437"/>
              <a:gd name="connsiteX1" fmla="*/ 757238 w 2914650"/>
              <a:gd name="connsiteY1" fmla="*/ 1257300 h 1595437"/>
              <a:gd name="connsiteX2" fmla="*/ 1462088 w 2914650"/>
              <a:gd name="connsiteY2" fmla="*/ 0 h 1595437"/>
              <a:gd name="connsiteX3" fmla="*/ 2200275 w 2914650"/>
              <a:gd name="connsiteY3" fmla="*/ 1252537 h 1595437"/>
              <a:gd name="connsiteX4" fmla="*/ 2914650 w 2914650"/>
              <a:gd name="connsiteY4" fmla="*/ 1590675 h 15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595437">
                <a:moveTo>
                  <a:pt x="0" y="1595437"/>
                </a:moveTo>
                <a:cubicBezTo>
                  <a:pt x="256778" y="1559321"/>
                  <a:pt x="513557" y="1523206"/>
                  <a:pt x="757238" y="1257300"/>
                </a:cubicBezTo>
                <a:cubicBezTo>
                  <a:pt x="1000919" y="991394"/>
                  <a:pt x="1221582" y="794"/>
                  <a:pt x="1462088" y="0"/>
                </a:cubicBezTo>
                <a:cubicBezTo>
                  <a:pt x="1702594" y="-794"/>
                  <a:pt x="1958181" y="987425"/>
                  <a:pt x="2200275" y="1252537"/>
                </a:cubicBezTo>
                <a:cubicBezTo>
                  <a:pt x="2442369" y="1517649"/>
                  <a:pt x="2794000" y="1477169"/>
                  <a:pt x="2914650" y="1590675"/>
                </a:cubicBezTo>
              </a:path>
            </a:pathLst>
          </a:custGeom>
          <a:solidFill>
            <a:srgbClr val="FF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/>
          <p:cNvSpPr/>
          <p:nvPr/>
        </p:nvSpPr>
        <p:spPr>
          <a:xfrm>
            <a:off x="8728990" y="2013026"/>
            <a:ext cx="360000" cy="196867"/>
          </a:xfrm>
          <a:custGeom>
            <a:avLst/>
            <a:gdLst>
              <a:gd name="connsiteX0" fmla="*/ 0 w 463550"/>
              <a:gd name="connsiteY0" fmla="*/ 193692 h 196867"/>
              <a:gd name="connsiteX1" fmla="*/ 155575 w 463550"/>
              <a:gd name="connsiteY1" fmla="*/ 136542 h 196867"/>
              <a:gd name="connsiteX2" fmla="*/ 238125 w 463550"/>
              <a:gd name="connsiteY2" fmla="*/ 17 h 196867"/>
              <a:gd name="connsiteX3" fmla="*/ 330200 w 463550"/>
              <a:gd name="connsiteY3" fmla="*/ 146067 h 196867"/>
              <a:gd name="connsiteX4" fmla="*/ 463550 w 463550"/>
              <a:gd name="connsiteY4" fmla="*/ 196867 h 19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196867">
                <a:moveTo>
                  <a:pt x="0" y="193692"/>
                </a:moveTo>
                <a:cubicBezTo>
                  <a:pt x="57944" y="181256"/>
                  <a:pt x="115888" y="168821"/>
                  <a:pt x="155575" y="136542"/>
                </a:cubicBezTo>
                <a:cubicBezTo>
                  <a:pt x="195262" y="104263"/>
                  <a:pt x="209021" y="-1570"/>
                  <a:pt x="238125" y="17"/>
                </a:cubicBezTo>
                <a:cubicBezTo>
                  <a:pt x="267229" y="1604"/>
                  <a:pt x="292629" y="113259"/>
                  <a:pt x="330200" y="146067"/>
                </a:cubicBezTo>
                <a:cubicBezTo>
                  <a:pt x="367771" y="178875"/>
                  <a:pt x="418042" y="185225"/>
                  <a:pt x="463550" y="196867"/>
                </a:cubicBezTo>
              </a:path>
            </a:pathLst>
          </a:custGeom>
          <a:solidFill>
            <a:srgbClr val="FF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F317C8E-BB9C-3641-B547-9CD0BB720CB6}"/>
              </a:ext>
            </a:extLst>
          </p:cNvPr>
          <p:cNvSpPr/>
          <p:nvPr/>
        </p:nvSpPr>
        <p:spPr>
          <a:xfrm>
            <a:off x="8740732" y="339201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ADA7E4-DDFF-BA49-ACFA-FFD924B55036}"/>
              </a:ext>
            </a:extLst>
          </p:cNvPr>
          <p:cNvSpPr/>
          <p:nvPr/>
        </p:nvSpPr>
        <p:spPr>
          <a:xfrm>
            <a:off x="9191109" y="339201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F84E2E-B1C3-F448-A458-DB7353CD418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8178" y="387529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2F1E43-13B1-F340-AF41-B8ABCC7719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38178" y="435857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5E678E0-185C-1542-A135-9A41DD5265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88393" y="4357938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57E4F0-97B9-3340-9B78-AAA1FDBE7E7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638608" y="4357303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4DF870-E5D5-5A46-B9D1-93D8878B37C4}"/>
              </a:ext>
            </a:extLst>
          </p:cNvPr>
          <p:cNvSpPr/>
          <p:nvPr/>
        </p:nvSpPr>
        <p:spPr>
          <a:xfrm>
            <a:off x="9638608" y="3392013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F41E9E9-5E0A-334C-86E0-5E5525E64CFD}"/>
              </a:ext>
            </a:extLst>
          </p:cNvPr>
          <p:cNvSpPr/>
          <p:nvPr/>
        </p:nvSpPr>
        <p:spPr>
          <a:xfrm>
            <a:off x="10086107" y="3392013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002359A-D517-1142-907B-C959C5779AAA}"/>
              </a:ext>
            </a:extLst>
          </p:cNvPr>
          <p:cNvSpPr/>
          <p:nvPr/>
        </p:nvSpPr>
        <p:spPr>
          <a:xfrm>
            <a:off x="10533606" y="3392013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4414ED-FA2B-5D44-9061-EDD07547212D}"/>
              </a:ext>
            </a:extLst>
          </p:cNvPr>
          <p:cNvSpPr/>
          <p:nvPr/>
        </p:nvSpPr>
        <p:spPr>
          <a:xfrm>
            <a:off x="9188393" y="3874975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A1EC809-2EF7-0C41-A791-8159763AA55A}"/>
              </a:ext>
            </a:extLst>
          </p:cNvPr>
          <p:cNvSpPr/>
          <p:nvPr/>
        </p:nvSpPr>
        <p:spPr>
          <a:xfrm>
            <a:off x="9638608" y="3874658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C5AC124-8904-0C4C-8E7E-63D55EF52F28}"/>
              </a:ext>
            </a:extLst>
          </p:cNvPr>
          <p:cNvSpPr/>
          <p:nvPr/>
        </p:nvSpPr>
        <p:spPr>
          <a:xfrm>
            <a:off x="10086107" y="3874658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C4FCF0D-19DA-1F44-96C5-43D516635805}"/>
              </a:ext>
            </a:extLst>
          </p:cNvPr>
          <p:cNvSpPr/>
          <p:nvPr/>
        </p:nvSpPr>
        <p:spPr>
          <a:xfrm>
            <a:off x="10533606" y="3874658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3A92EE-991E-4A4D-A502-0B4CEF053326}"/>
              </a:ext>
            </a:extLst>
          </p:cNvPr>
          <p:cNvSpPr/>
          <p:nvPr/>
        </p:nvSpPr>
        <p:spPr>
          <a:xfrm>
            <a:off x="10086107" y="4357303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B1E7E9-9753-D641-A19C-032B1EC7858C}"/>
              </a:ext>
            </a:extLst>
          </p:cNvPr>
          <p:cNvSpPr/>
          <p:nvPr/>
        </p:nvSpPr>
        <p:spPr>
          <a:xfrm>
            <a:off x="10533606" y="4357303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5E839E-F828-2146-854C-4EF5BA67EDEC}"/>
              </a:ext>
            </a:extLst>
          </p:cNvPr>
          <p:cNvSpPr/>
          <p:nvPr/>
        </p:nvSpPr>
        <p:spPr>
          <a:xfrm>
            <a:off x="8741678" y="4841853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F736B5C-91C8-D341-9CA3-13D5A62FC0DF}"/>
              </a:ext>
            </a:extLst>
          </p:cNvPr>
          <p:cNvSpPr/>
          <p:nvPr/>
        </p:nvSpPr>
        <p:spPr>
          <a:xfrm>
            <a:off x="9188393" y="4840901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161C09-D80A-CE4B-9ED2-2C9BDDDDB8D1}"/>
              </a:ext>
            </a:extLst>
          </p:cNvPr>
          <p:cNvSpPr/>
          <p:nvPr/>
        </p:nvSpPr>
        <p:spPr>
          <a:xfrm>
            <a:off x="9635108" y="4839948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5C2EEC6-3649-2444-96F9-7B9D79832289}"/>
              </a:ext>
            </a:extLst>
          </p:cNvPr>
          <p:cNvSpPr/>
          <p:nvPr/>
        </p:nvSpPr>
        <p:spPr>
          <a:xfrm>
            <a:off x="10088985" y="4839948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448CA35-85F3-684D-AED3-CA01068EF65B}"/>
              </a:ext>
            </a:extLst>
          </p:cNvPr>
          <p:cNvSpPr/>
          <p:nvPr/>
        </p:nvSpPr>
        <p:spPr>
          <a:xfrm>
            <a:off x="10535700" y="4835131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A48CF74-3E14-4D4A-BD18-6CCDD98D297B}"/>
              </a:ext>
            </a:extLst>
          </p:cNvPr>
          <p:cNvSpPr/>
          <p:nvPr/>
        </p:nvSpPr>
        <p:spPr>
          <a:xfrm>
            <a:off x="815398" y="6180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F69-972A-C24A-A5A7-081D46CE2AF9}"/>
              </a:ext>
            </a:extLst>
          </p:cNvPr>
          <p:cNvSpPr/>
          <p:nvPr/>
        </p:nvSpPr>
        <p:spPr>
          <a:xfrm>
            <a:off x="1248692" y="6180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68BCFD4-F924-9D48-A6B8-0DD219AD8A1F}"/>
              </a:ext>
            </a:extLst>
          </p:cNvPr>
          <p:cNvSpPr/>
          <p:nvPr/>
        </p:nvSpPr>
        <p:spPr>
          <a:xfrm>
            <a:off x="1681986" y="6180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78E89F-B4BD-1A44-B014-BE28CE0BF344}"/>
              </a:ext>
            </a:extLst>
          </p:cNvPr>
          <p:cNvSpPr/>
          <p:nvPr/>
        </p:nvSpPr>
        <p:spPr>
          <a:xfrm>
            <a:off x="2149446" y="6180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070A3C5-85BB-5242-B544-654779572C71}"/>
              </a:ext>
            </a:extLst>
          </p:cNvPr>
          <p:cNvSpPr/>
          <p:nvPr/>
        </p:nvSpPr>
        <p:spPr>
          <a:xfrm>
            <a:off x="815398" y="11170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8AF6F0C-2B20-7340-98FC-BDDBC3B32DDF}"/>
              </a:ext>
            </a:extLst>
          </p:cNvPr>
          <p:cNvSpPr/>
          <p:nvPr/>
        </p:nvSpPr>
        <p:spPr>
          <a:xfrm>
            <a:off x="1248692" y="11170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5B0E991-D3A1-1342-A724-026F5B0262AD}"/>
              </a:ext>
            </a:extLst>
          </p:cNvPr>
          <p:cNvSpPr/>
          <p:nvPr/>
        </p:nvSpPr>
        <p:spPr>
          <a:xfrm>
            <a:off x="1681986" y="11170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FCCD05F-BFE4-2F45-83F8-9B6960AFBF91}"/>
              </a:ext>
            </a:extLst>
          </p:cNvPr>
          <p:cNvSpPr/>
          <p:nvPr/>
        </p:nvSpPr>
        <p:spPr>
          <a:xfrm>
            <a:off x="2149446" y="11170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CD4E25-540C-BC4B-973F-B6383BBCB20A}"/>
              </a:ext>
            </a:extLst>
          </p:cNvPr>
          <p:cNvSpPr/>
          <p:nvPr/>
        </p:nvSpPr>
        <p:spPr>
          <a:xfrm>
            <a:off x="815398" y="165302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0F6ECCD-7CA7-1846-82C1-E5E6515D4D9B}"/>
              </a:ext>
            </a:extLst>
          </p:cNvPr>
          <p:cNvSpPr/>
          <p:nvPr/>
        </p:nvSpPr>
        <p:spPr>
          <a:xfrm>
            <a:off x="1248692" y="165302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645B0C0-257B-5D45-A756-23878F2C2A5A}"/>
              </a:ext>
            </a:extLst>
          </p:cNvPr>
          <p:cNvSpPr/>
          <p:nvPr/>
        </p:nvSpPr>
        <p:spPr>
          <a:xfrm>
            <a:off x="1681986" y="165302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0A4F15A-0087-3F4F-A866-66A03F1EFBCE}"/>
              </a:ext>
            </a:extLst>
          </p:cNvPr>
          <p:cNvSpPr/>
          <p:nvPr/>
        </p:nvSpPr>
        <p:spPr>
          <a:xfrm>
            <a:off x="2149446" y="165302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03799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4176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04553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4930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05307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Step0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49" name="矩形 48"/>
          <p:cNvSpPr/>
          <p:nvPr>
            <p:custDataLst>
              <p:tags r:id="rId1"/>
            </p:custDataLst>
          </p:nvPr>
        </p:nvSpPr>
        <p:spPr>
          <a:xfrm>
            <a:off x="3501245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0" name="矩形 49"/>
          <p:cNvSpPr/>
          <p:nvPr>
            <p:custDataLst>
              <p:tags r:id="rId2"/>
            </p:custDataLst>
          </p:nvPr>
        </p:nvSpPr>
        <p:spPr>
          <a:xfrm>
            <a:off x="3951622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4401999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4852376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3501245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9" name="矩形 78"/>
          <p:cNvSpPr/>
          <p:nvPr>
            <p:custDataLst>
              <p:tags r:id="rId6"/>
            </p:custDataLst>
          </p:nvPr>
        </p:nvSpPr>
        <p:spPr>
          <a:xfrm>
            <a:off x="3951622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7"/>
            </p:custDataLst>
          </p:nvPr>
        </p:nvSpPr>
        <p:spPr>
          <a:xfrm>
            <a:off x="4401999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1" name="矩形 80"/>
          <p:cNvSpPr/>
          <p:nvPr>
            <p:custDataLst>
              <p:tags r:id="rId8"/>
            </p:custDataLst>
          </p:nvPr>
        </p:nvSpPr>
        <p:spPr>
          <a:xfrm>
            <a:off x="4852376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/>
          <p:cNvSpPr/>
          <p:nvPr>
            <p:custDataLst>
              <p:tags r:id="rId9"/>
            </p:custDataLst>
          </p:nvPr>
        </p:nvSpPr>
        <p:spPr>
          <a:xfrm>
            <a:off x="5302591" y="1822894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/>
          <p:cNvSpPr/>
          <p:nvPr>
            <p:custDataLst>
              <p:tags r:id="rId10"/>
            </p:custDataLst>
          </p:nvPr>
        </p:nvSpPr>
        <p:spPr>
          <a:xfrm>
            <a:off x="5752806" y="182225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4" name="矩形 83"/>
          <p:cNvSpPr/>
          <p:nvPr>
            <p:custDataLst>
              <p:tags r:id="rId11"/>
            </p:custDataLst>
          </p:nvPr>
        </p:nvSpPr>
        <p:spPr>
          <a:xfrm>
            <a:off x="3501245" y="230680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5" name="矩形 84"/>
          <p:cNvSpPr/>
          <p:nvPr>
            <p:custDataLst>
              <p:tags r:id="rId12"/>
            </p:custDataLst>
          </p:nvPr>
        </p:nvSpPr>
        <p:spPr>
          <a:xfrm>
            <a:off x="3951622" y="230680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13"/>
            </p:custDataLst>
          </p:nvPr>
        </p:nvSpPr>
        <p:spPr>
          <a:xfrm>
            <a:off x="4401999" y="230680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03799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4176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04553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4930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05307" y="85696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Step0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49" name="矩形 48"/>
          <p:cNvSpPr/>
          <p:nvPr>
            <p:custDataLst>
              <p:tags r:id="rId1"/>
            </p:custDataLst>
          </p:nvPr>
        </p:nvSpPr>
        <p:spPr>
          <a:xfrm>
            <a:off x="3501245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0" name="矩形 49"/>
          <p:cNvSpPr/>
          <p:nvPr>
            <p:custDataLst>
              <p:tags r:id="rId2"/>
            </p:custDataLst>
          </p:nvPr>
        </p:nvSpPr>
        <p:spPr>
          <a:xfrm>
            <a:off x="3951622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4401999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4852376" y="134024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3501245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9" name="矩形 78"/>
          <p:cNvSpPr/>
          <p:nvPr>
            <p:custDataLst>
              <p:tags r:id="rId6"/>
            </p:custDataLst>
          </p:nvPr>
        </p:nvSpPr>
        <p:spPr>
          <a:xfrm>
            <a:off x="3951622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0" name="矩形 79"/>
          <p:cNvSpPr/>
          <p:nvPr>
            <p:custDataLst>
              <p:tags r:id="rId7"/>
            </p:custDataLst>
          </p:nvPr>
        </p:nvSpPr>
        <p:spPr>
          <a:xfrm>
            <a:off x="4401999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1" name="矩形 80"/>
          <p:cNvSpPr/>
          <p:nvPr>
            <p:custDataLst>
              <p:tags r:id="rId8"/>
            </p:custDataLst>
          </p:nvPr>
        </p:nvSpPr>
        <p:spPr>
          <a:xfrm>
            <a:off x="4852376" y="182352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/>
          <p:cNvSpPr/>
          <p:nvPr>
            <p:custDataLst>
              <p:tags r:id="rId9"/>
            </p:custDataLst>
          </p:nvPr>
        </p:nvSpPr>
        <p:spPr>
          <a:xfrm>
            <a:off x="5302591" y="1822894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/>
          <p:cNvSpPr/>
          <p:nvPr>
            <p:custDataLst>
              <p:tags r:id="rId10"/>
            </p:custDataLst>
          </p:nvPr>
        </p:nvSpPr>
        <p:spPr>
          <a:xfrm>
            <a:off x="5752806" y="182225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4" name="矩形 83"/>
          <p:cNvSpPr/>
          <p:nvPr>
            <p:custDataLst>
              <p:tags r:id="rId11"/>
            </p:custDataLst>
          </p:nvPr>
        </p:nvSpPr>
        <p:spPr>
          <a:xfrm>
            <a:off x="3501245" y="230680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5" name="矩形 84"/>
          <p:cNvSpPr/>
          <p:nvPr>
            <p:custDataLst>
              <p:tags r:id="rId12"/>
            </p:custDataLst>
          </p:nvPr>
        </p:nvSpPr>
        <p:spPr>
          <a:xfrm>
            <a:off x="3951622" y="230680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6" name="矩形 85"/>
          <p:cNvSpPr/>
          <p:nvPr>
            <p:custDataLst>
              <p:tags r:id="rId13"/>
            </p:custDataLst>
          </p:nvPr>
        </p:nvSpPr>
        <p:spPr>
          <a:xfrm>
            <a:off x="4401999" y="2306809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F0655B-4DC1-F947-8FFD-A82E1B29C152}"/>
              </a:ext>
            </a:extLst>
          </p:cNvPr>
          <p:cNvSpPr/>
          <p:nvPr/>
        </p:nvSpPr>
        <p:spPr>
          <a:xfrm>
            <a:off x="5752806" y="85696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5D4B65D-9885-E64C-9110-70D815740A67}"/>
              </a:ext>
            </a:extLst>
          </p:cNvPr>
          <p:cNvSpPr/>
          <p:nvPr/>
        </p:nvSpPr>
        <p:spPr>
          <a:xfrm>
            <a:off x="6200305" y="85696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0C3EC0-024E-944F-BBDB-2AEEDBF4A94B}"/>
              </a:ext>
            </a:extLst>
          </p:cNvPr>
          <p:cNvSpPr/>
          <p:nvPr/>
        </p:nvSpPr>
        <p:spPr>
          <a:xfrm>
            <a:off x="6647804" y="85696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52217F-0902-004E-A3F2-CE12EE68B539}"/>
              </a:ext>
            </a:extLst>
          </p:cNvPr>
          <p:cNvSpPr/>
          <p:nvPr/>
        </p:nvSpPr>
        <p:spPr>
          <a:xfrm>
            <a:off x="5302591" y="1339931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07E1AC6-16EE-F540-BE77-17B4D6D8AB3F}"/>
              </a:ext>
            </a:extLst>
          </p:cNvPr>
          <p:cNvSpPr/>
          <p:nvPr/>
        </p:nvSpPr>
        <p:spPr>
          <a:xfrm>
            <a:off x="5752806" y="1339614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2F275A-6005-AD48-B8CD-34BAAE932962}"/>
              </a:ext>
            </a:extLst>
          </p:cNvPr>
          <p:cNvSpPr/>
          <p:nvPr/>
        </p:nvSpPr>
        <p:spPr>
          <a:xfrm>
            <a:off x="6200305" y="1339614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2AA9D8-471F-5344-82CC-E616191B8BDF}"/>
              </a:ext>
            </a:extLst>
          </p:cNvPr>
          <p:cNvSpPr/>
          <p:nvPr/>
        </p:nvSpPr>
        <p:spPr>
          <a:xfrm>
            <a:off x="6647804" y="1339614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98DA02-9C30-404D-AEFD-35728C330EB9}"/>
              </a:ext>
            </a:extLst>
          </p:cNvPr>
          <p:cNvSpPr/>
          <p:nvPr/>
        </p:nvSpPr>
        <p:spPr>
          <a:xfrm>
            <a:off x="6200305" y="182225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DA2ACE-F8F4-704D-BA06-7B7A1BAE856F}"/>
              </a:ext>
            </a:extLst>
          </p:cNvPr>
          <p:cNvSpPr/>
          <p:nvPr/>
        </p:nvSpPr>
        <p:spPr>
          <a:xfrm>
            <a:off x="6647804" y="182225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54B3E5-A059-C844-9F80-06E92597651D}"/>
              </a:ext>
            </a:extLst>
          </p:cNvPr>
          <p:cNvSpPr/>
          <p:nvPr/>
        </p:nvSpPr>
        <p:spPr>
          <a:xfrm>
            <a:off x="4855876" y="2306809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6204E9-FCFF-B84F-A213-20E95B442229}"/>
              </a:ext>
            </a:extLst>
          </p:cNvPr>
          <p:cNvSpPr/>
          <p:nvPr/>
        </p:nvSpPr>
        <p:spPr>
          <a:xfrm>
            <a:off x="5302591" y="2305857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125B49F-B172-FD49-A417-088555484E42}"/>
              </a:ext>
            </a:extLst>
          </p:cNvPr>
          <p:cNvSpPr/>
          <p:nvPr/>
        </p:nvSpPr>
        <p:spPr>
          <a:xfrm>
            <a:off x="5749306" y="2304904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CDFDEEA-977F-F042-A1B7-A9CCF6AA3F00}"/>
              </a:ext>
            </a:extLst>
          </p:cNvPr>
          <p:cNvSpPr/>
          <p:nvPr/>
        </p:nvSpPr>
        <p:spPr>
          <a:xfrm>
            <a:off x="6203183" y="2304904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0F1F6D3-FD78-AA49-87CD-BAAADC4E3714}"/>
              </a:ext>
            </a:extLst>
          </p:cNvPr>
          <p:cNvSpPr/>
          <p:nvPr/>
        </p:nvSpPr>
        <p:spPr>
          <a:xfrm>
            <a:off x="6649898" y="2300087"/>
            <a:ext cx="360000" cy="360000"/>
          </a:xfrm>
          <a:prstGeom prst="rect">
            <a:avLst/>
          </a:prstGeom>
          <a:pattFill prst="wdUpDiag">
            <a:fgClr>
              <a:srgbClr val="FFC47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BB5A96-E6A4-0746-A108-EF48F3A232D4}"/>
              </a:ext>
            </a:extLst>
          </p:cNvPr>
          <p:cNvSpPr/>
          <p:nvPr/>
        </p:nvSpPr>
        <p:spPr>
          <a:xfrm>
            <a:off x="3451500" y="511764"/>
            <a:ext cx="1360055" cy="2472146"/>
          </a:xfrm>
          <a:custGeom>
            <a:avLst/>
            <a:gdLst>
              <a:gd name="connsiteX0" fmla="*/ 0 w 1360055"/>
              <a:gd name="connsiteY0" fmla="*/ 0 h 2472146"/>
              <a:gd name="connsiteX1" fmla="*/ 666427 w 1360055"/>
              <a:gd name="connsiteY1" fmla="*/ 0 h 2472146"/>
              <a:gd name="connsiteX2" fmla="*/ 1360055 w 1360055"/>
              <a:gd name="connsiteY2" fmla="*/ 0 h 2472146"/>
              <a:gd name="connsiteX3" fmla="*/ 1360055 w 1360055"/>
              <a:gd name="connsiteY3" fmla="*/ 642758 h 2472146"/>
              <a:gd name="connsiteX4" fmla="*/ 1360055 w 1360055"/>
              <a:gd name="connsiteY4" fmla="*/ 1260794 h 2472146"/>
              <a:gd name="connsiteX5" fmla="*/ 1360055 w 1360055"/>
              <a:gd name="connsiteY5" fmla="*/ 1804667 h 2472146"/>
              <a:gd name="connsiteX6" fmla="*/ 1360055 w 1360055"/>
              <a:gd name="connsiteY6" fmla="*/ 2472146 h 2472146"/>
              <a:gd name="connsiteX7" fmla="*/ 652826 w 1360055"/>
              <a:gd name="connsiteY7" fmla="*/ 2472146 h 2472146"/>
              <a:gd name="connsiteX8" fmla="*/ 0 w 1360055"/>
              <a:gd name="connsiteY8" fmla="*/ 2472146 h 2472146"/>
              <a:gd name="connsiteX9" fmla="*/ 0 w 1360055"/>
              <a:gd name="connsiteY9" fmla="*/ 1854110 h 2472146"/>
              <a:gd name="connsiteX10" fmla="*/ 0 w 1360055"/>
              <a:gd name="connsiteY10" fmla="*/ 1236073 h 2472146"/>
              <a:gd name="connsiteX11" fmla="*/ 0 w 1360055"/>
              <a:gd name="connsiteY11" fmla="*/ 618037 h 2472146"/>
              <a:gd name="connsiteX12" fmla="*/ 0 w 1360055"/>
              <a:gd name="connsiteY12" fmla="*/ 0 h 247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0055" h="2472146" fill="none" extrusionOk="0">
                <a:moveTo>
                  <a:pt x="0" y="0"/>
                </a:moveTo>
                <a:cubicBezTo>
                  <a:pt x="274090" y="-11485"/>
                  <a:pt x="522874" y="18201"/>
                  <a:pt x="666427" y="0"/>
                </a:cubicBezTo>
                <a:cubicBezTo>
                  <a:pt x="809980" y="-18201"/>
                  <a:pt x="1097075" y="-33205"/>
                  <a:pt x="1360055" y="0"/>
                </a:cubicBezTo>
                <a:cubicBezTo>
                  <a:pt x="1350608" y="242503"/>
                  <a:pt x="1372473" y="485320"/>
                  <a:pt x="1360055" y="642758"/>
                </a:cubicBezTo>
                <a:cubicBezTo>
                  <a:pt x="1347637" y="800196"/>
                  <a:pt x="1374177" y="1053272"/>
                  <a:pt x="1360055" y="1260794"/>
                </a:cubicBezTo>
                <a:cubicBezTo>
                  <a:pt x="1345933" y="1468316"/>
                  <a:pt x="1365566" y="1551272"/>
                  <a:pt x="1360055" y="1804667"/>
                </a:cubicBezTo>
                <a:cubicBezTo>
                  <a:pt x="1354544" y="2058062"/>
                  <a:pt x="1365233" y="2150918"/>
                  <a:pt x="1360055" y="2472146"/>
                </a:cubicBezTo>
                <a:cubicBezTo>
                  <a:pt x="1186462" y="2459400"/>
                  <a:pt x="967375" y="2506615"/>
                  <a:pt x="652826" y="2472146"/>
                </a:cubicBezTo>
                <a:cubicBezTo>
                  <a:pt x="338277" y="2437677"/>
                  <a:pt x="279168" y="2500046"/>
                  <a:pt x="0" y="2472146"/>
                </a:cubicBezTo>
                <a:cubicBezTo>
                  <a:pt x="15817" y="2208835"/>
                  <a:pt x="-19598" y="2121464"/>
                  <a:pt x="0" y="1854110"/>
                </a:cubicBezTo>
                <a:cubicBezTo>
                  <a:pt x="19598" y="1586756"/>
                  <a:pt x="9627" y="1471179"/>
                  <a:pt x="0" y="1236073"/>
                </a:cubicBezTo>
                <a:cubicBezTo>
                  <a:pt x="-9627" y="1000967"/>
                  <a:pt x="-23504" y="767825"/>
                  <a:pt x="0" y="618037"/>
                </a:cubicBezTo>
                <a:cubicBezTo>
                  <a:pt x="23504" y="468249"/>
                  <a:pt x="-7463" y="220702"/>
                  <a:pt x="0" y="0"/>
                </a:cubicBezTo>
                <a:close/>
              </a:path>
              <a:path w="1360055" h="2472146" stroke="0" extrusionOk="0">
                <a:moveTo>
                  <a:pt x="0" y="0"/>
                </a:moveTo>
                <a:cubicBezTo>
                  <a:pt x="324346" y="-32290"/>
                  <a:pt x="453090" y="-740"/>
                  <a:pt x="666427" y="0"/>
                </a:cubicBezTo>
                <a:cubicBezTo>
                  <a:pt x="879764" y="740"/>
                  <a:pt x="1045633" y="6499"/>
                  <a:pt x="1360055" y="0"/>
                </a:cubicBezTo>
                <a:cubicBezTo>
                  <a:pt x="1364698" y="178409"/>
                  <a:pt x="1391009" y="409915"/>
                  <a:pt x="1360055" y="667479"/>
                </a:cubicBezTo>
                <a:cubicBezTo>
                  <a:pt x="1329101" y="925043"/>
                  <a:pt x="1381383" y="1040706"/>
                  <a:pt x="1360055" y="1285516"/>
                </a:cubicBezTo>
                <a:cubicBezTo>
                  <a:pt x="1338727" y="1530326"/>
                  <a:pt x="1357540" y="1707182"/>
                  <a:pt x="1360055" y="1854110"/>
                </a:cubicBezTo>
                <a:cubicBezTo>
                  <a:pt x="1362570" y="2001038"/>
                  <a:pt x="1366366" y="2224337"/>
                  <a:pt x="1360055" y="2472146"/>
                </a:cubicBezTo>
                <a:cubicBezTo>
                  <a:pt x="1045120" y="2483114"/>
                  <a:pt x="871467" y="2478809"/>
                  <a:pt x="680028" y="2472146"/>
                </a:cubicBezTo>
                <a:cubicBezTo>
                  <a:pt x="488589" y="2465483"/>
                  <a:pt x="199730" y="2489547"/>
                  <a:pt x="0" y="2472146"/>
                </a:cubicBezTo>
                <a:cubicBezTo>
                  <a:pt x="-4834" y="2290062"/>
                  <a:pt x="-26257" y="2174894"/>
                  <a:pt x="0" y="1928274"/>
                </a:cubicBezTo>
                <a:cubicBezTo>
                  <a:pt x="26257" y="1681654"/>
                  <a:pt x="2038" y="1551182"/>
                  <a:pt x="0" y="1334959"/>
                </a:cubicBezTo>
                <a:cubicBezTo>
                  <a:pt x="-2038" y="1118737"/>
                  <a:pt x="13153" y="885462"/>
                  <a:pt x="0" y="741644"/>
                </a:cubicBezTo>
                <a:cubicBezTo>
                  <a:pt x="-13153" y="597826"/>
                  <a:pt x="-7796" y="271771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8889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0FF0DDD-7881-8246-84CF-0377F83BDD95}"/>
              </a:ext>
            </a:extLst>
          </p:cNvPr>
          <p:cNvSpPr txBox="1"/>
          <p:nvPr/>
        </p:nvSpPr>
        <p:spPr>
          <a:xfrm>
            <a:off x="3416546" y="205029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NexusSans-Regular" pitchFamily="2" charset="0"/>
              </a:rPr>
              <a:t>min-prompt-length</a:t>
            </a:r>
            <a:endParaRPr kumimoji="1" lang="zh-CN" altLang="en-US" sz="1200" dirty="0">
              <a:latin typeface="NexusSans-Regular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27DB91E-7434-8746-800A-CE5A8F90ACDC}"/>
              </a:ext>
            </a:extLst>
          </p:cNvPr>
          <p:cNvSpPr/>
          <p:nvPr/>
        </p:nvSpPr>
        <p:spPr>
          <a:xfrm>
            <a:off x="3338821" y="622031"/>
            <a:ext cx="2816773" cy="2240116"/>
          </a:xfrm>
          <a:custGeom>
            <a:avLst/>
            <a:gdLst>
              <a:gd name="connsiteX0" fmla="*/ 0 w 2816773"/>
              <a:gd name="connsiteY0" fmla="*/ 0 h 2240116"/>
              <a:gd name="connsiteX1" fmla="*/ 507019 w 2816773"/>
              <a:gd name="connsiteY1" fmla="*/ 0 h 2240116"/>
              <a:gd name="connsiteX2" fmla="*/ 1098541 w 2816773"/>
              <a:gd name="connsiteY2" fmla="*/ 0 h 2240116"/>
              <a:gd name="connsiteX3" fmla="*/ 1633728 w 2816773"/>
              <a:gd name="connsiteY3" fmla="*/ 0 h 2240116"/>
              <a:gd name="connsiteX4" fmla="*/ 2140747 w 2816773"/>
              <a:gd name="connsiteY4" fmla="*/ 0 h 2240116"/>
              <a:gd name="connsiteX5" fmla="*/ 2816773 w 2816773"/>
              <a:gd name="connsiteY5" fmla="*/ 0 h 2240116"/>
              <a:gd name="connsiteX6" fmla="*/ 2816773 w 2816773"/>
              <a:gd name="connsiteY6" fmla="*/ 560029 h 2240116"/>
              <a:gd name="connsiteX7" fmla="*/ 2816773 w 2816773"/>
              <a:gd name="connsiteY7" fmla="*/ 1120058 h 2240116"/>
              <a:gd name="connsiteX8" fmla="*/ 2816773 w 2816773"/>
              <a:gd name="connsiteY8" fmla="*/ 1635285 h 2240116"/>
              <a:gd name="connsiteX9" fmla="*/ 2816773 w 2816773"/>
              <a:gd name="connsiteY9" fmla="*/ 2240116 h 2240116"/>
              <a:gd name="connsiteX10" fmla="*/ 2309754 w 2816773"/>
              <a:gd name="connsiteY10" fmla="*/ 2240116 h 2240116"/>
              <a:gd name="connsiteX11" fmla="*/ 1830902 w 2816773"/>
              <a:gd name="connsiteY11" fmla="*/ 2240116 h 2240116"/>
              <a:gd name="connsiteX12" fmla="*/ 1239380 w 2816773"/>
              <a:gd name="connsiteY12" fmla="*/ 2240116 h 2240116"/>
              <a:gd name="connsiteX13" fmla="*/ 732361 w 2816773"/>
              <a:gd name="connsiteY13" fmla="*/ 2240116 h 2240116"/>
              <a:gd name="connsiteX14" fmla="*/ 0 w 2816773"/>
              <a:gd name="connsiteY14" fmla="*/ 2240116 h 2240116"/>
              <a:gd name="connsiteX15" fmla="*/ 0 w 2816773"/>
              <a:gd name="connsiteY15" fmla="*/ 1635285 h 2240116"/>
              <a:gd name="connsiteX16" fmla="*/ 0 w 2816773"/>
              <a:gd name="connsiteY16" fmla="*/ 1120058 h 2240116"/>
              <a:gd name="connsiteX17" fmla="*/ 0 w 2816773"/>
              <a:gd name="connsiteY17" fmla="*/ 537628 h 2240116"/>
              <a:gd name="connsiteX18" fmla="*/ 0 w 2816773"/>
              <a:gd name="connsiteY18" fmla="*/ 0 h 224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16773" h="2240116" fill="none" extrusionOk="0">
                <a:moveTo>
                  <a:pt x="0" y="0"/>
                </a:moveTo>
                <a:cubicBezTo>
                  <a:pt x="108103" y="23380"/>
                  <a:pt x="353851" y="15075"/>
                  <a:pt x="507019" y="0"/>
                </a:cubicBezTo>
                <a:cubicBezTo>
                  <a:pt x="660187" y="-15075"/>
                  <a:pt x="930132" y="12280"/>
                  <a:pt x="1098541" y="0"/>
                </a:cubicBezTo>
                <a:cubicBezTo>
                  <a:pt x="1266950" y="-12280"/>
                  <a:pt x="1385969" y="3655"/>
                  <a:pt x="1633728" y="0"/>
                </a:cubicBezTo>
                <a:cubicBezTo>
                  <a:pt x="1881487" y="-3655"/>
                  <a:pt x="1918784" y="16914"/>
                  <a:pt x="2140747" y="0"/>
                </a:cubicBezTo>
                <a:cubicBezTo>
                  <a:pt x="2362710" y="-16914"/>
                  <a:pt x="2675221" y="-7520"/>
                  <a:pt x="2816773" y="0"/>
                </a:cubicBezTo>
                <a:cubicBezTo>
                  <a:pt x="2799870" y="221312"/>
                  <a:pt x="2830862" y="435017"/>
                  <a:pt x="2816773" y="560029"/>
                </a:cubicBezTo>
                <a:cubicBezTo>
                  <a:pt x="2802684" y="685041"/>
                  <a:pt x="2799888" y="930412"/>
                  <a:pt x="2816773" y="1120058"/>
                </a:cubicBezTo>
                <a:cubicBezTo>
                  <a:pt x="2833658" y="1309704"/>
                  <a:pt x="2794012" y="1398620"/>
                  <a:pt x="2816773" y="1635285"/>
                </a:cubicBezTo>
                <a:cubicBezTo>
                  <a:pt x="2839534" y="1871950"/>
                  <a:pt x="2821139" y="2100521"/>
                  <a:pt x="2816773" y="2240116"/>
                </a:cubicBezTo>
                <a:cubicBezTo>
                  <a:pt x="2706466" y="2254374"/>
                  <a:pt x="2482468" y="2215794"/>
                  <a:pt x="2309754" y="2240116"/>
                </a:cubicBezTo>
                <a:cubicBezTo>
                  <a:pt x="2137040" y="2264438"/>
                  <a:pt x="1947845" y="2249754"/>
                  <a:pt x="1830902" y="2240116"/>
                </a:cubicBezTo>
                <a:cubicBezTo>
                  <a:pt x="1713959" y="2230478"/>
                  <a:pt x="1408615" y="2250712"/>
                  <a:pt x="1239380" y="2240116"/>
                </a:cubicBezTo>
                <a:cubicBezTo>
                  <a:pt x="1070145" y="2229520"/>
                  <a:pt x="857595" y="2216720"/>
                  <a:pt x="732361" y="2240116"/>
                </a:cubicBezTo>
                <a:cubicBezTo>
                  <a:pt x="607127" y="2263512"/>
                  <a:pt x="174433" y="2248509"/>
                  <a:pt x="0" y="2240116"/>
                </a:cubicBezTo>
                <a:cubicBezTo>
                  <a:pt x="18928" y="2034362"/>
                  <a:pt x="8350" y="1818492"/>
                  <a:pt x="0" y="1635285"/>
                </a:cubicBezTo>
                <a:cubicBezTo>
                  <a:pt x="-8350" y="1452078"/>
                  <a:pt x="18127" y="1261553"/>
                  <a:pt x="0" y="1120058"/>
                </a:cubicBezTo>
                <a:cubicBezTo>
                  <a:pt x="-18127" y="978563"/>
                  <a:pt x="14183" y="815874"/>
                  <a:pt x="0" y="537628"/>
                </a:cubicBezTo>
                <a:cubicBezTo>
                  <a:pt x="-14183" y="259382"/>
                  <a:pt x="-5409" y="184250"/>
                  <a:pt x="0" y="0"/>
                </a:cubicBezTo>
                <a:close/>
              </a:path>
              <a:path w="2816773" h="2240116" stroke="0" extrusionOk="0">
                <a:moveTo>
                  <a:pt x="0" y="0"/>
                </a:moveTo>
                <a:cubicBezTo>
                  <a:pt x="166458" y="13709"/>
                  <a:pt x="358595" y="9927"/>
                  <a:pt x="535187" y="0"/>
                </a:cubicBezTo>
                <a:cubicBezTo>
                  <a:pt x="711779" y="-9927"/>
                  <a:pt x="832135" y="-9842"/>
                  <a:pt x="1014038" y="0"/>
                </a:cubicBezTo>
                <a:cubicBezTo>
                  <a:pt x="1195941" y="9842"/>
                  <a:pt x="1458719" y="19741"/>
                  <a:pt x="1633728" y="0"/>
                </a:cubicBezTo>
                <a:cubicBezTo>
                  <a:pt x="1808737" y="-19741"/>
                  <a:pt x="2043291" y="12832"/>
                  <a:pt x="2168915" y="0"/>
                </a:cubicBezTo>
                <a:cubicBezTo>
                  <a:pt x="2294539" y="-12832"/>
                  <a:pt x="2516972" y="-8121"/>
                  <a:pt x="2816773" y="0"/>
                </a:cubicBezTo>
                <a:cubicBezTo>
                  <a:pt x="2794830" y="218880"/>
                  <a:pt x="2798106" y="446630"/>
                  <a:pt x="2816773" y="604831"/>
                </a:cubicBezTo>
                <a:cubicBezTo>
                  <a:pt x="2835440" y="763032"/>
                  <a:pt x="2831977" y="928989"/>
                  <a:pt x="2816773" y="1164860"/>
                </a:cubicBezTo>
                <a:cubicBezTo>
                  <a:pt x="2801569" y="1400731"/>
                  <a:pt x="2807350" y="1457975"/>
                  <a:pt x="2816773" y="1724889"/>
                </a:cubicBezTo>
                <a:cubicBezTo>
                  <a:pt x="2826196" y="1991803"/>
                  <a:pt x="2805112" y="2063622"/>
                  <a:pt x="2816773" y="2240116"/>
                </a:cubicBezTo>
                <a:cubicBezTo>
                  <a:pt x="2646304" y="2253110"/>
                  <a:pt x="2518240" y="2262619"/>
                  <a:pt x="2309754" y="2240116"/>
                </a:cubicBezTo>
                <a:cubicBezTo>
                  <a:pt x="2101268" y="2217613"/>
                  <a:pt x="1987135" y="2217190"/>
                  <a:pt x="1746399" y="2240116"/>
                </a:cubicBezTo>
                <a:cubicBezTo>
                  <a:pt x="1505663" y="2263042"/>
                  <a:pt x="1351779" y="2243772"/>
                  <a:pt x="1211212" y="2240116"/>
                </a:cubicBezTo>
                <a:cubicBezTo>
                  <a:pt x="1070645" y="2236460"/>
                  <a:pt x="787094" y="2257815"/>
                  <a:pt x="591522" y="2240116"/>
                </a:cubicBezTo>
                <a:cubicBezTo>
                  <a:pt x="395950" y="2222418"/>
                  <a:pt x="275788" y="2236283"/>
                  <a:pt x="0" y="2240116"/>
                </a:cubicBezTo>
                <a:cubicBezTo>
                  <a:pt x="-18342" y="2092760"/>
                  <a:pt x="-22958" y="1895679"/>
                  <a:pt x="0" y="1724889"/>
                </a:cubicBezTo>
                <a:cubicBezTo>
                  <a:pt x="22958" y="1554099"/>
                  <a:pt x="-2008" y="1303457"/>
                  <a:pt x="0" y="1164860"/>
                </a:cubicBezTo>
                <a:cubicBezTo>
                  <a:pt x="2008" y="1026263"/>
                  <a:pt x="2086" y="848175"/>
                  <a:pt x="0" y="627232"/>
                </a:cubicBezTo>
                <a:cubicBezTo>
                  <a:pt x="-2086" y="406289"/>
                  <a:pt x="1144" y="127225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9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4696D9-2124-F043-AF37-B7A128592F5A}"/>
              </a:ext>
            </a:extLst>
          </p:cNvPr>
          <p:cNvSpPr txBox="1"/>
          <p:nvPr/>
        </p:nvSpPr>
        <p:spPr>
          <a:xfrm>
            <a:off x="4798903" y="326569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NexusSans-Regular" pitchFamily="2" charset="0"/>
              </a:rPr>
              <a:t>max-prompt-length</a:t>
            </a:r>
            <a:endParaRPr kumimoji="1" lang="zh-CN" altLang="en-US" sz="1200" dirty="0">
              <a:latin typeface="NexusSans-Regular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268ADB-CFC9-A04C-9AA2-F9FCC3031DBE}"/>
              </a:ext>
            </a:extLst>
          </p:cNvPr>
          <p:cNvSpPr/>
          <p:nvPr/>
        </p:nvSpPr>
        <p:spPr>
          <a:xfrm>
            <a:off x="3240767" y="774431"/>
            <a:ext cx="3910361" cy="1991071"/>
          </a:xfrm>
          <a:custGeom>
            <a:avLst/>
            <a:gdLst>
              <a:gd name="connsiteX0" fmla="*/ 0 w 3910361"/>
              <a:gd name="connsiteY0" fmla="*/ 0 h 1991071"/>
              <a:gd name="connsiteX1" fmla="*/ 573520 w 3910361"/>
              <a:gd name="connsiteY1" fmla="*/ 0 h 1991071"/>
              <a:gd name="connsiteX2" fmla="*/ 1264350 w 3910361"/>
              <a:gd name="connsiteY2" fmla="*/ 0 h 1991071"/>
              <a:gd name="connsiteX3" fmla="*/ 1876973 w 3910361"/>
              <a:gd name="connsiteY3" fmla="*/ 0 h 1991071"/>
              <a:gd name="connsiteX4" fmla="*/ 2450493 w 3910361"/>
              <a:gd name="connsiteY4" fmla="*/ 0 h 1991071"/>
              <a:gd name="connsiteX5" fmla="*/ 3141323 w 3910361"/>
              <a:gd name="connsiteY5" fmla="*/ 0 h 1991071"/>
              <a:gd name="connsiteX6" fmla="*/ 3910361 w 3910361"/>
              <a:gd name="connsiteY6" fmla="*/ 0 h 1991071"/>
              <a:gd name="connsiteX7" fmla="*/ 3910361 w 3910361"/>
              <a:gd name="connsiteY7" fmla="*/ 663690 h 1991071"/>
              <a:gd name="connsiteX8" fmla="*/ 3910361 w 3910361"/>
              <a:gd name="connsiteY8" fmla="*/ 1287559 h 1991071"/>
              <a:gd name="connsiteX9" fmla="*/ 3910361 w 3910361"/>
              <a:gd name="connsiteY9" fmla="*/ 1991071 h 1991071"/>
              <a:gd name="connsiteX10" fmla="*/ 3336841 w 3910361"/>
              <a:gd name="connsiteY10" fmla="*/ 1991071 h 1991071"/>
              <a:gd name="connsiteX11" fmla="*/ 2802425 w 3910361"/>
              <a:gd name="connsiteY11" fmla="*/ 1991071 h 1991071"/>
              <a:gd name="connsiteX12" fmla="*/ 2111595 w 3910361"/>
              <a:gd name="connsiteY12" fmla="*/ 1991071 h 1991071"/>
              <a:gd name="connsiteX13" fmla="*/ 1538075 w 3910361"/>
              <a:gd name="connsiteY13" fmla="*/ 1991071 h 1991071"/>
              <a:gd name="connsiteX14" fmla="*/ 847245 w 3910361"/>
              <a:gd name="connsiteY14" fmla="*/ 1991071 h 1991071"/>
              <a:gd name="connsiteX15" fmla="*/ 0 w 3910361"/>
              <a:gd name="connsiteY15" fmla="*/ 1991071 h 1991071"/>
              <a:gd name="connsiteX16" fmla="*/ 0 w 3910361"/>
              <a:gd name="connsiteY16" fmla="*/ 1347291 h 1991071"/>
              <a:gd name="connsiteX17" fmla="*/ 0 w 3910361"/>
              <a:gd name="connsiteY17" fmla="*/ 663690 h 1991071"/>
              <a:gd name="connsiteX18" fmla="*/ 0 w 3910361"/>
              <a:gd name="connsiteY18" fmla="*/ 0 h 199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10361" h="1991071" fill="none" extrusionOk="0">
                <a:moveTo>
                  <a:pt x="0" y="0"/>
                </a:moveTo>
                <a:cubicBezTo>
                  <a:pt x="200988" y="1773"/>
                  <a:pt x="415949" y="-9751"/>
                  <a:pt x="573520" y="0"/>
                </a:cubicBezTo>
                <a:cubicBezTo>
                  <a:pt x="731091" y="9751"/>
                  <a:pt x="1026733" y="-28785"/>
                  <a:pt x="1264350" y="0"/>
                </a:cubicBezTo>
                <a:cubicBezTo>
                  <a:pt x="1501967" y="28785"/>
                  <a:pt x="1707214" y="15841"/>
                  <a:pt x="1876973" y="0"/>
                </a:cubicBezTo>
                <a:cubicBezTo>
                  <a:pt x="2046732" y="-15841"/>
                  <a:pt x="2265276" y="-13707"/>
                  <a:pt x="2450493" y="0"/>
                </a:cubicBezTo>
                <a:cubicBezTo>
                  <a:pt x="2635710" y="13707"/>
                  <a:pt x="2861422" y="32167"/>
                  <a:pt x="3141323" y="0"/>
                </a:cubicBezTo>
                <a:cubicBezTo>
                  <a:pt x="3421224" y="-32167"/>
                  <a:pt x="3610434" y="35766"/>
                  <a:pt x="3910361" y="0"/>
                </a:cubicBezTo>
                <a:cubicBezTo>
                  <a:pt x="3929329" y="153340"/>
                  <a:pt x="3882126" y="530220"/>
                  <a:pt x="3910361" y="663690"/>
                </a:cubicBezTo>
                <a:cubicBezTo>
                  <a:pt x="3938597" y="797160"/>
                  <a:pt x="3881264" y="1150052"/>
                  <a:pt x="3910361" y="1287559"/>
                </a:cubicBezTo>
                <a:cubicBezTo>
                  <a:pt x="3939458" y="1425066"/>
                  <a:pt x="3939712" y="1686417"/>
                  <a:pt x="3910361" y="1991071"/>
                </a:cubicBezTo>
                <a:cubicBezTo>
                  <a:pt x="3658390" y="1986075"/>
                  <a:pt x="3575218" y="1994756"/>
                  <a:pt x="3336841" y="1991071"/>
                </a:cubicBezTo>
                <a:cubicBezTo>
                  <a:pt x="3098464" y="1987386"/>
                  <a:pt x="2997436" y="2014014"/>
                  <a:pt x="2802425" y="1991071"/>
                </a:cubicBezTo>
                <a:cubicBezTo>
                  <a:pt x="2607414" y="1968128"/>
                  <a:pt x="2392012" y="1989532"/>
                  <a:pt x="2111595" y="1991071"/>
                </a:cubicBezTo>
                <a:cubicBezTo>
                  <a:pt x="1831178" y="1992611"/>
                  <a:pt x="1702998" y="1987827"/>
                  <a:pt x="1538075" y="1991071"/>
                </a:cubicBezTo>
                <a:cubicBezTo>
                  <a:pt x="1373152" y="1994315"/>
                  <a:pt x="1180690" y="1958831"/>
                  <a:pt x="847245" y="1991071"/>
                </a:cubicBezTo>
                <a:cubicBezTo>
                  <a:pt x="513800" y="2023312"/>
                  <a:pt x="355281" y="1965760"/>
                  <a:pt x="0" y="1991071"/>
                </a:cubicBezTo>
                <a:cubicBezTo>
                  <a:pt x="14564" y="1811358"/>
                  <a:pt x="27788" y="1591705"/>
                  <a:pt x="0" y="1347291"/>
                </a:cubicBezTo>
                <a:cubicBezTo>
                  <a:pt x="-27788" y="1102877"/>
                  <a:pt x="-28948" y="956828"/>
                  <a:pt x="0" y="663690"/>
                </a:cubicBezTo>
                <a:cubicBezTo>
                  <a:pt x="28948" y="370552"/>
                  <a:pt x="-12871" y="268291"/>
                  <a:pt x="0" y="0"/>
                </a:cubicBezTo>
                <a:close/>
              </a:path>
              <a:path w="3910361" h="1991071" stroke="0" extrusionOk="0">
                <a:moveTo>
                  <a:pt x="0" y="0"/>
                </a:moveTo>
                <a:cubicBezTo>
                  <a:pt x="135117" y="27896"/>
                  <a:pt x="399864" y="-27568"/>
                  <a:pt x="612623" y="0"/>
                </a:cubicBezTo>
                <a:cubicBezTo>
                  <a:pt x="825382" y="27568"/>
                  <a:pt x="999103" y="-8997"/>
                  <a:pt x="1147039" y="0"/>
                </a:cubicBezTo>
                <a:cubicBezTo>
                  <a:pt x="1294975" y="8997"/>
                  <a:pt x="1548818" y="890"/>
                  <a:pt x="1876973" y="0"/>
                </a:cubicBezTo>
                <a:cubicBezTo>
                  <a:pt x="2205128" y="-890"/>
                  <a:pt x="2296656" y="-476"/>
                  <a:pt x="2489597" y="0"/>
                </a:cubicBezTo>
                <a:cubicBezTo>
                  <a:pt x="2682538" y="476"/>
                  <a:pt x="2864068" y="-20736"/>
                  <a:pt x="3102220" y="0"/>
                </a:cubicBezTo>
                <a:cubicBezTo>
                  <a:pt x="3340372" y="20736"/>
                  <a:pt x="3540674" y="24011"/>
                  <a:pt x="3910361" y="0"/>
                </a:cubicBezTo>
                <a:cubicBezTo>
                  <a:pt x="3887363" y="177140"/>
                  <a:pt x="3927626" y="348664"/>
                  <a:pt x="3910361" y="623869"/>
                </a:cubicBezTo>
                <a:cubicBezTo>
                  <a:pt x="3893096" y="899074"/>
                  <a:pt x="3897950" y="1117677"/>
                  <a:pt x="3910361" y="1287559"/>
                </a:cubicBezTo>
                <a:cubicBezTo>
                  <a:pt x="3922773" y="1457441"/>
                  <a:pt x="3890493" y="1779604"/>
                  <a:pt x="3910361" y="1991071"/>
                </a:cubicBezTo>
                <a:cubicBezTo>
                  <a:pt x="3787192" y="1989208"/>
                  <a:pt x="3485924" y="1978349"/>
                  <a:pt x="3336841" y="1991071"/>
                </a:cubicBezTo>
                <a:cubicBezTo>
                  <a:pt x="3187758" y="2003793"/>
                  <a:pt x="3010724" y="1977610"/>
                  <a:pt x="2685115" y="1991071"/>
                </a:cubicBezTo>
                <a:cubicBezTo>
                  <a:pt x="2359506" y="2004532"/>
                  <a:pt x="2243427" y="2010945"/>
                  <a:pt x="2072491" y="1991071"/>
                </a:cubicBezTo>
                <a:cubicBezTo>
                  <a:pt x="1901555" y="1971197"/>
                  <a:pt x="1671363" y="1985637"/>
                  <a:pt x="1342557" y="1991071"/>
                </a:cubicBezTo>
                <a:cubicBezTo>
                  <a:pt x="1013751" y="1996505"/>
                  <a:pt x="842442" y="1957030"/>
                  <a:pt x="612623" y="1991071"/>
                </a:cubicBezTo>
                <a:cubicBezTo>
                  <a:pt x="382804" y="2025112"/>
                  <a:pt x="212700" y="1995901"/>
                  <a:pt x="0" y="1991071"/>
                </a:cubicBezTo>
                <a:cubicBezTo>
                  <a:pt x="24116" y="1660729"/>
                  <a:pt x="15891" y="1588417"/>
                  <a:pt x="0" y="1327381"/>
                </a:cubicBezTo>
                <a:cubicBezTo>
                  <a:pt x="-15891" y="1066345"/>
                  <a:pt x="867" y="1001122"/>
                  <a:pt x="0" y="683601"/>
                </a:cubicBezTo>
                <a:cubicBezTo>
                  <a:pt x="-867" y="366080"/>
                  <a:pt x="27964" y="174615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CB8DC3-0FB0-A342-98D1-E7AC631C1B83}"/>
              </a:ext>
            </a:extLst>
          </p:cNvPr>
          <p:cNvSpPr txBox="1"/>
          <p:nvPr/>
        </p:nvSpPr>
        <p:spPr>
          <a:xfrm>
            <a:off x="6278687" y="48521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NexusSans-Regular" pitchFamily="2" charset="0"/>
              </a:rPr>
              <a:t>total-length</a:t>
            </a:r>
            <a:endParaRPr kumimoji="1" lang="zh-CN" altLang="en-US" sz="1200" dirty="0">
              <a:latin typeface="NexusSans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6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68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Step1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Input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1D5920-3417-3643-9578-9E53482E5CC5}"/>
              </a:ext>
            </a:extLst>
          </p:cNvPr>
          <p:cNvGrpSpPr/>
          <p:nvPr/>
        </p:nvGrpSpPr>
        <p:grpSpPr>
          <a:xfrm>
            <a:off x="3501245" y="856969"/>
            <a:ext cx="1263308" cy="1809840"/>
            <a:chOff x="3501245" y="856969"/>
            <a:chExt cx="1263308" cy="1809840"/>
          </a:xfrm>
        </p:grpSpPr>
        <p:sp>
          <p:nvSpPr>
            <p:cNvPr id="19" name="矩形 18"/>
            <p:cNvSpPr/>
            <p:nvPr/>
          </p:nvSpPr>
          <p:spPr>
            <a:xfrm>
              <a:off x="3503799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54176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04553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4"/>
              </p:custDataLst>
            </p:nvPr>
          </p:nvSpPr>
          <p:spPr>
            <a:xfrm>
              <a:off x="3501245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0" name="矩形 49"/>
            <p:cNvSpPr/>
            <p:nvPr>
              <p:custDataLst>
                <p:tags r:id="rId15"/>
              </p:custDataLst>
            </p:nvPr>
          </p:nvSpPr>
          <p:spPr>
            <a:xfrm>
              <a:off x="3951622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16"/>
              </p:custDataLst>
            </p:nvPr>
          </p:nvSpPr>
          <p:spPr>
            <a:xfrm>
              <a:off x="4401999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78" name="矩形 77"/>
            <p:cNvSpPr/>
            <p:nvPr>
              <p:custDataLst>
                <p:tags r:id="rId17"/>
              </p:custDataLst>
            </p:nvPr>
          </p:nvSpPr>
          <p:spPr>
            <a:xfrm>
              <a:off x="3501245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79" name="矩形 78"/>
            <p:cNvSpPr/>
            <p:nvPr>
              <p:custDataLst>
                <p:tags r:id="rId18"/>
              </p:custDataLst>
            </p:nvPr>
          </p:nvSpPr>
          <p:spPr>
            <a:xfrm>
              <a:off x="3951622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0" name="矩形 79"/>
            <p:cNvSpPr/>
            <p:nvPr>
              <p:custDataLst>
                <p:tags r:id="rId19"/>
              </p:custDataLst>
            </p:nvPr>
          </p:nvSpPr>
          <p:spPr>
            <a:xfrm>
              <a:off x="4401999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4" name="矩形 83"/>
            <p:cNvSpPr/>
            <p:nvPr>
              <p:custDataLst>
                <p:tags r:id="rId20"/>
              </p:custDataLst>
            </p:nvPr>
          </p:nvSpPr>
          <p:spPr>
            <a:xfrm>
              <a:off x="3501245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5" name="矩形 84"/>
            <p:cNvSpPr/>
            <p:nvPr>
              <p:custDataLst>
                <p:tags r:id="rId21"/>
              </p:custDataLst>
            </p:nvPr>
          </p:nvSpPr>
          <p:spPr>
            <a:xfrm>
              <a:off x="3951622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6" name="矩形 85"/>
            <p:cNvSpPr/>
            <p:nvPr>
              <p:custDataLst>
                <p:tags r:id="rId22"/>
              </p:custDataLst>
            </p:nvPr>
          </p:nvSpPr>
          <p:spPr>
            <a:xfrm>
              <a:off x="4401999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390900" y="8569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4934672" y="17026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600A05A-6306-AC47-9597-B98A7D197A87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53902CA-0C65-1048-A570-DF7CC94E52DA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0A2BF14-E145-F943-BD8B-22B9F118F986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46B2559-B62B-8146-99BF-9767405CC961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F2ED5A7-B4DB-BA4F-B6C5-57D5F14D3129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E56220D-0231-0B49-8D3D-C5E9F354ADF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34AE417-13DF-6745-9C83-38A65F3F6E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3F45E5F-E59B-D442-AB17-792E4EDAC9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41D43AF-9D47-0A44-A00A-1DDF178E6D2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730BFFF-B2EF-CB41-8105-934F031436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9A7ED1-E1F9-3D43-851C-414371465B4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29B19B2-69A6-9A4F-A725-183A9FC96B9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08F0364-551A-4E49-8A73-E702BB31A59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892EB13-C943-CC45-BF3A-8D84EDA2372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960F39D-F85C-0548-AF41-EE560E753BE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DB1474E-EA4E-B543-AABE-7D956D6AB23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AFE9995-72EC-CF42-A0E2-88B9EDEC3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7D69465-7EB4-A14B-AE10-6CF5DD4E816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F6103DF2-7B1E-924B-A717-350835D0B1A9}"/>
              </a:ext>
            </a:extLst>
          </p:cNvPr>
          <p:cNvSpPr/>
          <p:nvPr/>
        </p:nvSpPr>
        <p:spPr>
          <a:xfrm>
            <a:off x="5751577" y="3237779"/>
            <a:ext cx="1378064" cy="2078688"/>
          </a:xfrm>
          <a:custGeom>
            <a:avLst/>
            <a:gdLst>
              <a:gd name="connsiteX0" fmla="*/ 0 w 1378064"/>
              <a:gd name="connsiteY0" fmla="*/ 0 h 2078688"/>
              <a:gd name="connsiteX1" fmla="*/ 675251 w 1378064"/>
              <a:gd name="connsiteY1" fmla="*/ 0 h 2078688"/>
              <a:gd name="connsiteX2" fmla="*/ 1378064 w 1378064"/>
              <a:gd name="connsiteY2" fmla="*/ 0 h 2078688"/>
              <a:gd name="connsiteX3" fmla="*/ 1378064 w 1378064"/>
              <a:gd name="connsiteY3" fmla="*/ 692896 h 2078688"/>
              <a:gd name="connsiteX4" fmla="*/ 1378064 w 1378064"/>
              <a:gd name="connsiteY4" fmla="*/ 1385792 h 2078688"/>
              <a:gd name="connsiteX5" fmla="*/ 1378064 w 1378064"/>
              <a:gd name="connsiteY5" fmla="*/ 2078688 h 2078688"/>
              <a:gd name="connsiteX6" fmla="*/ 689032 w 1378064"/>
              <a:gd name="connsiteY6" fmla="*/ 2078688 h 2078688"/>
              <a:gd name="connsiteX7" fmla="*/ 0 w 1378064"/>
              <a:gd name="connsiteY7" fmla="*/ 2078688 h 2078688"/>
              <a:gd name="connsiteX8" fmla="*/ 0 w 1378064"/>
              <a:gd name="connsiteY8" fmla="*/ 1427366 h 2078688"/>
              <a:gd name="connsiteX9" fmla="*/ 0 w 1378064"/>
              <a:gd name="connsiteY9" fmla="*/ 755257 h 2078688"/>
              <a:gd name="connsiteX10" fmla="*/ 0 w 1378064"/>
              <a:gd name="connsiteY10" fmla="*/ 0 h 207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8064" h="2078688" fill="none" extrusionOk="0">
                <a:moveTo>
                  <a:pt x="0" y="0"/>
                </a:moveTo>
                <a:cubicBezTo>
                  <a:pt x="227896" y="377"/>
                  <a:pt x="484493" y="-5686"/>
                  <a:pt x="675251" y="0"/>
                </a:cubicBezTo>
                <a:cubicBezTo>
                  <a:pt x="866009" y="5686"/>
                  <a:pt x="1212589" y="8657"/>
                  <a:pt x="1378064" y="0"/>
                </a:cubicBezTo>
                <a:cubicBezTo>
                  <a:pt x="1373290" y="173828"/>
                  <a:pt x="1390130" y="552332"/>
                  <a:pt x="1378064" y="692896"/>
                </a:cubicBezTo>
                <a:cubicBezTo>
                  <a:pt x="1365998" y="833460"/>
                  <a:pt x="1403480" y="1176059"/>
                  <a:pt x="1378064" y="1385792"/>
                </a:cubicBezTo>
                <a:cubicBezTo>
                  <a:pt x="1352648" y="1595525"/>
                  <a:pt x="1351986" y="1916803"/>
                  <a:pt x="1378064" y="2078688"/>
                </a:cubicBezTo>
                <a:cubicBezTo>
                  <a:pt x="1121517" y="2099870"/>
                  <a:pt x="1024329" y="2104765"/>
                  <a:pt x="689032" y="2078688"/>
                </a:cubicBezTo>
                <a:cubicBezTo>
                  <a:pt x="353735" y="2052611"/>
                  <a:pt x="238201" y="2073357"/>
                  <a:pt x="0" y="2078688"/>
                </a:cubicBezTo>
                <a:cubicBezTo>
                  <a:pt x="-9964" y="1916680"/>
                  <a:pt x="-31516" y="1569105"/>
                  <a:pt x="0" y="1427366"/>
                </a:cubicBezTo>
                <a:cubicBezTo>
                  <a:pt x="31516" y="1285627"/>
                  <a:pt x="12818" y="1071932"/>
                  <a:pt x="0" y="755257"/>
                </a:cubicBezTo>
                <a:cubicBezTo>
                  <a:pt x="-12818" y="438582"/>
                  <a:pt x="9139" y="299884"/>
                  <a:pt x="0" y="0"/>
                </a:cubicBezTo>
                <a:close/>
              </a:path>
              <a:path w="1378064" h="2078688" stroke="0" extrusionOk="0">
                <a:moveTo>
                  <a:pt x="0" y="0"/>
                </a:moveTo>
                <a:cubicBezTo>
                  <a:pt x="216264" y="-31791"/>
                  <a:pt x="504153" y="3445"/>
                  <a:pt x="675251" y="0"/>
                </a:cubicBezTo>
                <a:cubicBezTo>
                  <a:pt x="846349" y="-3445"/>
                  <a:pt x="1053774" y="-31565"/>
                  <a:pt x="1378064" y="0"/>
                </a:cubicBezTo>
                <a:cubicBezTo>
                  <a:pt x="1395048" y="366762"/>
                  <a:pt x="1400296" y="576457"/>
                  <a:pt x="1378064" y="734470"/>
                </a:cubicBezTo>
                <a:cubicBezTo>
                  <a:pt x="1355833" y="892483"/>
                  <a:pt x="1363893" y="1217190"/>
                  <a:pt x="1378064" y="1427366"/>
                </a:cubicBezTo>
                <a:cubicBezTo>
                  <a:pt x="1392235" y="1637542"/>
                  <a:pt x="1370533" y="1802163"/>
                  <a:pt x="1378064" y="2078688"/>
                </a:cubicBezTo>
                <a:cubicBezTo>
                  <a:pt x="1125812" y="2053478"/>
                  <a:pt x="987648" y="2087833"/>
                  <a:pt x="716593" y="2078688"/>
                </a:cubicBezTo>
                <a:cubicBezTo>
                  <a:pt x="445538" y="2069543"/>
                  <a:pt x="271415" y="2082383"/>
                  <a:pt x="0" y="2078688"/>
                </a:cubicBezTo>
                <a:cubicBezTo>
                  <a:pt x="21689" y="1811293"/>
                  <a:pt x="28020" y="1653745"/>
                  <a:pt x="0" y="1344218"/>
                </a:cubicBezTo>
                <a:cubicBezTo>
                  <a:pt x="-28020" y="1034691"/>
                  <a:pt x="19693" y="915532"/>
                  <a:pt x="0" y="609748"/>
                </a:cubicBezTo>
                <a:cubicBezTo>
                  <a:pt x="-19693" y="303964"/>
                  <a:pt x="-585" y="235564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8889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NexusSans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8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Step1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Computation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6003199" y="856969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6002710" y="1339614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6003133" y="1822259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6000607" y="2300087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4934672" y="17026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19153E-C86F-494A-B133-133852C9965C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008949-6339-3F44-A7B0-7EBFD1154EE1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09A2E3C-521C-3E4F-8679-BD962093C306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0CB861-A04E-0640-81EF-240805026A1C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1A4FE27-42D6-C040-B17F-9F2E79AF70CE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3DF4BD4-247E-EA48-834B-0FD4CCDDCCD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7A2EBDD-591F-944E-8146-0EBCC723869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A0F5DA-B3D1-824C-AE13-E986EF02D20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C329A43-2239-C74F-AA41-D6904021F1D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48CD651-08B5-A34B-BF46-B5E7D26DC6F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D5CE578-1F45-2844-8E0E-800B17ECA3E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5E715BC-A157-5D49-B3A2-28B967B9C92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40BE96F-B1F6-DF40-BB92-58F5E918ADF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9C310C6-E436-FA4D-8587-796F06262A9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7CBCAA6-8809-E44E-A053-D049F776731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27EE01E-3124-984A-B4EA-20D00385837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AEB7A57-674B-B143-BC85-A7BAF6EDDA4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02C7E86-5445-7F4F-90AF-F4C278A95EE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390900" y="8569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70E0E50-1870-A84A-82DF-69D065FDD69C}"/>
              </a:ext>
            </a:extLst>
          </p:cNvPr>
          <p:cNvGrpSpPr/>
          <p:nvPr/>
        </p:nvGrpSpPr>
        <p:grpSpPr>
          <a:xfrm>
            <a:off x="3501245" y="856969"/>
            <a:ext cx="1263308" cy="1809840"/>
            <a:chOff x="3501245" y="856969"/>
            <a:chExt cx="1263308" cy="180984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779D819-3CDB-864B-BE24-F24F1DDA8346}"/>
                </a:ext>
              </a:extLst>
            </p:cNvPr>
            <p:cNvSpPr/>
            <p:nvPr/>
          </p:nvSpPr>
          <p:spPr>
            <a:xfrm>
              <a:off x="3503799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197E9C3-2CA3-E845-ABCD-37E2C5399849}"/>
                </a:ext>
              </a:extLst>
            </p:cNvPr>
            <p:cNvSpPr/>
            <p:nvPr/>
          </p:nvSpPr>
          <p:spPr>
            <a:xfrm>
              <a:off x="3954176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EB14B27-B44C-904A-BFE2-E9DF4136E0F2}"/>
                </a:ext>
              </a:extLst>
            </p:cNvPr>
            <p:cNvSpPr/>
            <p:nvPr/>
          </p:nvSpPr>
          <p:spPr>
            <a:xfrm>
              <a:off x="4404553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5B8E286-3552-7549-813C-768F9D7F43C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501245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B3EF82B-57C3-3E47-B390-4F1AF675E05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951622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10AA37F-9621-EF4F-9D56-701BF5C3C5C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401999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BBF09E1-37A1-0F47-8917-C5D0B467FAA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501245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A989D31-B741-5845-BF89-AE9979059EA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951622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CE8097B-C015-8348-8BD0-CA8CEC9F818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401999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71C9A46-97F5-CE48-9E60-766CC606446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501245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42F490C-0A63-1D43-A3B9-E62F565133E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951622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759C01B-156B-4C45-A6A4-F4D8F7647D4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401999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17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Step1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Get Distribution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6699111" y="856969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6698622" y="1339614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6699045" y="1822259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6696519" y="2300087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390900" y="8569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4934672" y="17026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1B72F3E-3976-7A41-A5DA-1298D7C0406B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BC67DD-5BC9-794E-A4DD-2F3527E6EBB0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3EDD70-B55A-A749-9906-5549E7C564A7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5D7EA22-CE72-6548-BF9B-89B0994B7E8F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CE8C4EA-F058-464E-B7AB-14508E700957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995F827-ADB6-DF43-89DB-5DFDE0A8DD9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4405DDB-2FBD-394B-B56D-A8F6EF5C7A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DC4B8AA-7A1A-E54A-8339-8C498E7D27B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7EA732E-FC71-874D-8005-B33BFA37C78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3489BEF-C61D-9D4D-ABC6-9FD791FE33B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EEC9928-B69F-5948-858F-5738BFCB7CE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701A58-6981-4540-AB81-21AD51838E0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0BB92CB-D7B1-A045-888A-323C7A4EBFA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C30E454-6DAB-7A4F-9E93-60E715C568A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8621CB4-B827-A148-86BD-5EFADAFBCBB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E1C8FF0-3786-FB4B-BB81-2C5FD6004CD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156B8E9-CD11-3C4B-9B3B-84416CE357A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44D98B2-052B-A14F-99D0-ED2504BDA87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4913525-AACF-7047-89DD-711DDBB47D35}"/>
              </a:ext>
            </a:extLst>
          </p:cNvPr>
          <p:cNvGrpSpPr/>
          <p:nvPr/>
        </p:nvGrpSpPr>
        <p:grpSpPr>
          <a:xfrm>
            <a:off x="3501245" y="856969"/>
            <a:ext cx="1263308" cy="1809840"/>
            <a:chOff x="3501245" y="856969"/>
            <a:chExt cx="1263308" cy="180984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1F43CE7-547E-4C49-9481-189D522C3407}"/>
                </a:ext>
              </a:extLst>
            </p:cNvPr>
            <p:cNvSpPr/>
            <p:nvPr/>
          </p:nvSpPr>
          <p:spPr>
            <a:xfrm>
              <a:off x="3503799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B009AAC-3F3A-B544-91C8-85B3BDDB2DB9}"/>
                </a:ext>
              </a:extLst>
            </p:cNvPr>
            <p:cNvSpPr/>
            <p:nvPr/>
          </p:nvSpPr>
          <p:spPr>
            <a:xfrm>
              <a:off x="3954176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F32AF64-6381-F74F-AA76-14443559C4F6}"/>
                </a:ext>
              </a:extLst>
            </p:cNvPr>
            <p:cNvSpPr/>
            <p:nvPr/>
          </p:nvSpPr>
          <p:spPr>
            <a:xfrm>
              <a:off x="4404553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10E7607-6353-644C-9947-82F139CEE5B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501245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4941BAB9-03F0-4445-9B00-24BF9B2B2DE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951622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CFB6F88-2F28-B54D-BC7A-754BF975026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401999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15B2BFA-91FA-F042-A165-81D44122E94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501245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AAE715E-2706-094F-AC63-0469D17B629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951622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F5555C26-54C0-1146-871A-12EC384DB1D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401999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3570DC8-5C2B-D54B-9860-76B916154FA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501245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2F8E9826-8498-8047-B66E-340738447B5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951622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35426C4-7D76-DA44-A142-EBB33730B80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401999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13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Step1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Sampling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6699111" y="856969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6698622" y="1339614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6699045" y="1822259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6696519" y="2300087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390900" y="8569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4934672" y="17026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5BB5A1-4E84-0C45-9E10-FCE021B8B793}"/>
              </a:ext>
            </a:extLst>
          </p:cNvPr>
          <p:cNvSpPr/>
          <p:nvPr/>
        </p:nvSpPr>
        <p:spPr>
          <a:xfrm>
            <a:off x="7149450" y="85696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F2FA193-67B4-E34D-A139-3F5704778FE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146896" y="134024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21DB222-7524-7146-9A7F-B18B81438A6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46896" y="182352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BA3FF74-97E8-9244-9847-847821A9A4A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146896" y="230680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5890FDD-60AF-CC42-84C8-E072958B5003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A54B6A-63DD-E748-B018-B9F0AF9F6A48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88709B-7741-8244-B76E-268775442811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C1C86E0-0413-2046-BEF9-08C29AE9213B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C3CB72-101F-0C49-AF08-8B352B739444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D28E37D-A7AC-FF48-A209-EAF38609165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7CBE1BA-0DDC-BA45-9B66-D3A3E730F21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FAC2596-9984-0242-8A53-F55ED9E247B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3151F7B-8696-F849-A4D0-32B0E8FB819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A47A20A-8970-2047-8777-81E0738DE49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DFBEBD-5A13-BC4C-9022-03FAEA75D43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24A2FAC-D568-CF4A-99B5-3CF4CB043DB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B2572A8-B1DC-9241-ABC1-14532AA5589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F01759C-DF17-6C40-A3EC-1370ACD1D15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B830B40-5B3C-B444-B492-4DD6C2E5B3C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ED80643-23F1-4D4B-B6A9-D9EB666BC40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72DE9ED-092D-0242-92B8-AB517EB9490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040C427-B44F-E040-B823-E9A439A099E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58DD6F3-6D74-8649-B3A8-1FF6D45D61EE}"/>
              </a:ext>
            </a:extLst>
          </p:cNvPr>
          <p:cNvGrpSpPr/>
          <p:nvPr/>
        </p:nvGrpSpPr>
        <p:grpSpPr>
          <a:xfrm>
            <a:off x="3501245" y="856969"/>
            <a:ext cx="1263308" cy="1809840"/>
            <a:chOff x="3501245" y="856969"/>
            <a:chExt cx="1263308" cy="180984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76997C2-3A72-F747-B61A-65E28E0C2BB2}"/>
                </a:ext>
              </a:extLst>
            </p:cNvPr>
            <p:cNvSpPr/>
            <p:nvPr/>
          </p:nvSpPr>
          <p:spPr>
            <a:xfrm>
              <a:off x="3503799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AFFCEB-D9B2-FB40-9743-B5240ABE814D}"/>
                </a:ext>
              </a:extLst>
            </p:cNvPr>
            <p:cNvSpPr/>
            <p:nvPr/>
          </p:nvSpPr>
          <p:spPr>
            <a:xfrm>
              <a:off x="3954176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9AD1980-DDB2-1048-95E5-67A01EAA6189}"/>
                </a:ext>
              </a:extLst>
            </p:cNvPr>
            <p:cNvSpPr/>
            <p:nvPr/>
          </p:nvSpPr>
          <p:spPr>
            <a:xfrm>
              <a:off x="4404553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382F3EB-269E-AF44-8350-B868F1D0B27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501245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6DA2891-3286-C442-B1C3-F0B913454DC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951622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83D2E04-93C6-344D-B376-479CA89A845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401999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6770049-19D6-3A47-9844-1B7F9AB4B1C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501245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5E9BCF6-C211-B44F-B7AD-5B18398D99E8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951622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74C8C58-EBC5-4A4E-98F0-5B13D31B9A5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401999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F4FFCD1-020A-7F4A-ADFD-4D5C5633844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501245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E9A1EB7-A3CE-5344-A5CB-D8FDFBE6ACE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951622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7D63E3A-FD02-274A-AC6A-1CE8EB589AB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4401999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3597" y="412607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KV</a:t>
            </a:r>
            <a:r>
              <a:rPr kumimoji="1" lang="zh-CN" altLang="en-US" sz="1400" dirty="0">
                <a:latin typeface="NexusSans-Regular" pitchFamily="2" charset="0"/>
              </a:rPr>
              <a:t> </a:t>
            </a:r>
            <a:r>
              <a:rPr kumimoji="1" lang="en-US" altLang="zh-CN" sz="1400" dirty="0">
                <a:latin typeface="NexusSans-Regular" pitchFamily="2" charset="0"/>
              </a:rPr>
              <a:t>Cache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7443" y="15860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exusSans-Regular" pitchFamily="2" charset="0"/>
              </a:rPr>
              <a:t>Input Tokens</a:t>
            </a:r>
            <a:endParaRPr kumimoji="1" lang="zh-CN" altLang="en-US" sz="1400" dirty="0">
              <a:latin typeface="NexusSans-Regular" pitchFamily="2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196" y="2699957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NexusSans-Italic" pitchFamily="2" charset="0"/>
              </a:rPr>
              <a:t>Step1</a:t>
            </a:r>
          </a:p>
          <a:p>
            <a:r>
              <a:rPr kumimoji="1" lang="en-US" altLang="zh-CN" b="1" i="1" dirty="0">
                <a:latin typeface="NexusSans-Italic" pitchFamily="2" charset="0"/>
              </a:rPr>
              <a:t>Try to update result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5EDF0-588A-4948-864E-1AE4E63ECDC5}"/>
              </a:ext>
            </a:extLst>
          </p:cNvPr>
          <p:cNvGrpSpPr/>
          <p:nvPr/>
        </p:nvGrpSpPr>
        <p:grpSpPr>
          <a:xfrm>
            <a:off x="6699111" y="856969"/>
            <a:ext cx="360000" cy="360000"/>
            <a:chOff x="4393918" y="4073851"/>
            <a:chExt cx="360000" cy="36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0B2E41-FE10-484A-B7B4-63E461747259}"/>
                </a:ext>
              </a:extLst>
            </p:cNvPr>
            <p:cNvSpPr/>
            <p:nvPr/>
          </p:nvSpPr>
          <p:spPr>
            <a:xfrm>
              <a:off x="4393918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NexusSans-Italic" pitchFamily="2" charset="0"/>
              </a:endParaRPr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1F17386D-7E96-FB46-A0ED-77F1422CE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918" y="4234975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F887FE-0A11-434C-8309-9E918706E200}"/>
              </a:ext>
            </a:extLst>
          </p:cNvPr>
          <p:cNvGrpSpPr/>
          <p:nvPr/>
        </p:nvGrpSpPr>
        <p:grpSpPr>
          <a:xfrm>
            <a:off x="6698622" y="1339614"/>
            <a:ext cx="360977" cy="360000"/>
            <a:chOff x="4844295" y="4073851"/>
            <a:chExt cx="360977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343250-55DC-9C40-8496-8677D1386788}"/>
                </a:ext>
              </a:extLst>
            </p:cNvPr>
            <p:cNvSpPr/>
            <p:nvPr/>
          </p:nvSpPr>
          <p:spPr>
            <a:xfrm>
              <a:off x="4844295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25693247-FDEC-D84A-BCD9-9746447771DE}"/>
                </a:ext>
              </a:extLst>
            </p:cNvPr>
            <p:cNvSpPr/>
            <p:nvPr/>
          </p:nvSpPr>
          <p:spPr>
            <a:xfrm>
              <a:off x="4845272" y="4143255"/>
              <a:ext cx="360000" cy="288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8F724-E889-8E4E-8996-9E9C77C6CA2C}"/>
              </a:ext>
            </a:extLst>
          </p:cNvPr>
          <p:cNvGrpSpPr/>
          <p:nvPr/>
        </p:nvGrpSpPr>
        <p:grpSpPr>
          <a:xfrm>
            <a:off x="6699045" y="1822259"/>
            <a:ext cx="361886" cy="360000"/>
            <a:chOff x="5293695" y="4073851"/>
            <a:chExt cx="361886" cy="36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4A9D5AC-2A04-2949-A5B6-B073CFBA83D7}"/>
                </a:ext>
              </a:extLst>
            </p:cNvPr>
            <p:cNvSpPr/>
            <p:nvPr/>
          </p:nvSpPr>
          <p:spPr>
            <a:xfrm>
              <a:off x="5294672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4765A076-1DE8-D247-B5A8-92BD23B0C644}"/>
                </a:ext>
              </a:extLst>
            </p:cNvPr>
            <p:cNvSpPr/>
            <p:nvPr/>
          </p:nvSpPr>
          <p:spPr>
            <a:xfrm>
              <a:off x="5293695" y="4287022"/>
              <a:ext cx="361886" cy="144000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78D23-ED0F-A34B-9F52-757BB1D26E5A}"/>
              </a:ext>
            </a:extLst>
          </p:cNvPr>
          <p:cNvGrpSpPr/>
          <p:nvPr/>
        </p:nvGrpSpPr>
        <p:grpSpPr>
          <a:xfrm>
            <a:off x="6696519" y="2300087"/>
            <a:ext cx="364205" cy="360000"/>
            <a:chOff x="5745049" y="4073851"/>
            <a:chExt cx="364205" cy="36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33E7C-0599-1845-917D-E04491DCB8F4}"/>
                </a:ext>
              </a:extLst>
            </p:cNvPr>
            <p:cNvSpPr/>
            <p:nvPr/>
          </p:nvSpPr>
          <p:spPr>
            <a:xfrm>
              <a:off x="5745049" y="407385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7CF56A5E-CF4A-8247-8B5E-7F00105F7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254" y="4234054"/>
              <a:ext cx="360000" cy="196968"/>
            </a:xfrm>
            <a:custGeom>
              <a:avLst/>
              <a:gdLst>
                <a:gd name="connsiteX0" fmla="*/ 0 w 2914650"/>
                <a:gd name="connsiteY0" fmla="*/ 1595437 h 1595437"/>
                <a:gd name="connsiteX1" fmla="*/ 757238 w 2914650"/>
                <a:gd name="connsiteY1" fmla="*/ 1257300 h 1595437"/>
                <a:gd name="connsiteX2" fmla="*/ 1462088 w 2914650"/>
                <a:gd name="connsiteY2" fmla="*/ 0 h 1595437"/>
                <a:gd name="connsiteX3" fmla="*/ 2200275 w 2914650"/>
                <a:gd name="connsiteY3" fmla="*/ 1252537 h 1595437"/>
                <a:gd name="connsiteX4" fmla="*/ 2914650 w 2914650"/>
                <a:gd name="connsiteY4" fmla="*/ 1590675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4650" h="1595437">
                  <a:moveTo>
                    <a:pt x="0" y="1595437"/>
                  </a:moveTo>
                  <a:cubicBezTo>
                    <a:pt x="256778" y="1559321"/>
                    <a:pt x="513557" y="1523206"/>
                    <a:pt x="757238" y="1257300"/>
                  </a:cubicBezTo>
                  <a:cubicBezTo>
                    <a:pt x="1000919" y="991394"/>
                    <a:pt x="1221582" y="794"/>
                    <a:pt x="1462088" y="0"/>
                  </a:cubicBezTo>
                  <a:cubicBezTo>
                    <a:pt x="1702594" y="-794"/>
                    <a:pt x="1958181" y="987425"/>
                    <a:pt x="2200275" y="1252537"/>
                  </a:cubicBezTo>
                  <a:cubicBezTo>
                    <a:pt x="2442369" y="1517649"/>
                    <a:pt x="2794000" y="1477169"/>
                    <a:pt x="2914650" y="1590675"/>
                  </a:cubicBezTo>
                </a:path>
              </a:pathLst>
            </a:custGeom>
            <a:solidFill>
              <a:srgbClr val="FFC47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3D22244-4AEC-D64E-AEFB-04DA4E5527A9}"/>
              </a:ext>
            </a:extLst>
          </p:cNvPr>
          <p:cNvSpPr/>
          <p:nvPr/>
        </p:nvSpPr>
        <p:spPr>
          <a:xfrm>
            <a:off x="5390900" y="856969"/>
            <a:ext cx="1059023" cy="1812456"/>
          </a:xfrm>
          <a:prstGeom prst="rect">
            <a:avLst/>
          </a:prstGeom>
          <a:solidFill>
            <a:srgbClr val="1D8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i="1" dirty="0">
                <a:latin typeface="NexusSans-Italic" pitchFamily="2" charset="0"/>
              </a:rPr>
              <a:t>Model</a:t>
            </a:r>
            <a:endParaRPr kumimoji="1" lang="zh-CN" altLang="en-US" b="1" i="1" dirty="0">
              <a:latin typeface="NexusSans-Italic" pitchFamily="2" charset="0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FBEB3E77-AA6E-6642-AC0F-4F8193059164}"/>
              </a:ext>
            </a:extLst>
          </p:cNvPr>
          <p:cNvSpPr/>
          <p:nvPr/>
        </p:nvSpPr>
        <p:spPr>
          <a:xfrm>
            <a:off x="4934672" y="1702685"/>
            <a:ext cx="295836" cy="121024"/>
          </a:xfrm>
          <a:prstGeom prst="rightArrow">
            <a:avLst/>
          </a:prstGeom>
          <a:solidFill>
            <a:srgbClr val="1D8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5F0B9A-7EDE-4548-8BBB-1E850ED604BD}"/>
              </a:ext>
            </a:extLst>
          </p:cNvPr>
          <p:cNvSpPr/>
          <p:nvPr/>
        </p:nvSpPr>
        <p:spPr>
          <a:xfrm>
            <a:off x="3503799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BFAB6F-F496-F24C-BE10-B381DBC5D359}"/>
              </a:ext>
            </a:extLst>
          </p:cNvPr>
          <p:cNvSpPr/>
          <p:nvPr/>
        </p:nvSpPr>
        <p:spPr>
          <a:xfrm>
            <a:off x="3954176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34BB37-21AC-694C-BC2B-DF28DD984458}"/>
              </a:ext>
            </a:extLst>
          </p:cNvPr>
          <p:cNvSpPr/>
          <p:nvPr/>
        </p:nvSpPr>
        <p:spPr>
          <a:xfrm>
            <a:off x="4404553" y="338529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2A20402-663A-6941-9E7E-6C2B644F25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01245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80AB069-3625-8A4C-A288-7CE9C7275A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51622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7E866F3-733C-9D4E-B316-6E8DE9DB2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01999" y="386857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84CCA1-07E2-334B-B999-F9FC5D215A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01245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4155350-8028-C547-97FB-908D4E578F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51622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8AC7ED1-17F5-9248-8BB4-1B105B0C98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01999" y="435185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B3E82F-5E43-9C46-B16D-7195FF9B57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01245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12425A-D578-B74E-A231-D27C722F07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51622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CD1227-04B0-954B-9760-49BEBD9F3D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01999" y="4835131"/>
            <a:ext cx="360000" cy="360000"/>
          </a:xfrm>
          <a:prstGeom prst="rect">
            <a:avLst/>
          </a:prstGeom>
          <a:solidFill>
            <a:srgbClr val="B3C8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5BB5A1-4E84-0C45-9E10-FCE021B8B793}"/>
              </a:ext>
            </a:extLst>
          </p:cNvPr>
          <p:cNvSpPr/>
          <p:nvPr/>
        </p:nvSpPr>
        <p:spPr>
          <a:xfrm>
            <a:off x="7149450" y="85696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F2FA193-67B4-E34D-A139-3F5704778FE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146896" y="134024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21DB222-7524-7146-9A7F-B18B81438A6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46896" y="1823529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F1DB08-925D-834C-9559-609F1090128F}"/>
              </a:ext>
            </a:extLst>
          </p:cNvPr>
          <p:cNvSpPr/>
          <p:nvPr/>
        </p:nvSpPr>
        <p:spPr>
          <a:xfrm>
            <a:off x="5816576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7E9E4CA-5FFB-5E42-AD6E-83E1D33B67D7}"/>
              </a:ext>
            </a:extLst>
          </p:cNvPr>
          <p:cNvSpPr/>
          <p:nvPr/>
        </p:nvSpPr>
        <p:spPr>
          <a:xfrm>
            <a:off x="6266953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A7A66A-872E-594E-98BF-CB71C2CC1FBE}"/>
              </a:ext>
            </a:extLst>
          </p:cNvPr>
          <p:cNvSpPr/>
          <p:nvPr/>
        </p:nvSpPr>
        <p:spPr>
          <a:xfrm>
            <a:off x="6717330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15ABAC-8BC3-0E49-A261-FCC43B6CD1DA}"/>
              </a:ext>
            </a:extLst>
          </p:cNvPr>
          <p:cNvSpPr/>
          <p:nvPr/>
        </p:nvSpPr>
        <p:spPr>
          <a:xfrm>
            <a:off x="7167707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4F9548-28F6-794E-85A0-4D060B757865}"/>
              </a:ext>
            </a:extLst>
          </p:cNvPr>
          <p:cNvSpPr/>
          <p:nvPr/>
        </p:nvSpPr>
        <p:spPr>
          <a:xfrm>
            <a:off x="7618084" y="338529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EAC0812-4DC3-8542-8D5F-4C6B1062919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814022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F103848-1EE9-884D-9E62-89C957BF47D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264399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BFF6B5-89D7-0548-93AD-37DEE378247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14776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71D8F6-CF27-D144-9548-19B48DBA7CC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165153" y="386857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3DAECA0-93B0-1745-ADC7-C95939CA88F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814022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F393B8-D3EC-7C4C-8BBF-B0BCEA3F133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264399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65E169-5145-0245-9081-D2E7881E520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714776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CF5584-F4A6-CA44-91C9-F74D1064528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165153" y="435185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P4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2958F9-BCA2-0B48-87C5-DC579D57A39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615368" y="4351216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P5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9AC054-8F5C-DC44-96B1-95C9DA1C975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065583" y="435058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P6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9F24AE-46D8-A94E-A028-4A8A89A3D61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814022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P1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AD9D72E-EA3E-8B48-BA37-EA604D709E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264399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P2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68A470-282D-2A4E-9051-ABCF2EB7374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714776" y="4835131"/>
            <a:ext cx="360000" cy="360000"/>
          </a:xfrm>
          <a:prstGeom prst="rect">
            <a:avLst/>
          </a:prstGeom>
          <a:solidFill>
            <a:srgbClr val="4793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NexusSans-Italic" pitchFamily="2" charset="0"/>
              </a:rPr>
              <a:t>P3</a:t>
            </a:r>
            <a:endParaRPr kumimoji="1" lang="zh-CN" altLang="en-US" sz="1200" dirty="0">
              <a:latin typeface="NexusSans-Italic" pitchFamily="2" charset="0"/>
            </a:endParaRPr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AB0BC2CC-E7E5-9D44-B7D2-533DF3FE9697}"/>
              </a:ext>
            </a:extLst>
          </p:cNvPr>
          <p:cNvSpPr/>
          <p:nvPr/>
        </p:nvSpPr>
        <p:spPr>
          <a:xfrm rot="5400000">
            <a:off x="7178978" y="2965538"/>
            <a:ext cx="295836" cy="121024"/>
          </a:xfrm>
          <a:prstGeom prst="rightArrow">
            <a:avLst/>
          </a:prstGeom>
          <a:solidFill>
            <a:srgbClr val="FFC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49B11B-3309-054C-82BA-AAB40CD2259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165153" y="4835131"/>
            <a:ext cx="360000" cy="360000"/>
          </a:xfrm>
          <a:prstGeom prst="rect">
            <a:avLst/>
          </a:prstGeom>
          <a:solidFill>
            <a:srgbClr val="FFC4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NexusSans-Italic" pitchFamily="2" charset="0"/>
              </a:rPr>
              <a:t>G4</a:t>
            </a:r>
            <a:endParaRPr kumimoji="1" lang="zh-CN" altLang="en-US" sz="1200" dirty="0">
              <a:solidFill>
                <a:schemeClr val="tx1"/>
              </a:solidFill>
              <a:latin typeface="NexusSans-Italic" pitchFamily="2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BA9CF23-4594-BF45-A1B7-2C3E3D5D2873}"/>
              </a:ext>
            </a:extLst>
          </p:cNvPr>
          <p:cNvGrpSpPr/>
          <p:nvPr/>
        </p:nvGrpSpPr>
        <p:grpSpPr>
          <a:xfrm>
            <a:off x="3501245" y="856969"/>
            <a:ext cx="1263308" cy="1809840"/>
            <a:chOff x="3501245" y="856969"/>
            <a:chExt cx="1263308" cy="180984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5455C5A-5F09-184C-B9E2-8F8BF102F40C}"/>
                </a:ext>
              </a:extLst>
            </p:cNvPr>
            <p:cNvSpPr/>
            <p:nvPr/>
          </p:nvSpPr>
          <p:spPr>
            <a:xfrm>
              <a:off x="3503799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6F164C7-E41D-614B-9645-AC98F50BC449}"/>
                </a:ext>
              </a:extLst>
            </p:cNvPr>
            <p:cNvSpPr/>
            <p:nvPr/>
          </p:nvSpPr>
          <p:spPr>
            <a:xfrm>
              <a:off x="3954176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9690BC5-782E-3949-8B50-DBF77D86ED0E}"/>
                </a:ext>
              </a:extLst>
            </p:cNvPr>
            <p:cNvSpPr/>
            <p:nvPr/>
          </p:nvSpPr>
          <p:spPr>
            <a:xfrm>
              <a:off x="4404553" y="85696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B71D424-9F24-DA4F-9BB2-C9A3CE8D4E8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501245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3BCDEDB-3F7B-814B-86A7-9C438C5F0B9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951622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116BCCD-B2F2-BD4B-A14A-6A637D61553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401999" y="134024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76C0A81-27B4-E743-B0EB-5B0560B8411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501245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F576EB5-1B6A-E947-94BE-610C380AAA4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951622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22CAB40-FFEE-BD41-B0C8-A1019BF20DA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401999" y="182352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7E59473-1A42-924A-8196-49EBFFA0536D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501245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P1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5588CFD-5AF4-D849-A7AF-7BB04DD14292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951622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P2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A38F56E-5A2A-784E-92BD-D1E60F88652B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4401999" y="2306809"/>
              <a:ext cx="360000" cy="360000"/>
            </a:xfrm>
            <a:prstGeom prst="rect">
              <a:avLst/>
            </a:prstGeom>
            <a:solidFill>
              <a:srgbClr val="4793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NexusSans-Italic" pitchFamily="2" charset="0"/>
                </a:rPr>
                <a:t>P3</a:t>
              </a:r>
              <a:endParaRPr kumimoji="1" lang="zh-CN" altLang="en-US" sz="1200" dirty="0">
                <a:latin typeface="NexusSans-Italic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27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3C8CF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1200" dirty="0">
            <a:latin typeface="NexusSans-Italic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990</Words>
  <Application>Microsoft Macintosh PowerPoint</Application>
  <PresentationFormat>宽屏</PresentationFormat>
  <Paragraphs>916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NexusSans-Italic</vt:lpstr>
      <vt:lpstr>NexusSans-Regular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Keli Wen (FESCO Adecco Human Resources)</dc:creator>
  <cp:lastModifiedBy>Keli Wen (FESCO Adecco Human Resources)</cp:lastModifiedBy>
  <cp:revision>6</cp:revision>
  <dcterms:created xsi:type="dcterms:W3CDTF">2024-04-22T12:40:01Z</dcterms:created>
  <dcterms:modified xsi:type="dcterms:W3CDTF">2024-04-23T11:27:51Z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60CFFD925C9AED57A15A26667A147E23_42</vt:lpwstr>
  </property>
  <property fmtid="{D5CDD505-2E9C-101B-9397-08002B2CF9AE}" pid="3" name="KSOProductBuildVer">
    <vt:lpwstr>2052-6.4.0.8550</vt:lpwstr>
  </property>
</Properties>
</file>