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35AADB0-4548-41F3-ACB7-CA9BBB2AB35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29560" y="2701440"/>
            <a:ext cx="9071640" cy="287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Machine Learning Based 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State-of-the-art Hurricane Rainfall Prediction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
</a:t>
            </a:r>
            <a:r>
              <a:rPr lang="en-US" sz="2600">
                <a:latin typeface="Arial"/>
              </a:rPr>
              <a:t>Ke Li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57720" y="822960"/>
            <a:ext cx="1780920" cy="15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828800"/>
            <a:ext cx="9686520" cy="47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 far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972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Learning name: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Bayesian Based Algorithm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Beats NASA previous algorithm by 3% (96% v.s. 99%)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Currently used for Global Precipitation Measuring Mission Satellite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Complicated (additional variables)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Large computational power (land classification, large samples needed)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Neural Networks (NN)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Neurons: transmit patterns of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Interconnected: Human brain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Receive input signals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Fire an output signal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*show github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(Picture comes from"Artificial neural network" wikipedia)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7440" y="1931760"/>
            <a:ext cx="5029200" cy="39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Future Work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188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Current NN: under-fitting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Increase NN hidden layer number 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3108960"/>
            <a:ext cx="6492240" cy="37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000" y="1002960"/>
            <a:ext cx="6400440" cy="57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Synopsis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920240"/>
            <a:ext cx="785772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Content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Bayesian Based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K-means Clustering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Dimension Reduction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Naive Bayes Classifier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Neural Networks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Source: Tropical Rainfall Measuring Mission (TRMM)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http://trmm.gsfc.nasa.gov/data/quicklook/last_2_cal.html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Huge!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2.2 Tb, 16 times day for 20 years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dimensions! 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11 variables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Noisy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Dominant signals are irrelevant to rain fall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554480"/>
            <a:ext cx="9334080" cy="37144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0" y="2926080"/>
            <a:ext cx="521208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K-means Clustering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080" y="1563480"/>
            <a:ext cx="9124560" cy="58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Dimension Reduction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57200" y="2016720"/>
            <a:ext cx="92354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9 Channels =&gt; 3 Pseudo Channels (PCs)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Save computational power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(show PCs v.s. rain rate)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Naive Bayes Classifier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9143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26600" y="1463040"/>
            <a:ext cx="5362920" cy="57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