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54452F-EA3C-403C-9C87-676773310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Intégration numérique de fonctions 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2F2095-32AB-458E-B700-5D7C195F0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19643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</TotalTime>
  <Words>4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Badge</vt:lpstr>
      <vt:lpstr>Intégration numérique de fonctions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Intégration numérique de fonctions </dc:title>
  <dc:creator>LATITUDE</dc:creator>
  <cp:lastModifiedBy>LATITUDE</cp:lastModifiedBy>
  <cp:revision>1</cp:revision>
  <dcterms:created xsi:type="dcterms:W3CDTF">2022-06-30T14:42:43Z</dcterms:created>
  <dcterms:modified xsi:type="dcterms:W3CDTF">2022-06-30T14:46:56Z</dcterms:modified>
</cp:coreProperties>
</file>