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462" r:id="rId3"/>
    <p:sldId id="463" r:id="rId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EAC"/>
    <a:srgbClr val="6BB9FF"/>
    <a:srgbClr val="DFDFE0"/>
    <a:srgbClr val="5C7AC7"/>
    <a:srgbClr val="ED7D31"/>
    <a:srgbClr val="2DB3B0"/>
    <a:srgbClr val="BA669C"/>
    <a:srgbClr val="5B9BD5"/>
    <a:srgbClr val="BE61A0"/>
    <a:srgbClr val="69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主题样式 2 - 个性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0"/>
    <p:restoredTop sz="85957"/>
  </p:normalViewPr>
  <p:slideViewPr>
    <p:cSldViewPr snapToGrid="0" snapToObjects="1">
      <p:cViewPr>
        <p:scale>
          <a:sx n="84" d="100"/>
          <a:sy n="84" d="100"/>
        </p:scale>
        <p:origin x="-1120" y="-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AFFD7-E8F6-8C43-913C-08BCA85F0459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7618D-3BFE-7A4D-9849-DC5F9DF229F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32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070B-FC60-465F-819E-076930B04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2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45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78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85"/>
            <a:ext cx="12166333" cy="684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3964"/>
            <a:ext cx="10515600" cy="781249"/>
          </a:xfrm>
        </p:spPr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205"/>
            <a:ext cx="10515600" cy="504000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1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20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12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9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8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10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0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0B8C-DE39-4842-B0BC-32F6276E786A}" type="datetimeFigureOut">
              <a:rPr kumimoji="1" lang="zh-CN" altLang="en-US" smtClean="0"/>
              <a:t>19/3/19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A33B-E346-D545-9408-28E3F7B46F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90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78826" y="229193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</a:t>
            </a:r>
            <a:endParaRPr kumimoji="1" lang="zh-CN" altLang="en-US" sz="4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72763" y="3786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15036" y="4432519"/>
            <a:ext cx="150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201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9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-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03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5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2" descr="“奔溃”的图片搜索结果"/>
          <p:cNvSpPr>
            <a:spLocks noChangeAspect="1" noChangeArrowheads="1"/>
          </p:cNvSpPr>
          <p:nvPr/>
        </p:nvSpPr>
        <p:spPr bwMode="auto">
          <a:xfrm>
            <a:off x="207433" y="-144462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7" name="AutoShape 4" descr="“奔溃”的图片搜索结果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8" name="AutoShape 6" descr="“奔溃”的图片搜索结果"/>
          <p:cNvSpPr>
            <a:spLocks noChangeAspect="1" noChangeArrowheads="1"/>
          </p:cNvSpPr>
          <p:nvPr/>
        </p:nvSpPr>
        <p:spPr bwMode="auto">
          <a:xfrm>
            <a:off x="613833" y="1603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29" name="AutoShape 8" descr="“奔溃”的图片搜索结果"/>
          <p:cNvSpPr>
            <a:spLocks noChangeAspect="1" noChangeArrowheads="1"/>
          </p:cNvSpPr>
          <p:nvPr/>
        </p:nvSpPr>
        <p:spPr bwMode="auto">
          <a:xfrm>
            <a:off x="817033" y="3127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30" name="AutoShape 10" descr="data:image/jpeg;base64,/9j/4AAQSkZJRgABAQAAAQABAAD/2wCEAAkGBxIREhUREBMWFRUXFRkXFxYYGRgaGhYYFh0bFhoWGhkaHSsgGhomGxcYITEhJSkrLi4uGR8zODMtNygwLisBCgoKDg0OFxAQGisfHR0tLS0tNy0vLy8tLSstLS0tLy0rLTcrLysvKystLS4rLS0tLS0tLS0tLSstLTcrKy0tLf/AABEIAKgBKwMBIgACEQEDEQH/xAAbAAEAAgMBAQAAAAAAAAAAAAAABQYDBAcBAv/EAE0QAAEDAgQCBgQICA0EAwAAAAEAAgMEEQUSITEGQQcTIlFhgTJxkaEUQlKSscHR0hUWFyMzcpPhJDVEU1RVYmOCg6LC8EN0s9M0lKP/xAAZAQEBAQEBAQAAAAAAAAAAAAAAAQMCBAX/xAAmEQEAAgICAgEDBQEAAAAAAAAAARECAyExBBJxE0FRBTJhsdEU/9oADAMBAAIRAxEAPwDuKIiAiIgIiICIiAiIgIiICIiAiIgIiICIiAiIgIiICIiAiIgIiICIiAiIgIiICIiAiIgIiICIiAiIgIiICIiAl0WtiDgI3lz+rAabyaDJoe3d2mm+umiD2etjY5rXyMa55s1rnAFx7mgnU+pbF1QOEKKjmmNTFTyzAAkV9S65kdfXqmu2buczQ0bWWDE+NqiskNLgcYlI0kqnaRRX0GXMLPPO+vgDyg6BUVLIxmke1je9xAHtKiJeMcPabOraf9qw/QVWqPoyZNaTFqiWtl8XFkbfBrWn7PUpVvRphI/kbPnSfeQTdNxBSSfo6mF/6sjD7rrebM0i4cCO8EKnz9FeEO/ktvVJIP8ActU9EeGfFbM0dwldZUXWbEIWenLG31vaPpKjKvjDD4/TrIB/mNPuBUDH0SYSN4HO/Wlk+orch6M8JbtSMP6zpHfS5B9u6R8KH8sj8sx+peDpIwo/ytnsd9ikIuDsOaLNoqcf5TPsSThDD3Ag0dPY/wB0z7FF4bmFY1T1Tc1NNHKP7DgbesbjzW/dUHGOjCmH57DnOo6hurHsc7LfuLSdj4ew7JwdxfMJvwbioyVg9B4tknadQRYAB1vI25HRVF/ReAoSg9REQEREBERAREQEREBERAREQEREBERAREQEREBR+NYTFVR9VO0ujzNcW3IDspuGut6Te9p0KkFHcQ4m2lppql20Ubn+sgaDzNh5oKLxVVzYjVfgigeYooh/C5W6ZW6AQttztcW79NgVesDwaCjiENPGI2DkN3H5Tju4nvKq/RHhHU0QqX6y1bjUPdzIkuWj2G/rcVvcbcbx4YYutglkEmaxZlsMttCXOGtjew7ioq1L1c7j6Y8NLbnrg75HV6+0HL718QdK7JNYcPrZG/KaxpB9jilpTo68KoEXSzRDSoiqad3dJEfqJWR/Szhp/Rumkdya2F5J9oVF0jqmOc6NrgXMtmaDq3MLi45XGq+6iZrGue82a0EknYAakqodH8Msj6yumidF8Kma6JkmkgijbkbmHLmQPFbfSg15wqsEYJcYSLDexIzf6boJ7C6+OoiZPEc0b2hzDYi7TsbEXC21C8K4pTz00RppWSNbGxvYcDlIaBlI3BHcVM3Qeqs8ccJx4jDl9CdnahmHpRvGo1GuUka29Y1VlRBRujviiSUyYfWm1bTXa/8AvWjZ4PM2Lb6cweakZcQlZi7IHPPUzUbjG3kJYZLvPmx7fmqF6VMFexjMVpOzU0xDnFvx4tA4OHMAa+rMvjHcZZK7Bq+PQSVAYddhPGWlh9TgB5KK6Mi08NxKOfOYnXySOidoRZ7PSGq3FUEREBERAREQEREBERAREQEREBERAREKAi+brHNUMZq9zWjvJA+lI5SZrtmVA6bakswxzG/9SSNnlfN/tWxxnjLJ6aSCneQ8uZZ4uAA1zXEgjwFtFD8Z1wxGD4O9hY3O19wbu7PLbxK9GHibc44h58vM04zzLouGwiOKNg2bG1o9TQAq30h8Px1cUb3S9TJA/rIpLBwuPiuYfSaSBp4D1GJfxDVObZpsALXa36zdRjY5JnaB0jvNx9vJejD9PnvPKIh5tn6jHWGMzLTbnOQTQUE7NpGupWsJ/tNLdvPxXzieF0zgDTYTM4m4vSzOiDSNr2sB+5XTCuEtnVB/wD6z9itcETWANaAANgOSz8n6Eca4ufy18b/oyn22Tx+HMuBOF8TiqBLLJJDSg3+DTS/CXuFiLXtZmutxroulytYwFxAAaCSbAWA1JWdVDH+G66rfKx2IGKmeLCKKJubKRYh0jib312svE9z2DjG2FDE5o7ZmFzY2n0szi2NoJ2Lhl15XVpidnYC4Wu0Eje1xqPFVziThfrsNNBA4NLGMERdtmis5ua3Ilutu9T+H9Z1UZma1smRudrTmaHW1AdYXF+dlUcd4vbQPq5aWioJhUxmz5KaRtO0Gwdf5JOu5A9a0aCr4gpjaFtXI3k2cNmHk4Em3qK6fxDwDh1bIZqmnDnkauD3szW5uyEXPiqO/hDDoWzthYerd2Bd1y87nK7cMHvWmrVOzKoZbt+OqLluUfSvNTkMxaikhOnbYCAfHI76iVbcL6RMMqLZKpjSfiyXjPds8BQNPw1WyQNdSVLImkEGCWISQyN2BcDtoNLDuX1wr0ZRxumlr2wTOl06qOO0MYBvdgdqHHyXOzH1ynGJunevP3xjKqtfszJmEAtexwIuCCCDofArguHSkUUEO4gx5kbD/AGdDp5knzXQfxOpMIfJiMEskETGPL4A68byRZo119Iiwve9rdy0+jbhSOfDoX1TDd1Wa1ouRZwIDD4tIbe3O64dwmOiwXgqZCdX11SSO6zy36ldVE8OYGyijdFG5zg6WSUl1r5pXF5GnIXspZVBERAREQEREBERAREQEReXQerFNM1gu4gDvJssl1q11FHM3LI0OF7+ferFXy5yuuBmIxOcGtkYXHYAi62bqt4iIKLKY6fM83ykC9rWGp3B15KOfXYhPcNY5g8G5fe7X2L0Y+P78xNR/LzZeROHGUXP8LhPVsYLvc1o8TZQ9fxXAzRhMh8NvaVE03Cr3HPUyAd4BufNx2WyJaCm9EB7x3ds39Z0C7jVqj7zlP8dOJ3bZj7Y/PbWfjNbP+hiLQdiB/udosX4uTv7dTKG95ccxH1D2qSFfWz/oYhE3k5+//PJZGcNGQ5qqV0h7gbNH/PJaRt+n1WPxzLH6U7O7y+eIV80FLGXdZP1g0yCMdoaa5jqN9l9y4c6eN0UNLka5tjI4kPt3h2mU+pWWup4aKnlnjiBMUT3+JyAutc6jZaXE/F0dFRtqni75Gt6qIbvkc24b32F9T3BZ5eXP2ufn/G2Hifmo+EFwNTxV9PmMkgETjEYSRdnV6AHfcWV9o6KOJuWNoaPD6+9cWwOjlwitixHEow1lSJC58d8tNJMc2WRo05+NuVyF2bDcShqGl0ErJWg2JY4OAO9jY6FefPdnn3L04aMMOobdlRMUxd34WMU1Uaelp6eOYgOawSySucwNkc7dumjRa5V8WliGFQVDSyeJkjTa4e0G+XUb9xJ9pWbVGnjHDrW+G0/7Vn2qozGlcSfxjnFzsJqew8NGKX4gwDCqSMSSYcJAXZbQ05kdzNyG7DTcqsur8E/qap/+k77VFT2GcWYbQscJ8XNTc3vI5sjm6bARMvb2r5k6XsLN8kkzh8psEhHvAUZRVIGuH8OvHc6dkUXuJJV84dfM6BrqmFkEhveJhzNaLnLrbe1roKVS8VVEkckUjs4LmmObIY3PhkYHWcw+jIL2PJe0VIZpImWsHch8WNu59ZN9VucSUVpzmfmL+13ZGDv8dPcprhKk0dUOFi+waO5jdAPd7l9XHLHToice5/t8fKMt2+Yy6j+lhijDQANABYDwC+1hqqlkTS+R7WNAuXOIaAPElc84m6QTORRYL+fqZNOsaPzcTebsx0J8dh4mwPy7fXiPww8c1ZxWsjwanv1bHB9ZIPiBuoYOV76esjuNulUlO2NjY2CzWNDWjuDRYD2BV7gPhNuHQWJzzyWdPLcnO/uBOuUXNvM7lWdQERFQREQEREBERAREQEREHhUVi76oECma0i2pcdj6lKlaWI4nFA3NI63cBqT6gusLviLZ7K9eZpDsoK6X9LOI29zAL+3S3tUxh+HsgBDbm+pLiSSe/X6lmpKgSMa8AgOFwDodfBQVdR1s8jm5xFFfQg6uHjbX6Fpc5zUzGMMqjXHtETlMpDEsbhh0e67vkjU/u81GfCq6o/RMELe91ifXqPqUhhnD8MOts7vlO1Pl3KXAV98MP2xfz/h9PZn+6a+Fcj4Zz61Ez5D3XsPrUpR4PBFqyMA951PtKkEXGW3PLuWmOjDH7PkBfSrvFmKyROpYKc2lqKhjAbAgRs/OTOP+W0geLh61KYXicdQ1z4iS1sj47kWuY3FjiO8XB18Fm1ZcRjjdE9s1jGWODw7QZSDmv4WuuacKU5xitNdK3+A0xyUUZ9EubYGQjc2yg6+A+Kb73ShiEtQ+HB6N1pqgh0pHxIBe9yNrkeYFuavOEYdHTQxwQtDWRtDWgaefrJuT4lFZqqkZK0xyNa9jhYtcAQR4g7rWwjBaekaWUsLIWuOYhjQ0E7XNudlIIiCIiDyy8K+l45Bp4jiUFO3PPKyJve9waPeVSMZ6QKSWSOKmqMwLrO6sOLnHezdBpoe1sstJ0U0QkMtRJPUuJJAmkuBc3+KAT5lfNfgtIyYQUkEUWW7pXtYAQAL2zb7fSFt4+N589PP5OURh8o2apnqZJRGzNI4dm5sNNQ0E6ZR2bn61ocOQ43iUXWR4lHBE1zo7MjFwWGxAs0G3cc2yvfCNPmz1BFsxysHcxuwH0eSgejNwgrMTw/8AmqgSs/UmF7DwHZ9q08vZeUYx1Djw8KxnOe5fNP0VxyEOxCsqKs75S4sb7MxI8irlguBUtG3JSwsiHPKNT4lx1PmVKELm0WKzwxwtfK8uixk08riSc8UxeWh99xaWMeBaO5eR7LdKReBeqoIiICIiAiIgIiICIiAiIg8IWjJhUTpeuc277WBNyBbw2W+o7HMbgo4+tqH5GXA2JJJ2AA1J0KsTMdJOMT23wF7ZUWp6VcPa27DJI7k0MLb+brBaf5WoOVNOT3dj7VytOjWXq57S9LFK97WuilYCQC85SG35mx2X3iHStSRSOY1kkgaSM7coaSDY2ubkeKov68K5x+V+l/mJvbH95D0vUv8AMTe1n3kHxxfFWfDamrjieW09D1dNYXDp6g2c8W3yjf1K2YLTsw3D42yu7MEAMjzzLRme7zJPtUFF0p0BYHP61rje7MlyPG4OXXwN1VOkXjinr4GUtO6RjHyNMzyLEMaQbNF+0b62/sqKsPRXh7531GLzg56p7hEDrkgB0HnYDTk0Hmuihc9o+kzDIImxRCXLGwMa3IBo0WA9LwWnX9KpEbiylkY5zT1b32yZiNCdrjnoUHTrr1cjpa/GJGNkbWNAe1rwMjdA4XA9DxWXr8Z/prfmN+4llS6tdamK4nFTRmad4YwWuT3nQAAaknuXM+vxn+ms+Y37irPF2N1jrUtZK2UNcyUENA5EW0AuLE7hLKdP/KVhv88f2b/sWjX9KVI0gQMlnuLnK3Lb52p8gqN+NVH/AEUfNiVlwoNc0SCnEJO3ZYHEH9XUeopa03W9KlOQ4PhlicG3bnAIcdraajv25KF/GukERaJiZJnXldlf2Wg3ttre/Jb2KNAGc04mI0OjC4D/ABbjwCrR4powbGkAIOoyRX9RC017pw6Y7NGOc3K5SdJdHDlip4pZmtaO0wBoHhZ2vuVZwjjGAYzJWuDoYpabK8PGuePKBo299GiyguE6ox1Ida0cznsG1r3DgPK7R/iUnxJw+euNUHNyl0d2kakktYfDuPtXEzzy1jGoqF9qek/D2tLmve8gaNDHAnwu6wHmVScY4lpZ2TNEU9OaiohnMr7Oax8OSxDRrqI+V1MYhG1lurpWy3vfKI227vS/5os2IOIYLQdbqOx2Ozode1ppt5rm19VhpOkXDpHNYJiCTYFzHNFz3kiwWHiLpCgppRDEx1TJrmERBDLGxBIv2tNuXNUfjOBopQ4RsY4vZcBrQQTe7bga/uXvBkUbKYzloDu3mfYk5Wm9vd7lbPVdcD6R6WYvbODSubbSVwGa/IeI00tzWfH+P6WnbG6L+EmQnKIXNPo2vc8jcgW3VMpRQVr3uaxsj9C8lrgddBvbut5LSwKhpYpZZnOa1zJpGtaXABrQbA2Ot7aXSz1W2i6UIjIxk9NLTtcbdY8jKPE3A08RsrlhmM09SCaeaOXLvkcDa/eBsuWitoa2RrCBI+xy5mvFgNTuAvMDphDiU0dOMn8CkIAvbNYEH22SJSYXWu6RKCGYwukJIOVzmtLmtI0IJG9jobXVopqhsjWvY4Oa4Xa4G4IOxBXFeHIIjhzy5jTpIXEgXJG2u+gsugdFGb8GQZjfWXL+r1jgAhMLeiIqgiIgIiIC5r0vuu+hjaMzzK5wB0abZBYnxv8ASulFUPpWbSGKH4SZesznqeptnOgzb6W9HxvayCGw9spcetp4mWF2lpDrn5ui1MHo6gVUtRO1rM8YaA117WLbD2DdanBtDI0SSyF4a4FrGvJzZRrmN9j5clr8NGNtZkgmdMwwE5nE+lmHeByt7Vy7ZaynnZSPilp2OaxryH5x2fSIcG23F+9YeCZjHTVDxu0lwHLRl7FadFRdZDWSSZ7xl2TtOA+Mdr2OwWfhL/4dX6nf+NBMYXVYpUxNmgpGPjdezswF7EtOhffcEL7oMSqvhRpaqJsbhGXkA3PK2tyOauPRV/FkHrl/8r1WMc/juT/tm/7VZ6SJ5VHDZi3EZA1rXF0kjRnJAuTfcA66d3NSeKcTup5DFJTR3FjcO0IIuCLs2UNHSOmrZWNe2MtlfIHEc2u08eat9bC+VjmPdT3c0tza3F9Li58drqK1uIsbFL1doWvzgnWwta3ge9RPHEspihEgY0FxIa0kn0ed2iwF7KzVdP22PvEcrC20neS05h833qqcb00hyzPkjcLhjWMvpub3JudvoRJTcrWGjp+sgfOOri7MdyR2PS0I0+0KL6qm/q2p+a/7y28Onb1TQyufZrGggRMIZYDsk9Xy217lu0d5gTFXveG7kRxaf6FFaOGRU/WsyUM8bs2j3B2Vp7zd2yhuNDasLrXysjcfI/vA81OfhKL+sz8yP7iq2LytErxFMZ2ysa1z3b3zB1ttLFjVYF5jrqhwDm0gsdR+dZz1HJaVZTVtU7q5LQRWN8rg5xPIEgjTwWWhwWqaMstZILWDerygWGmuZvqWbC8Oq2S5pqgyR2d2bd/onbkg0qWkraVwZGevisPTIaQe4G9xy7wt51ZU7mkb+1Z9i8xjDqySTNBUdWzKBltz1udvUvmTCKgx2bVy9ZYXvlyX+NoG3tvZBS+HKGOom6uRzm3BLC0j0hrbUd30LcxuGoim6t0kzobsOclxGU2Nydrg39gWSgof4DJUtcGPo6nykEmQW9YLfYSpOtr618QMsEbY3mO7g/Wxc0js3320VRsGopv6xf8AtW/dW3VYrSvaG/DAy1u0x7Q42FtbjmvOIcYFLk/NB+ckbhtrW8D3+5YMVxiWmbnlpWWLsukoOup+R4Fcqg+JhTuizMqnTPDhZpkDrA7mwClOG2k4c8AEkiYADck30A5le8YPD6Jrw0DM6N1u7ML2uvrhWYsoC8bt61wB2uLlUanAdFLG+UyRvZdrLZmlt7E3tcarPgFFFLNWCVjXETmxIBIBLhp3bLZ4Wx+SqdIHta3K1pGW+tyRzPgtDhqe1fVM+U55H+F5+olBD8IsLaxrTu3OPYCFd+Gm3xog/wBFP1KuUtC6LE9RZrzI9p01BB7vEkaqx8M/x2f+2P1Kwk9K1Rv6qkrojvHLIz5xDPpBXVejyPLh1KP7u/ziXfWuU8XEQ1GJRbZpGPA78zg82+cuz8N0/V0lOz5MLB/pCQkpJERVBERAREQCuc9MEJa2kqWGz45i1oIuO2M1z5sHtK6MozH8EhrYupnBLbh2hIII5gjz9qDm9F8JZnfVywlgjNgy4AO5JuFU+Dx1U8L5Oy2SN4a46B1iW7+ttl01vRXh97nrT4Z/sCmcS4No6iGOCSOzIhaPKS0tGxFxqQdze+uqlLbm/EDax0UwMlP1VnE5c2csGttdLkBauAQtioJnukb+cY5wFxcdktA8Tf6VeR0V0H978/8Acso6LsNvfJIfDrHW+1KLbPRawjDKe4tfrD5GR5B9iq3ELw3G35iBenaBc2voNPcfYun0tO2NjY4wGtaAGtGwA0AULxDwdSVzg+oYS8DKHNcWm17gG2hAJO/eUlLcPxmivWOizDtyjtch1hB19V/cpL8Sj/SIvZ+9dIHRdh3yJP2jl5+SvDfkSftClOrU3FqOOsrqSlvmBLg/IRdrdDvrY2aVKcV8EUWH0z6qNskj2FuVsjgWEuIAzBoBcOdr6q6cP8G0dE8yU8ZDyMuZzi4gHcC+gvYbdylMXwuOqidBMMzHDUXIOhuCCNjcJSW5Pw5QGCCQzvY0TEOFjYAPbYDtWAOu3vWXhfB30rZGvex2YgggnkLagjRWWLoqoQbudM4dxfa3mACvD0U0Py5vnj7qUtq8Pwh30n/6Kn8TiX4R+fyF5Y23VlwaLk5d9b7+0LqH5KKH5c3zx91Y63oqpTE5sL3sluC2RxLw2xvbKLAg+1KLQXCuGTU7X9e65c4EdousGg31O261+C+E/wAItnmfUTMDZ3NbkdoRo6+vrU2Ojutf2ZsRJYfSDYzcju9JXnAMGio4WwQg5W7k7uJ3cfEpSTLm/FfATaOlkqGVVQ4sAsCRY3IbrbXmtPE5CMMDgSD1MWtzf4nPddXx3C2VcElPISGvba43B3Dh6iAVz/8AJjUuaIn4iTFoMgiPojYD85bkEoiVNo6aWZjqKnyiLNDNKXk53PLRex2yjWzbcrk6qZ43qSyOGJm7pBYeDLW8sxarJiXR1IJTJQ1XUNc1jXMLS70AGgh1/AaW3utaTowlkaXy1pfOLdW7J2W2N7EF1z5Wt3FJWJQMeHVNXIw1rGMZGS4Bu7ybaekdNAt6ukpq4Ppusu5puLfKHxm/KAuQfNSP4gYg/syYiMp3tGb/AEj6VvT9F9OImCnlkimZ/wBbcuP9poIHstbxSi3POITWthEU7GdU0taHN55dGn0r7DuUzwtCX0BY3d3WtF9rnRTn5NamQtbU15kiDgXNEZBNu4l+h8dV9/kxkYSIMQkjjzEtZkJygm9riQX9dkotB8KYDLSukMpYczWgZST6JJN7tHeq3SU8s1bK6le1rg+R4cSQCM1uQN73XQR0a1B0fiUhbzAYdR+0WWq6LmNLXUdTJAQ3K82zl/PN6TbHw20CUWr1DhVWahk9S+JwY1zRluDqDyygblbWBVAZis827YaRxfbvABt61Jfk2qeeJyfsz/7VZeGOEIKFj2tLpHy/pJH7vGungO0falJMuUVFFPiIfiEj2CR1y1gb2bR6Aa+Atre/Nda4Fxl1ZRRTvtnOZr7CwzMJbcDuIAPmqnUdGkzXPjpqwx0zzcxuaXOaDu0G+o9njdXvAMIjo4GU8V8rAdTuSSXFx8SSUJSKIiqCIiAiIgIiICIiAiIgIiICIiAiIgIiICIiAiIgIiIFl5ZeogWREQEREBERAREQEREBERAREQEREBERAREQEREBERAREQEREBERAREQEREBERAREQEREBERAREQEREBERAREQEREH//2Q=="/>
          <p:cNvSpPr>
            <a:spLocks noChangeAspect="1" noChangeArrowheads="1"/>
          </p:cNvSpPr>
          <p:nvPr/>
        </p:nvSpPr>
        <p:spPr bwMode="auto">
          <a:xfrm>
            <a:off x="1020233" y="4651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33" y="1524586"/>
            <a:ext cx="9160020" cy="453885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产品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21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1249"/>
          </a:xfrm>
        </p:spPr>
        <p:txBody>
          <a:bodyPr/>
          <a:lstStyle/>
          <a:p>
            <a:r>
              <a:rPr kumimoji="1" lang="zh-CN" altLang="en-US"/>
              <a:t>服务部署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8" y="2736396"/>
            <a:ext cx="10990801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5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3" id="{7316A9FF-94CC-294C-A66C-3D87CDD8C0DD}" vid="{0BE35D0E-E621-364C-9AF6-E44F1D6E8CD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AliCloudNewLogo</Template>
  <TotalTime>40198</TotalTime>
  <Words>9</Words>
  <Application>Microsoft Macintosh PowerPoint</Application>
  <PresentationFormat>自定义</PresentationFormat>
  <Paragraphs>6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产品</vt:lpstr>
      <vt:lpstr>服务部署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倪波</dc:creator>
  <cp:lastModifiedBy>Microsoft Office 用户</cp:lastModifiedBy>
  <cp:revision>1494</cp:revision>
  <cp:lastPrinted>2017-07-03T11:51:02Z</cp:lastPrinted>
  <dcterms:created xsi:type="dcterms:W3CDTF">2016-08-29T05:42:14Z</dcterms:created>
  <dcterms:modified xsi:type="dcterms:W3CDTF">2019-03-19T02:00:25Z</dcterms:modified>
</cp:coreProperties>
</file>