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a6d24c1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a6d24c1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morning we are team hook and our game is hookshot.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start the engine build presentation with the core mechanic, the hookshot.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6a6d24c1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6a6d24c1e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allows the character to fire a hook and extends and once it reaches its position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calculates the directional velocity and also ensures the character stays within the length of the hook. Creating the swinging motion,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physics system sets the position of the objects based on different forces, acceleration, velocity, gravity.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Manager in a way manages the memory of engine by creating,initializing and freeing objects used in the game.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possible risk is that more changes might be needed to be made to the object manager as as much as we try to plan for it, sometimes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factors that we don't know what we could be lacking or missed out until we actually try to implement it in code.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6a6d24c1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6a6d24c1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a6d24c1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a6d24c1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6a6d24c1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6a6d24c1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472275" y="6311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HOOKSHOT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472275" y="1866138"/>
            <a:ext cx="42555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Engine Proof Presentation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 team: Hook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Producer - Egi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Lead Designer - Liu ke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Technical Director - Wei Wen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Testing Manager - Yong Hui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"/>
          <p:cNvSpPr/>
          <p:nvPr/>
        </p:nvSpPr>
        <p:spPr>
          <a:xfrm rot="-2750154">
            <a:off x="4013308" y="258969"/>
            <a:ext cx="189030" cy="321441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/>
          <p:nvPr/>
        </p:nvSpPr>
        <p:spPr>
          <a:xfrm rot="-2869344">
            <a:off x="5259805" y="2715814"/>
            <a:ext cx="348956" cy="950246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/>
          <p:nvPr/>
        </p:nvSpPr>
        <p:spPr>
          <a:xfrm rot="-2940187">
            <a:off x="5097081" y="2922435"/>
            <a:ext cx="230939" cy="84609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"/>
          <p:cNvSpPr/>
          <p:nvPr/>
        </p:nvSpPr>
        <p:spPr>
          <a:xfrm rot="-2940187">
            <a:off x="5232770" y="3060766"/>
            <a:ext cx="230939" cy="84609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"/>
          <p:cNvSpPr/>
          <p:nvPr/>
        </p:nvSpPr>
        <p:spPr>
          <a:xfrm rot="-2940187">
            <a:off x="5370992" y="3191879"/>
            <a:ext cx="230939" cy="84609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6"/>
          <p:cNvSpPr/>
          <p:nvPr/>
        </p:nvSpPr>
        <p:spPr>
          <a:xfrm rot="-7367309">
            <a:off x="2652995" y="1056654"/>
            <a:ext cx="58168" cy="24671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6"/>
          <p:cNvSpPr/>
          <p:nvPr/>
        </p:nvSpPr>
        <p:spPr>
          <a:xfrm rot="-2775267">
            <a:off x="2116715" y="858747"/>
            <a:ext cx="58138" cy="24678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/>
          <p:nvPr/>
        </p:nvSpPr>
        <p:spPr>
          <a:xfrm rot="-4068799">
            <a:off x="2025910" y="1037636"/>
            <a:ext cx="57994" cy="24662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6"/>
          <p:cNvSpPr/>
          <p:nvPr/>
        </p:nvSpPr>
        <p:spPr>
          <a:xfrm rot="-2599248">
            <a:off x="5941356" y="3689940"/>
            <a:ext cx="65153" cy="54703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6"/>
          <p:cNvSpPr/>
          <p:nvPr/>
        </p:nvSpPr>
        <p:spPr>
          <a:xfrm rot="-2599248">
            <a:off x="6245342" y="3517647"/>
            <a:ext cx="65153" cy="99837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 rot="-2599248">
            <a:off x="6118610" y="3368581"/>
            <a:ext cx="65153" cy="54703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/>
          <p:nvPr/>
        </p:nvSpPr>
        <p:spPr>
          <a:xfrm rot="8139567">
            <a:off x="2136113" y="702018"/>
            <a:ext cx="921563" cy="4932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CCCC"/>
          </a:solidFill>
          <a:ln w="9525" cap="flat" cmpd="sng">
            <a:solidFill>
              <a:srgbClr val="2426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1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Hookshot Mechanic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Manager</a:t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8273" y="2373138"/>
            <a:ext cx="3457100" cy="11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>
            <a:spLocks noGrp="1"/>
          </p:cNvSpPr>
          <p:nvPr>
            <p:ph type="body" idx="1"/>
          </p:nvPr>
        </p:nvSpPr>
        <p:spPr>
          <a:xfrm>
            <a:off x="1056750" y="3900525"/>
            <a:ext cx="7030500" cy="1015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Issues / Risks</a:t>
            </a:r>
            <a:endParaRPr sz="1400" b="1" u="sng"/>
          </a:p>
          <a:p>
            <a:pPr marL="18288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changes to Object Manager</a:t>
            </a:r>
            <a:endParaRPr sz="1400"/>
          </a:p>
          <a:p>
            <a:pPr marL="1828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Unsure of what we could still be lacking or missed out</a:t>
            </a:r>
            <a:endParaRPr sz="1400"/>
          </a:p>
        </p:txBody>
      </p:sp>
      <p:pic>
        <p:nvPicPr>
          <p:cNvPr id="316" name="Google Shape;316;p17"/>
          <p:cNvPicPr preferRelativeResize="0"/>
          <p:nvPr/>
        </p:nvPicPr>
        <p:blipFill rotWithShape="1">
          <a:blip r:embed="rId4">
            <a:alphaModFix/>
          </a:blip>
          <a:srcRect l="48302" t="20377" r="35110" b="37538"/>
          <a:stretch/>
        </p:blipFill>
        <p:spPr>
          <a:xfrm>
            <a:off x="1435700" y="1990038"/>
            <a:ext cx="1268198" cy="18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 rotWithShape="1">
          <a:blip r:embed="rId5">
            <a:alphaModFix/>
          </a:blip>
          <a:srcRect l="46975" t="31915" r="36451" b="37536"/>
          <a:stretch/>
        </p:blipFill>
        <p:spPr>
          <a:xfrm>
            <a:off x="3328500" y="1990050"/>
            <a:ext cx="1745645" cy="18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1239525" y="5557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Map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3">
            <a:alphaModFix/>
          </a:blip>
          <a:srcRect l="3317" t="4580" r="22459" b="-4579"/>
          <a:stretch/>
        </p:blipFill>
        <p:spPr>
          <a:xfrm>
            <a:off x="415100" y="1889725"/>
            <a:ext cx="1356225" cy="18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 rotWithShape="1">
          <a:blip r:embed="rId4">
            <a:alphaModFix/>
          </a:blip>
          <a:srcRect t="4370" r="19730"/>
          <a:stretch/>
        </p:blipFill>
        <p:spPr>
          <a:xfrm>
            <a:off x="1886948" y="1931873"/>
            <a:ext cx="1769552" cy="176955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>
            <a:spLocks noGrp="1"/>
          </p:cNvSpPr>
          <p:nvPr>
            <p:ph type="body" idx="1"/>
          </p:nvPr>
        </p:nvSpPr>
        <p:spPr>
          <a:xfrm>
            <a:off x="1056750" y="3900525"/>
            <a:ext cx="7030500" cy="1015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Issues / Risks</a:t>
            </a:r>
            <a:endParaRPr sz="1400"/>
          </a:p>
          <a:p>
            <a:pPr marL="457200" lvl="0" indent="-317500" algn="ctr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Snapping Character to empty binary map</a:t>
            </a:r>
            <a:endParaRPr sz="1400"/>
          </a:p>
        </p:txBody>
      </p:sp>
      <p:pic>
        <p:nvPicPr>
          <p:cNvPr id="326" name="Google Shape;326;p18"/>
          <p:cNvPicPr preferRelativeResize="0"/>
          <p:nvPr/>
        </p:nvPicPr>
        <p:blipFill rotWithShape="1">
          <a:blip r:embed="rId5">
            <a:alphaModFix/>
          </a:blip>
          <a:srcRect l="56993" t="36924" r="29264" b="39632"/>
          <a:stretch/>
        </p:blipFill>
        <p:spPr>
          <a:xfrm>
            <a:off x="3921170" y="1931873"/>
            <a:ext cx="1844026" cy="176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7899" y="1931875"/>
            <a:ext cx="2069355" cy="17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and Animation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body" idx="1"/>
          </p:nvPr>
        </p:nvSpPr>
        <p:spPr>
          <a:xfrm>
            <a:off x="1056750" y="2906650"/>
            <a:ext cx="7030500" cy="207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Issues / Risks</a:t>
            </a:r>
            <a:endParaRPr sz="1400" b="1" u="sng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Animation was not working due to lack of time and sprite images for each functions and movements are still in progress.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Loading of sprites in a rather in a ineffective way.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Enemy AI needs to be dynamic. More work needs to be done.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Currently a temporary solution, needs to be fleshed out.</a:t>
            </a:r>
            <a:endParaRPr sz="1400"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2050400"/>
            <a:ext cx="484306" cy="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208" y="2050400"/>
            <a:ext cx="484306" cy="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625" y="2050400"/>
            <a:ext cx="484300" cy="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028" y="2050400"/>
            <a:ext cx="484300" cy="4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 txBox="1"/>
          <p:nvPr/>
        </p:nvSpPr>
        <p:spPr>
          <a:xfrm>
            <a:off x="1056813" y="1544150"/>
            <a:ext cx="193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Sample use of sprites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4261625" y="1911850"/>
            <a:ext cx="377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Each sprite will use a mesh and placed in as a texture image / map.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966925" y="1911850"/>
            <a:ext cx="2820300" cy="76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1" name="Google Shape;341;p19"/>
          <p:cNvCxnSpPr/>
          <p:nvPr/>
        </p:nvCxnSpPr>
        <p:spPr>
          <a:xfrm>
            <a:off x="1638400" y="1933850"/>
            <a:ext cx="0" cy="7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19"/>
          <p:cNvCxnSpPr>
            <a:endCxn id="340" idx="2"/>
          </p:cNvCxnSpPr>
          <p:nvPr/>
        </p:nvCxnSpPr>
        <p:spPr>
          <a:xfrm>
            <a:off x="2377075" y="1911850"/>
            <a:ext cx="0" cy="76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19"/>
          <p:cNvCxnSpPr/>
          <p:nvPr/>
        </p:nvCxnSpPr>
        <p:spPr>
          <a:xfrm>
            <a:off x="3098150" y="1911850"/>
            <a:ext cx="174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and Menu</a:t>
            </a:r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body" idx="1"/>
          </p:nvPr>
        </p:nvSpPr>
        <p:spPr>
          <a:xfrm>
            <a:off x="1056750" y="3900525"/>
            <a:ext cx="7030500" cy="1015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Issues / Risks</a:t>
            </a:r>
            <a:endParaRPr sz="1400" b="1" u="sng"/>
          </a:p>
          <a:p>
            <a:pPr marL="457200" lvl="0" indent="-317500" algn="ctr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displaying both text and images at the same time.</a:t>
            </a:r>
            <a:endParaRPr sz="1400"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Making the Menu UI interactive with the mouse.</a:t>
            </a:r>
            <a:endParaRPr sz="1400"/>
          </a:p>
        </p:txBody>
      </p:sp>
      <p:pic>
        <p:nvPicPr>
          <p:cNvPr id="350" name="Google Shape;3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9275"/>
            <a:ext cx="3979375" cy="211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150" y="1629275"/>
            <a:ext cx="2923968" cy="2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Maven Pro</vt:lpstr>
      <vt:lpstr>Arial</vt:lpstr>
      <vt:lpstr>Nunito</vt:lpstr>
      <vt:lpstr>Momentum</vt:lpstr>
      <vt:lpstr>HOOKSHOT</vt:lpstr>
      <vt:lpstr>Hookshot Mechanic  Physics Object Manager</vt:lpstr>
      <vt:lpstr>Loading Map Data Collision     Camera </vt:lpstr>
      <vt:lpstr>Rendering and Animation Enemy</vt:lpstr>
      <vt:lpstr>Input UI and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HOOKSHOT</dc:title>
  <cp:lastModifiedBy>Egi TAN</cp:lastModifiedBy>
  <cp:revision>1</cp:revision>
  <dcterms:modified xsi:type="dcterms:W3CDTF">2021-04-09T13:18:21Z</dcterms:modified>
</cp:coreProperties>
</file>