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67C32E-F131-4A1A-B1D1-697F20B561DD}" v="3" dt="2025-09-16T18:12:4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4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nny Swanny" userId="f9f37884df70da04" providerId="LiveId" clId="{5C7F813C-F58B-4AEC-9B74-F7E480A275FF}"/>
    <pc:docChg chg="custSel modSld">
      <pc:chgData name="Swanny Swanny" userId="f9f37884df70da04" providerId="LiveId" clId="{5C7F813C-F58B-4AEC-9B74-F7E480A275FF}" dt="2025-09-16T18:12:46.423" v="41"/>
      <pc:docMkLst>
        <pc:docMk/>
      </pc:docMkLst>
      <pc:sldChg chg="addSp delSp modSp mod">
        <pc:chgData name="Swanny Swanny" userId="f9f37884df70da04" providerId="LiveId" clId="{5C7F813C-F58B-4AEC-9B74-F7E480A275FF}" dt="2025-09-16T18:12:46.423" v="41"/>
        <pc:sldMkLst>
          <pc:docMk/>
          <pc:sldMk cId="2768685569" sldId="256"/>
        </pc:sldMkLst>
        <pc:spChg chg="add mod">
          <ac:chgData name="Swanny Swanny" userId="f9f37884df70da04" providerId="LiveId" clId="{5C7F813C-F58B-4AEC-9B74-F7E480A275FF}" dt="2025-09-13T18:52:36.568" v="40" actId="1076"/>
          <ac:spMkLst>
            <pc:docMk/>
            <pc:sldMk cId="2768685569" sldId="256"/>
            <ac:spMk id="4" creationId="{E889B7A4-F004-1861-103F-52ED0281CA80}"/>
          </ac:spMkLst>
        </pc:spChg>
        <pc:picChg chg="add mod">
          <ac:chgData name="Swanny Swanny" userId="f9f37884df70da04" providerId="LiveId" clId="{5C7F813C-F58B-4AEC-9B74-F7E480A275FF}" dt="2025-09-16T18:12:46.423" v="41"/>
          <ac:picMkLst>
            <pc:docMk/>
            <pc:sldMk cId="2768685569" sldId="256"/>
            <ac:picMk id="2" creationId="{7877BC65-01A8-2154-A9D8-35BC428ABE15}"/>
          </ac:picMkLst>
        </pc:picChg>
      </pc:sldChg>
    </pc:docChg>
  </pc:docChgLst>
  <pc:docChgLst>
    <pc:chgData name="Swanny Swanny" userId="f9f37884df70da04" providerId="LiveId" clId="{CF67C32E-F131-4A1A-B1D1-697F20B561DD}"/>
    <pc:docChg chg="addSld">
      <pc:chgData name="Swanny Swanny" userId="f9f37884df70da04" providerId="LiveId" clId="{CF67C32E-F131-4A1A-B1D1-697F20B561DD}" dt="2025-07-03T04:23:04.885" v="0" actId="680"/>
      <pc:docMkLst>
        <pc:docMk/>
      </pc:docMkLst>
      <pc:sldChg chg="new">
        <pc:chgData name="Swanny Swanny" userId="f9f37884df70da04" providerId="LiveId" clId="{CF67C32E-F131-4A1A-B1D1-697F20B561DD}" dt="2025-07-03T04:23:04.885" v="0" actId="680"/>
        <pc:sldMkLst>
          <pc:docMk/>
          <pc:sldMk cId="276868556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8FA2-E230-9542-8A1A-4029B6741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0E4D1-951D-DE2C-1826-042F7E8E4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A7D8-4887-2B51-12F5-963BE32A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EFE7-8D80-4B4F-1D27-0020886C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ABA0-D3CF-40DE-84C8-DFCBD474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D8C5-A085-77CC-BEF4-8A522CD1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9F64B-C6C3-A4CD-C639-1F9816B8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BCAC-7EAA-3A3B-ADB9-0F298BA2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58AD-DF5B-011C-782A-A7A15065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4C4C-2FBF-2D7B-31B8-15EE3402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467B5-E8B0-7D8F-AA39-8A941052D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F4FBB-3FE4-9D65-4664-B599702D2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29D1-319A-2395-4F67-62BEE7AD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F1FC-2C18-D7D2-1535-8054599B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70334-6C20-7956-710A-0DB828D8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0B7B-1266-176B-15DB-7905FE8D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159F-C6E2-9625-C68C-52090307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2A6A-F131-188B-101B-F8D2B270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D235-78E5-FFCD-2D34-5324981F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4F30-B48C-BADC-C964-5144587B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1EDF-50B1-AE0F-9613-260F76CC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E853F-EBC8-0ED0-4EB0-FC314FA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B64F-4D6B-923A-CBFE-935066BA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BB11-48F4-9F7B-746C-E0AC901E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1498-3D77-CFE4-D19F-CD901725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CA24-5DEE-6360-1352-8F86E9A6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3AA5-D26C-194E-022B-9E24BD4C0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73D45-0DBC-47DF-DD86-45194D815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0C5A-E534-BD9A-6F38-86A1F4CC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E75B-E802-A176-853C-DCB4A37A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1C414-353C-44EC-38BE-EBE1130A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9852-5521-69C7-FBFE-2C5D7EE2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176C-F2F5-8ADA-8795-C7ABD545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5A620-277D-3AC5-2957-39D55EC0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C0D6E-82B1-AC02-991B-01FDFE320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BF93E-80E1-21AD-F23B-1729201F5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0F1C7-1EE9-AF6F-AA4C-D8B9CA9B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0334B-2AA9-7BAF-8BE5-B85A59BE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71DCA-EFA0-A2FB-4D5A-0830641F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F1A2-A251-C7B9-06E3-961451CC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3DFFB-0AF6-4CD6-8B76-D4CDA0BB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38399-A1B3-5925-F5B8-3F89969A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7C40E-9E48-061E-5A0F-42B092CC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C9C6F-358F-3489-AA34-9B8D9CD8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AE29E-2824-71A5-FA8A-24DA31E7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5C06-F554-E79E-EEE9-B2B7907F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2923-62F8-DA2F-F2B5-C90AC7C9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2052-CF2C-51C6-1BE9-D41A0B76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B0C86-D7A8-4301-A3B6-0D1B5330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FF3F9-8A10-4227-CBD6-4A953B1D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9F00C-F287-D512-E8EE-2CEB84AB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A006A-B4A4-E063-A301-69836E97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32F2-0632-0D51-2D78-774E7BA2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C95D6-0B31-BDB9-684E-E61A486E2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A067F-CAEB-EB8E-99E6-6C9B808A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6CE8-FE31-5D74-F032-72CC3F19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E9958-C090-32DB-ABD1-EE7E7E58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AE689-8A19-6028-AE09-9CD23553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8390D-DD1C-8F66-CC4F-26EAB0E1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426B-A4DA-CE72-E735-F0C3D74B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D846-FED8-6B98-A7B8-B4E3AD297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D19A-B019-2C2A-4C4E-1207F8E43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C2A9-8C6D-B503-D7D4-5C27D63E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9B7A4-F004-1861-103F-52ED0281CA80}"/>
              </a:ext>
            </a:extLst>
          </p:cNvPr>
          <p:cNvSpPr txBox="1"/>
          <p:nvPr/>
        </p:nvSpPr>
        <p:spPr>
          <a:xfrm>
            <a:off x="3150108" y="-82296"/>
            <a:ext cx="589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aver Bold" pitchFamily="50" charset="0"/>
              </a:rPr>
              <a:t>Offensive war leaders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77BC65-01A8-2154-A9D8-35BC428ABE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11461243" y="6296673"/>
            <a:ext cx="789432" cy="56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8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Beaver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Swanny Swanny</dc:creator>
  <cp:lastModifiedBy>Swanny Swanny</cp:lastModifiedBy>
  <cp:revision>1</cp:revision>
  <dcterms:created xsi:type="dcterms:W3CDTF">2025-07-03T04:23:01Z</dcterms:created>
  <dcterms:modified xsi:type="dcterms:W3CDTF">2025-09-16T18:12:50Z</dcterms:modified>
</cp:coreProperties>
</file>