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nny Swanny" userId="f9f37884df70da04" providerId="LiveId" clId="{CF67C32E-F131-4A1A-B1D1-697F20B561DD}"/>
    <pc:docChg chg="addSld">
      <pc:chgData name="Swanny Swanny" userId="f9f37884df70da04" providerId="LiveId" clId="{CF67C32E-F131-4A1A-B1D1-697F20B561DD}" dt="2025-07-03T04:23:04.885" v="0" actId="680"/>
      <pc:docMkLst>
        <pc:docMk/>
      </pc:docMkLst>
      <pc:sldChg chg="new">
        <pc:chgData name="Swanny Swanny" userId="f9f37884df70da04" providerId="LiveId" clId="{CF67C32E-F131-4A1A-B1D1-697F20B561DD}" dt="2025-07-03T04:23:04.885" v="0" actId="680"/>
        <pc:sldMkLst>
          <pc:docMk/>
          <pc:sldMk cId="27686855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8FA2-E230-9542-8A1A-4029B674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E4D1-951D-DE2C-1826-042F7E8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7D8-4887-2B51-12F5-963BE32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FE7-8D80-4B4F-1D27-0020886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BA0-D3CF-40DE-84C8-DFCBD47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8C5-A085-77CC-BEF4-8A522CD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F64B-C6C3-A4CD-C639-1F9816B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CAC-7EAA-3A3B-ADB9-0F298BA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8AD-DF5B-011C-782A-A7A1506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C4C-2FBF-2D7B-31B8-15EE34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67B5-E8B0-7D8F-AA39-8A941052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4FBB-3FE4-9D65-4664-B599702D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29D1-319A-2395-4F67-62BEE7A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1FC-2C18-D7D2-1535-8054599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0334-6C20-7956-710A-0DB828D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B7B-1266-176B-15DB-7905FE8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59F-C6E2-9625-C68C-52090307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A6A-F131-188B-101B-F8D2B27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D235-78E5-FFCD-2D34-532498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F30-B48C-BADC-C964-5144587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DF-50B1-AE0F-9613-260F76C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53F-EBC8-0ED0-4EB0-FC314F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64F-4D6B-923A-CBFE-935066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BB11-48F4-9F7B-746C-E0AC901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498-3D77-CFE4-D19F-CD90172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A24-5DEE-6360-1352-8F86E9A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AA5-D26C-194E-022B-9E24BD4C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3D45-0DBC-47DF-DD86-45194D8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0C5A-E534-BD9A-6F38-86A1F4C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E75B-E802-A176-853C-DCB4A37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C414-353C-44EC-38BE-EBE1130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852-5521-69C7-FBFE-2C5D7EE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176C-F2F5-8ADA-8795-C7ABD545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A620-277D-3AC5-2957-39D55EC0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0D6E-82B1-AC02-991B-01FDFE32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F93E-80E1-21AD-F23B-1729201F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F1C7-1EE9-AF6F-AA4C-D8B9CA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334B-2AA9-7BAF-8BE5-B85A59B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71DCA-EFA0-A2FB-4D5A-0830641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1A2-A251-C7B9-06E3-961451C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3DFFB-0AF6-4CD6-8B76-D4CDA0B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8399-A1B3-5925-F5B8-3F8996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40E-9E48-061E-5A0F-42B092C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9C6F-358F-3489-AA34-9B8D9CD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E29E-2824-71A5-FA8A-24DA31E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C06-F554-E79E-EEE9-B2B790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923-62F8-DA2F-F2B5-C90AC7C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052-CF2C-51C6-1BE9-D41A0B7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0C86-D7A8-4301-A3B6-0D1B5330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F3F9-8A10-4227-CBD6-4A953B1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F00C-F287-D512-E8EE-2CEB84A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006A-B4A4-E063-A301-69836E9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2-0632-0D51-2D78-774E7BA2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95D6-0B31-BDB9-684E-E61A486E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67F-CAEB-EB8E-99E6-6C9B808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6CE8-FE31-5D74-F032-72CC3F1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9958-C090-32DB-ABD1-EE7E7E5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E689-8A19-6028-AE09-9CD2355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8390D-DD1C-8F66-CC4F-26EAB0E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426B-A4DA-CE72-E735-F0C3D74B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D846-FED8-6B98-A7B8-B4E3AD29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2EB51-09C4-4312-814D-DE04D7C08E13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D19A-B019-2C2A-4C4E-1207F8E4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C2A9-8C6D-B503-D7D4-5C27D63E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5A84-FD8B-7AB1-66B5-24016655B3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37F6E-65D5-2606-D6A8-7FF341FF4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Swanny Swanny</dc:creator>
  <cp:lastModifiedBy>Swanny Swanny</cp:lastModifiedBy>
  <cp:revision>1</cp:revision>
  <dcterms:created xsi:type="dcterms:W3CDTF">2025-07-03T04:23:01Z</dcterms:created>
  <dcterms:modified xsi:type="dcterms:W3CDTF">2025-07-03T04:23:10Z</dcterms:modified>
</cp:coreProperties>
</file>