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84" y="-337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5"/>
            <a:ext cx="6706914" cy="412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Utilizing Computer Vision and Artificial Intelligence to detect vehicles in video footage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 and position</a:t>
            </a:r>
          </a:p>
          <a:p>
            <a:pPr marL="457200" indent="-457200"/>
            <a:r>
              <a:rPr lang="en-GB" dirty="0" smtClean="0"/>
              <a:t>Find lanes, assign vehicles to lanes and detect lane changes </a:t>
            </a:r>
          </a:p>
          <a:p>
            <a:pPr marL="457200" indent="-457200"/>
            <a:r>
              <a:rPr lang="en-GB" dirty="0" smtClean="0"/>
              <a:t>Visualize detected vehicles</a:t>
            </a:r>
          </a:p>
          <a:p>
            <a:pPr marL="457200" indent="-457200"/>
            <a:r>
              <a:rPr lang="en-GB" dirty="0" smtClean="0"/>
              <a:t>Provide data for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The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and tedious multi-stage process of data extraction and distribute workload onto multiple servers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8286750" y="8692558"/>
            <a:ext cx="6211084" cy="5738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Be able to manage multiple projects simultaneously</a:t>
            </a:r>
          </a:p>
          <a:p>
            <a:pPr marL="457200" indent="-457200"/>
            <a:r>
              <a:rPr lang="en-GB" dirty="0" smtClean="0"/>
              <a:t>Handle large files (4k video footage)</a:t>
            </a:r>
          </a:p>
          <a:p>
            <a:pPr marL="457200" indent="-457200"/>
            <a:r>
              <a:rPr lang="en-GB" dirty="0" smtClean="0"/>
              <a:t>Utilize </a:t>
            </a:r>
            <a:r>
              <a:rPr lang="en-GB" dirty="0"/>
              <a:t>hardware </a:t>
            </a:r>
            <a:r>
              <a:rPr lang="en-GB" dirty="0" smtClean="0"/>
              <a:t>acceleration for CV and AI (some jobs have specific hardware requirements)</a:t>
            </a:r>
          </a:p>
          <a:p>
            <a:pPr marL="457200" indent="-457200"/>
            <a:r>
              <a:rPr lang="en-GB" dirty="0" smtClean="0"/>
              <a:t>Provide a </a:t>
            </a:r>
            <a:r>
              <a:rPr lang="en-GB" dirty="0" err="1" smtClean="0"/>
              <a:t>WebInterface</a:t>
            </a:r>
            <a:r>
              <a:rPr lang="en-GB" dirty="0" smtClean="0"/>
              <a:t> for the user to manage projects, see job progress and compute node usage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dirty="0"/>
              <a:t>Decentralized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dirty="0" smtClean="0"/>
              <a:t>Resilient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</a:p>
          <a:p>
            <a:pPr marL="457200" indent="-457200"/>
            <a:r>
              <a:rPr lang="en-GB" dirty="0" smtClean="0"/>
              <a:t>Implementation in Java, using </a:t>
            </a:r>
            <a:r>
              <a:rPr lang="en-GB" dirty="0" err="1" smtClean="0"/>
              <a:t>SpringBoot</a:t>
            </a:r>
            <a:r>
              <a:rPr lang="en-GB" dirty="0" smtClean="0"/>
              <a:t> to provide a REST </a:t>
            </a:r>
            <a:r>
              <a:rPr lang="en-GB" dirty="0" err="1" smtClean="0"/>
              <a:t>Api</a:t>
            </a:r>
            <a:r>
              <a:rPr lang="en-GB" dirty="0" smtClean="0"/>
              <a:t>, use Typescript and Angular to provide a rich and responsive </a:t>
            </a:r>
            <a:r>
              <a:rPr lang="en-GB" dirty="0" err="1" smtClean="0"/>
              <a:t>WebInterface</a:t>
            </a:r>
            <a:r>
              <a:rPr lang="en-GB" dirty="0" smtClean="0"/>
              <a:t> by utilizing the REST API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15374"/>
            <a:ext cx="3328403" cy="187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/>
          <a:stretch/>
        </p:blipFill>
        <p:spPr>
          <a:xfrm>
            <a:off x="957944" y="8861727"/>
            <a:ext cx="6908454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22" y="11564820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1041423" y="15135178"/>
            <a:ext cx="6706914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44" name="Inhaltsplatzhalter 3"/>
          <p:cNvSpPr txBox="1">
            <a:spLocks/>
          </p:cNvSpPr>
          <p:nvPr/>
        </p:nvSpPr>
        <p:spPr>
          <a:xfrm>
            <a:off x="8286750" y="15135179"/>
            <a:ext cx="6211085" cy="32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5732793"/>
            <a:ext cx="6405543" cy="32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abc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3730" y="12544030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Project Plan (timeline)</a:t>
            </a:r>
            <a:endParaRPr lang="en-GB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279423" y="14401834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Description of experimental work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>
            <a:off x="1041424" y="11730083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Results, Evaluation and Analysis of the experimental work</a:t>
            </a:r>
            <a:endParaRPr lang="en-GB" dirty="0"/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202223" y="14981536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Conclusion</a:t>
            </a:r>
            <a:endParaRPr lang="en-GB" dirty="0"/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279424" y="13357977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Aims and Objectives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  <p:pic>
        <p:nvPicPr>
          <p:cNvPr id="13" name="Inhaltsplatzhalt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Benutzerdefiniert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113</cp:revision>
  <cp:lastPrinted>2020-02-19T14:26:08Z</cp:lastPrinted>
  <dcterms:created xsi:type="dcterms:W3CDTF">2020-02-17T11:01:05Z</dcterms:created>
  <dcterms:modified xsi:type="dcterms:W3CDTF">2020-02-19T15:06:57Z</dcterms:modified>
</cp:coreProperties>
</file>