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4506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6"/>
            <a:ext cx="6706914" cy="446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Detecting vehicles in video footage using Computer Vision and Artificial Intelligence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class, position</a:t>
            </a:r>
            <a:r>
              <a:rPr lang="en-GB" dirty="0"/>
              <a:t> </a:t>
            </a:r>
            <a:r>
              <a:rPr lang="en-GB" dirty="0" smtClean="0"/>
              <a:t>and lane changes</a:t>
            </a:r>
          </a:p>
          <a:p>
            <a:pPr marL="457200" indent="-457200"/>
            <a:r>
              <a:rPr lang="en-GB" dirty="0" smtClean="0"/>
              <a:t>Export data for further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Main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workflow that distributes the workload onto servers and collects the data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8286750" y="8861727"/>
            <a:ext cx="6211084" cy="5299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endParaRPr lang="en-GB" dirty="0"/>
          </a:p>
          <a:p>
            <a:pPr marL="457200" indent="-457200"/>
            <a:r>
              <a:rPr lang="en-GB" dirty="0" smtClean="0"/>
              <a:t>Docker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15374"/>
            <a:ext cx="3328403" cy="1872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/>
          <a:stretch/>
        </p:blipFill>
        <p:spPr>
          <a:xfrm>
            <a:off x="957944" y="8861727"/>
            <a:ext cx="6908454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22" y="11564820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979133" y="16920640"/>
            <a:ext cx="6824977" cy="2049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Time savings because of higher hardware utilization due to automatic stage execution</a:t>
            </a:r>
          </a:p>
          <a:p>
            <a:pPr marL="457200" indent="-457200"/>
            <a:r>
              <a:rPr lang="en-GB" dirty="0" smtClean="0"/>
              <a:t>Creation of a distributed and 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timeout based </a:t>
            </a:r>
            <a:r>
              <a:rPr lang="en-GB" dirty="0" err="1" smtClean="0"/>
              <a:t>mutex</a:t>
            </a:r>
            <a:r>
              <a:rPr lang="en-GB" dirty="0" smtClean="0"/>
              <a:t> </a:t>
            </a:r>
            <a:r>
              <a:rPr lang="en-GB" dirty="0" err="1" smtClean="0"/>
              <a:t>ontop</a:t>
            </a:r>
            <a:endParaRPr lang="en-GB" dirty="0"/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634950"/>
            <a:ext cx="6386514" cy="3932691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4" y="19049215"/>
            <a:ext cx="6916248" cy="1518426"/>
          </a:xfrm>
          <a:prstGeom prst="rect">
            <a:avLst/>
          </a:prstGeom>
        </p:spPr>
      </p:pic>
      <p:sp>
        <p:nvSpPr>
          <p:cNvPr id="52" name="Inhaltsplatzhalter 3"/>
          <p:cNvSpPr txBox="1">
            <a:spLocks/>
          </p:cNvSpPr>
          <p:nvPr/>
        </p:nvSpPr>
        <p:spPr>
          <a:xfrm>
            <a:off x="1041422" y="14671096"/>
            <a:ext cx="6824977" cy="1873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Communication and coordination</a:t>
            </a:r>
          </a:p>
          <a:p>
            <a:pPr marL="457200" indent="-457200"/>
            <a:r>
              <a:rPr lang="en-GB" dirty="0" smtClean="0"/>
              <a:t>Finding the most fitting execution node for a job</a:t>
            </a:r>
          </a:p>
        </p:txBody>
      </p:sp>
      <p:sp>
        <p:nvSpPr>
          <p:cNvPr id="53" name="Inhaltsplatzhalter 3"/>
          <p:cNvSpPr txBox="1">
            <a:spLocks/>
          </p:cNvSpPr>
          <p:nvPr/>
        </p:nvSpPr>
        <p:spPr>
          <a:xfrm>
            <a:off x="8294373" y="15884261"/>
            <a:ext cx="6824977" cy="36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  <a:endParaRPr lang="en-GB" dirty="0"/>
          </a:p>
        </p:txBody>
      </p:sp>
      <p:pic>
        <p:nvPicPr>
          <p:cNvPr id="54" name="Inhaltsplatzhalter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763" y="13033173"/>
            <a:ext cx="1694071" cy="2255536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11964184" y="15331836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Frederick Winslow Taylor</a:t>
            </a:r>
          </a:p>
          <a:p>
            <a:pPr algn="r"/>
            <a:r>
              <a:rPr lang="de-DE" sz="1400" dirty="0" smtClean="0"/>
              <a:t>1856 - 1915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  <p:pic>
        <p:nvPicPr>
          <p:cNvPr id="13" name="Inhaltsplatzhalt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  <a:prstGeom prst="rect">
            <a:avLst/>
          </a:prstGeom>
        </p:spPr>
      </p:pic>
      <p:sp>
        <p:nvSpPr>
          <p:cNvPr id="14" name="Inhaltsplatzhalter 3"/>
          <p:cNvSpPr txBox="1">
            <a:spLocks/>
          </p:cNvSpPr>
          <p:nvPr/>
        </p:nvSpPr>
        <p:spPr>
          <a:xfrm>
            <a:off x="457980" y="6525866"/>
            <a:ext cx="6706914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1041423" y="15525508"/>
            <a:ext cx="6706914" cy="544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Solely depend on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 of a timeout based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</a:p>
          <a:p>
            <a:pPr marL="457200" indent="-457200"/>
            <a:r>
              <a:rPr lang="en-GB" dirty="0" smtClean="0"/>
              <a:t>Much more time efficient because of higher hardware utilization due to automatic stage execution</a:t>
            </a:r>
            <a:endParaRPr lang="en-GB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>
          <a:xfrm>
            <a:off x="8286750" y="8692557"/>
            <a:ext cx="6211084" cy="6289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Benutzerdefiniert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143</cp:revision>
  <cp:lastPrinted>2020-02-19T15:26:14Z</cp:lastPrinted>
  <dcterms:created xsi:type="dcterms:W3CDTF">2020-02-17T11:01:05Z</dcterms:created>
  <dcterms:modified xsi:type="dcterms:W3CDTF">2020-02-19T17:36:27Z</dcterms:modified>
</cp:coreProperties>
</file>