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6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5"/>
            <a:ext cx="6706914" cy="412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Utilizing Computer Vision and Artificial Intelligence to detect vehicles in video footage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 and position</a:t>
            </a:r>
          </a:p>
          <a:p>
            <a:pPr marL="457200" indent="-457200"/>
            <a:r>
              <a:rPr lang="en-GB" dirty="0" smtClean="0"/>
              <a:t>Find lanes, assign vehicles to lanes and detect lane changes </a:t>
            </a:r>
          </a:p>
          <a:p>
            <a:pPr marL="457200" indent="-457200"/>
            <a:r>
              <a:rPr lang="en-GB" dirty="0" smtClean="0"/>
              <a:t>Visualize detected vehicles</a:t>
            </a:r>
          </a:p>
          <a:p>
            <a:pPr marL="457200" indent="-457200"/>
            <a:r>
              <a:rPr lang="en-GB" dirty="0" smtClean="0"/>
              <a:t>Provide data for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The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and tedious multi-stage process of data extraction and distribute workload onto multiple servers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7718867" y="8692558"/>
            <a:ext cx="6778968" cy="5738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Be able to manage multiple projects simultaneously</a:t>
            </a:r>
          </a:p>
          <a:p>
            <a:pPr marL="457200" indent="-457200"/>
            <a:r>
              <a:rPr lang="en-GB" dirty="0" smtClean="0"/>
              <a:t>Handle large files (4k video footage)</a:t>
            </a:r>
          </a:p>
          <a:p>
            <a:pPr marL="457200" indent="-457200"/>
            <a:r>
              <a:rPr lang="en-GB" dirty="0" smtClean="0"/>
              <a:t>Utilize </a:t>
            </a:r>
            <a:r>
              <a:rPr lang="en-GB" dirty="0"/>
              <a:t>hardware </a:t>
            </a:r>
            <a:r>
              <a:rPr lang="en-GB" dirty="0" smtClean="0"/>
              <a:t>acceleration for CV and AI (some jobs have specific hardware requirements)</a:t>
            </a:r>
          </a:p>
          <a:p>
            <a:pPr marL="457200" indent="-457200"/>
            <a:r>
              <a:rPr lang="en-GB" dirty="0" smtClean="0"/>
              <a:t>Provide a </a:t>
            </a:r>
            <a:r>
              <a:rPr lang="en-GB" dirty="0" err="1" smtClean="0"/>
              <a:t>WebInterface</a:t>
            </a:r>
            <a:r>
              <a:rPr lang="en-GB" dirty="0" smtClean="0"/>
              <a:t> for the user to manage projects, see job progress and compute node usage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dirty="0"/>
              <a:t>Decentralized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dirty="0" smtClean="0"/>
              <a:t>Resilient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</a:p>
          <a:p>
            <a:pPr marL="457200" indent="-457200"/>
            <a:r>
              <a:rPr lang="en-GB" dirty="0" smtClean="0"/>
              <a:t>Implementation in Java, using </a:t>
            </a:r>
            <a:r>
              <a:rPr lang="en-GB" dirty="0" err="1" smtClean="0"/>
              <a:t>SpringBoot</a:t>
            </a:r>
            <a:r>
              <a:rPr lang="en-GB" dirty="0" smtClean="0"/>
              <a:t> to provide a REST </a:t>
            </a:r>
            <a:r>
              <a:rPr lang="en-GB" dirty="0" err="1" smtClean="0"/>
              <a:t>Api</a:t>
            </a:r>
            <a:r>
              <a:rPr lang="en-GB" dirty="0" smtClean="0"/>
              <a:t>, use Typescript and Angular to provide a rich and responsive </a:t>
            </a:r>
            <a:r>
              <a:rPr lang="en-GB" dirty="0" err="1" smtClean="0"/>
              <a:t>WebInterface</a:t>
            </a:r>
            <a:r>
              <a:rPr lang="en-GB" dirty="0" smtClean="0"/>
              <a:t> by utilizing the REST API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15374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4" y="8790415"/>
            <a:ext cx="6824975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944" y="11493508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1041422" y="15293379"/>
            <a:ext cx="6330928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7718867" y="15293380"/>
            <a:ext cx="6778968" cy="4934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</a:p>
          <a:p>
            <a:pPr marL="457200" indent="-457200"/>
            <a:r>
              <a:rPr lang="en-GB" dirty="0" smtClean="0"/>
              <a:t>Research: DONE</a:t>
            </a:r>
          </a:p>
          <a:p>
            <a:pPr marL="457200" indent="-457200"/>
            <a:r>
              <a:rPr lang="en-GB" dirty="0" smtClean="0"/>
              <a:t>Experimental Work: DONE</a:t>
            </a:r>
          </a:p>
          <a:p>
            <a:pPr marL="1024174" lvl="1" indent="-457200"/>
            <a:r>
              <a:rPr lang="en-GB" dirty="0" smtClean="0"/>
              <a:t>Using file based events to synchronize, coordinate and communicate between multiple instances</a:t>
            </a:r>
          </a:p>
          <a:p>
            <a:pPr marL="1024174" lvl="1" indent="-457200"/>
            <a:r>
              <a:rPr lang="en-GB" dirty="0" smtClean="0"/>
              <a:t>Creating, starting and monitoring Docker container on the fly where the application has additional hardware requirements</a:t>
            </a:r>
          </a:p>
          <a:p>
            <a:pPr marL="457200" indent="-457200"/>
            <a:r>
              <a:rPr lang="en-GB" dirty="0" smtClean="0"/>
              <a:t>Actual Implementation: FINALIZING (99%)</a:t>
            </a:r>
          </a:p>
          <a:p>
            <a:pPr marL="1024174" lvl="1" indent="-457200"/>
            <a:r>
              <a:rPr lang="en-GB" dirty="0" smtClean="0"/>
              <a:t>Job distribution</a:t>
            </a:r>
          </a:p>
          <a:p>
            <a:pPr marL="1024174" lvl="1" indent="-457200"/>
            <a:r>
              <a:rPr lang="en-GB" dirty="0" smtClean="0"/>
              <a:t>Error resilience (job failure, node failure, timeouts)</a:t>
            </a:r>
          </a:p>
          <a:p>
            <a:pPr marL="1024174" lvl="1" indent="-457200"/>
            <a:r>
              <a:rPr lang="en-GB" dirty="0" smtClean="0"/>
              <a:t>Reacting on User Feedback (missing display of information, quality of life improvements)</a:t>
            </a:r>
          </a:p>
          <a:p>
            <a:pPr marL="457200" indent="-457200"/>
            <a:r>
              <a:rPr lang="en-GB" dirty="0" smtClean="0"/>
              <a:t>Metrics, Analysis and Evaluation (60%)</a:t>
            </a:r>
          </a:p>
          <a:p>
            <a:pPr marL="1024174" lvl="1" indent="-457200"/>
            <a:r>
              <a:rPr lang="en-GB" dirty="0" smtClean="0"/>
              <a:t>Finding fitting comparisons for now automated workflows</a:t>
            </a:r>
          </a:p>
          <a:p>
            <a:pPr marL="457200" indent="-457200"/>
            <a:r>
              <a:rPr lang="en-GB" dirty="0" smtClean="0"/>
              <a:t>Thesis (70%)</a:t>
            </a:r>
          </a:p>
          <a:p>
            <a:pPr marL="1024174" lvl="1" indent="-457200"/>
            <a:r>
              <a:rPr lang="en-GB" dirty="0" smtClean="0"/>
              <a:t>Writing everything down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abc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3730" y="12544030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Project Plan (timeline)</a:t>
            </a:r>
            <a:endParaRPr lang="en-GB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279423" y="14401834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Description of experimental work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1041424" y="11730083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Results, Evaluation and Analysis of the experimental work</a:t>
            </a:r>
            <a:endParaRPr lang="en-GB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202223" y="14981536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279424" y="13357977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Aims and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Benutzerdefiniert</PresentationFormat>
  <Paragraphs>57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107</cp:revision>
  <cp:lastPrinted>2020-02-17T17:32:43Z</cp:lastPrinted>
  <dcterms:created xsi:type="dcterms:W3CDTF">2020-02-17T11:01:05Z</dcterms:created>
  <dcterms:modified xsi:type="dcterms:W3CDTF">2020-02-18T18:36:42Z</dcterms:modified>
</cp:coreProperties>
</file>