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7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3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6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1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0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6979-EB62-4995-B507-DAC47459CC9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0E615C-46EB-489E-BAD0-338BF82BF3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9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Pros and Cons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889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Clinic 1:  City Center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Close to medical center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parking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Clinic 2:  West Side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 access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Least amount of square footage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Clinic 3:  East Side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Close to competitor’s clinic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Congested area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Clinic 4: Outskirts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 for an under-served area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Pros and 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Consultants</dc:title>
  <dc:creator>Your Name</dc:creator>
  <cp:keywords>© 2020 Cengage Learning.</cp:keywords>
  <dcterms:created xsi:type="dcterms:W3CDTF">2018-09-20T23:35:46Z</dcterms:created>
  <dcterms:modified xsi:type="dcterms:W3CDTF">2019-03-31T17:02:05Z</dcterms:modified>
</cp:coreProperties>
</file>