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3"/>
    <p:restoredTop sz="96327"/>
  </p:normalViewPr>
  <p:slideViewPr>
    <p:cSldViewPr snapToGrid="0">
      <p:cViewPr varScale="1">
        <p:scale>
          <a:sx n="112" d="100"/>
          <a:sy n="11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rPr lang="en-US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erledgendary/full-stack-asset-transfer-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98EA1E-B675-C405-FD01-AEE0A37A62AD}"/>
              </a:ext>
            </a:extLst>
          </p:cNvPr>
          <p:cNvCxnSpPr>
            <a:cxnSpLocks/>
          </p:cNvCxnSpPr>
          <p:nvPr/>
        </p:nvCxnSpPr>
        <p:spPr>
          <a:xfrm>
            <a:off x="3019972" y="1922650"/>
            <a:ext cx="313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9080" y="5619551"/>
            <a:ext cx="2080122" cy="3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6536141" y="3667538"/>
            <a:ext cx="5410693" cy="282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3796406" y="5301588"/>
            <a:ext cx="2012674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Gateway Client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7325847" y="4442788"/>
            <a:ext cx="4171601" cy="1894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6393182" y="5232475"/>
            <a:ext cx="285918" cy="8451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7556085" y="3780209"/>
            <a:ext cx="2104159" cy="50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9613204" y="4764944"/>
            <a:ext cx="1568317" cy="7047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asset-</a:t>
            </a:r>
            <a:r>
              <a:rPr lang="en-US" sz="1600" dirty="0" err="1">
                <a:solidFill>
                  <a:schemeClr val="bg1"/>
                </a:solidFill>
              </a:rPr>
              <a:t>tx</a:t>
            </a:r>
            <a:r>
              <a:rPr lang="en-US" sz="1600" dirty="0">
                <a:solidFill>
                  <a:schemeClr val="bg1"/>
                </a:solidFill>
              </a:rPr>
              <a:t>-cc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8842915" y="6462813"/>
            <a:ext cx="59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7535619" y="45860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7688019" y="47384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7840419" y="48908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7992819" y="50432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7551715" y="5630445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7704115" y="5782845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7856515" y="5935245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9660244" y="4030776"/>
            <a:ext cx="737119" cy="73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9613204" y="5931535"/>
            <a:ext cx="1568317" cy="2962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fabric-operator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DA98B9-2D83-3B99-609A-8F9DA11138F6}"/>
              </a:ext>
            </a:extLst>
          </p:cNvPr>
          <p:cNvSpPr/>
          <p:nvPr/>
        </p:nvSpPr>
        <p:spPr>
          <a:xfrm>
            <a:off x="1522642" y="1570263"/>
            <a:ext cx="1932716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Gateway Client Application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ADFDB3-BB05-43F7-A46D-CBE7255B4541}"/>
              </a:ext>
            </a:extLst>
          </p:cNvPr>
          <p:cNvSpPr/>
          <p:nvPr/>
        </p:nvSpPr>
        <p:spPr>
          <a:xfrm>
            <a:off x="4183075" y="1570263"/>
            <a:ext cx="1568316" cy="70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MicroFab</a:t>
            </a:r>
          </a:p>
          <a:p>
            <a:pPr algn="ctr"/>
            <a:r>
              <a:rPr lang="en-US" sz="1600" dirty="0"/>
              <a:t>Orderer/Peer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AA9B5A1-56F1-6766-2916-1B4B5187E689}"/>
              </a:ext>
            </a:extLst>
          </p:cNvPr>
          <p:cNvSpPr/>
          <p:nvPr/>
        </p:nvSpPr>
        <p:spPr>
          <a:xfrm>
            <a:off x="5967302" y="1570263"/>
            <a:ext cx="1568317" cy="7047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asset-tx-cc</a:t>
            </a:r>
            <a:endParaRPr lang="en-US" sz="1600" dirty="0"/>
          </a:p>
          <a:p>
            <a:pPr algn="ctr"/>
            <a:r>
              <a:rPr lang="en-US" sz="1600" dirty="0"/>
              <a:t>(external ccaas)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4A90EA2C-CDEA-F938-CE4F-B153B3615E23}"/>
              </a:ext>
            </a:extLst>
          </p:cNvPr>
          <p:cNvSpPr/>
          <p:nvPr/>
        </p:nvSpPr>
        <p:spPr>
          <a:xfrm>
            <a:off x="1707747" y="681944"/>
            <a:ext cx="4194313" cy="413199"/>
          </a:xfrm>
          <a:prstGeom prst="wedgeRectCallout">
            <a:avLst>
              <a:gd name="adj1" fmla="val 60092"/>
              <a:gd name="adj2" fmla="val 16184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1: Smart Contract Development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400EC9D2-D06B-8B75-68F5-082E5193FF34}"/>
              </a:ext>
            </a:extLst>
          </p:cNvPr>
          <p:cNvSpPr/>
          <p:nvPr/>
        </p:nvSpPr>
        <p:spPr>
          <a:xfrm>
            <a:off x="1707747" y="2815683"/>
            <a:ext cx="4194313" cy="413199"/>
          </a:xfrm>
          <a:prstGeom prst="wedgeRectCallout">
            <a:avLst>
              <a:gd name="adj1" fmla="val -42196"/>
              <a:gd name="adj2" fmla="val -16986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2: Client Application Development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1EC2D92D-C85F-1240-ACAA-5196F7ADA54A}"/>
              </a:ext>
            </a:extLst>
          </p:cNvPr>
          <p:cNvSpPr/>
          <p:nvPr/>
        </p:nvSpPr>
        <p:spPr>
          <a:xfrm>
            <a:off x="1707747" y="4030776"/>
            <a:ext cx="4499585" cy="413199"/>
          </a:xfrm>
          <a:prstGeom prst="wedgeRectCallout">
            <a:avLst>
              <a:gd name="adj1" fmla="val 54916"/>
              <a:gd name="adj2" fmla="val 141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3: Cloud Native Fabric Deployment (k8s)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0E3A6-F094-196B-78E3-A0F57B263AEF}"/>
              </a:ext>
            </a:extLst>
          </p:cNvPr>
          <p:cNvSpPr txBox="1"/>
          <p:nvPr/>
        </p:nvSpPr>
        <p:spPr>
          <a:xfrm>
            <a:off x="2332796" y="36421"/>
            <a:ext cx="7526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hlinkClick r:id="rId2"/>
              </a:rPr>
              <a:t>https://github.com/hyperledgendary/full-stack-asset-transfer-guide</a:t>
            </a:r>
            <a:endParaRPr lang="en-US" sz="2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9A5F05-2A20-51F8-39A4-D094ECB418CC}"/>
              </a:ext>
            </a:extLst>
          </p:cNvPr>
          <p:cNvCxnSpPr/>
          <p:nvPr/>
        </p:nvCxnSpPr>
        <p:spPr>
          <a:xfrm flipH="1">
            <a:off x="178904" y="3538330"/>
            <a:ext cx="1176793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554B-E4C6-5729-78CB-7D25D62602BC}"/>
              </a:ext>
            </a:extLst>
          </p:cNvPr>
          <p:cNvSpPr txBox="1"/>
          <p:nvPr/>
        </p:nvSpPr>
        <p:spPr>
          <a:xfrm>
            <a:off x="105355" y="121258"/>
            <a:ext cx="13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00-setup.md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6365F2-324D-4D64-AE64-085BDD340E8D}"/>
              </a:ext>
            </a:extLst>
          </p:cNvPr>
          <p:cNvSpPr/>
          <p:nvPr/>
        </p:nvSpPr>
        <p:spPr>
          <a:xfrm>
            <a:off x="4113143" y="5341289"/>
            <a:ext cx="3965713" cy="6261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Bare Metal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AF146D-8BF8-6670-21AA-3E51122D3E9D}"/>
              </a:ext>
            </a:extLst>
          </p:cNvPr>
          <p:cNvSpPr/>
          <p:nvPr/>
        </p:nvSpPr>
        <p:spPr>
          <a:xfrm>
            <a:off x="4113143" y="4493150"/>
            <a:ext cx="3965713" cy="626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Virtualization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13EE91-0697-B0A5-FFF2-B316D11CFB97}"/>
              </a:ext>
            </a:extLst>
          </p:cNvPr>
          <p:cNvSpPr/>
          <p:nvPr/>
        </p:nvSpPr>
        <p:spPr>
          <a:xfrm>
            <a:off x="4113143" y="3645011"/>
            <a:ext cx="3965713" cy="6261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Container Orchestration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FE2C6C-ADCD-CADE-828C-70B1045CD414}"/>
              </a:ext>
            </a:extLst>
          </p:cNvPr>
          <p:cNvSpPr/>
          <p:nvPr/>
        </p:nvSpPr>
        <p:spPr>
          <a:xfrm>
            <a:off x="4113143" y="2796872"/>
            <a:ext cx="3965713" cy="6261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 gRPC Services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6D1982-6965-FF13-3F24-6244408F84D2}"/>
              </a:ext>
            </a:extLst>
          </p:cNvPr>
          <p:cNvSpPr/>
          <p:nvPr/>
        </p:nvSpPr>
        <p:spPr>
          <a:xfrm>
            <a:off x="4113143" y="1948733"/>
            <a:ext cx="1818863" cy="62616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Gateway Client Applications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B08E76-660E-BD4D-F515-599B56C0686B}"/>
              </a:ext>
            </a:extLst>
          </p:cNvPr>
          <p:cNvSpPr/>
          <p:nvPr/>
        </p:nvSpPr>
        <p:spPr>
          <a:xfrm>
            <a:off x="6180483" y="1948733"/>
            <a:ext cx="1898373" cy="62616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 Chaincode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802B86-C8F1-D2B5-0FB1-854F82C16A9E}"/>
              </a:ext>
            </a:extLst>
          </p:cNvPr>
          <p:cNvSpPr/>
          <p:nvPr/>
        </p:nvSpPr>
        <p:spPr>
          <a:xfrm>
            <a:off x="4113142" y="1100594"/>
            <a:ext cx="3965713" cy="6261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Enterprise Integration</a:t>
            </a:r>
          </a:p>
        </p:txBody>
      </p:sp>
    </p:spTree>
    <p:extLst>
      <p:ext uri="{BB962C8B-B14F-4D97-AF65-F5344CB8AC3E}">
        <p14:creationId xmlns:p14="http://schemas.microsoft.com/office/powerpoint/2010/main" val="25857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4842089" y="3043374"/>
            <a:ext cx="4667671" cy="265374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20-fabric.md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1029" idx="3"/>
            <a:endCxn id="17" idx="1"/>
          </p:cNvCxnSpPr>
          <p:nvPr/>
        </p:nvCxnSpPr>
        <p:spPr>
          <a:xfrm>
            <a:off x="3898206" y="4905446"/>
            <a:ext cx="656720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05850-5440-EC14-D34B-5180E9DF972E}"/>
              </a:ext>
            </a:extLst>
          </p:cNvPr>
          <p:cNvSpPr/>
          <p:nvPr/>
        </p:nvSpPr>
        <p:spPr>
          <a:xfrm>
            <a:off x="7318266" y="4627257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0DD8-A741-280A-F2F4-8AB5AD0D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52" y="43932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A6E679-7BEA-1578-23BE-F7A2BCF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2" y="45456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44F262-DAC1-8F20-9FF5-36480A2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2" y="46980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06B4A05-D280-1A1F-393F-49B1CFA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2" y="48504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88AB3-686B-6BE1-EA70-D43805355EE6}"/>
              </a:ext>
            </a:extLst>
          </p:cNvPr>
          <p:cNvCxnSpPr>
            <a:cxnSpLocks/>
            <a:stCxn id="1024" idx="3"/>
            <a:endCxn id="1026" idx="1"/>
          </p:cNvCxnSpPr>
          <p:nvPr/>
        </p:nvCxnSpPr>
        <p:spPr>
          <a:xfrm flipV="1">
            <a:off x="3892756" y="3523485"/>
            <a:ext cx="1736118" cy="63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545725-2F92-B67B-E278-B74AC288EDA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5129252" y="4671733"/>
            <a:ext cx="582600" cy="233714"/>
          </a:xfrm>
          <a:prstGeom prst="bentConnector3">
            <a:avLst>
              <a:gd name="adj1" fmla="val 6811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3DCAD8-6ADC-3E31-A9C8-72585D08901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5129252" y="4905447"/>
            <a:ext cx="1039800" cy="223486"/>
          </a:xfrm>
          <a:prstGeom prst="bentConnector3">
            <a:avLst>
              <a:gd name="adj1" fmla="val 385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1E484D-5F63-9D37-16C6-3D13EF1B5DB6}"/>
              </a:ext>
            </a:extLst>
          </p:cNvPr>
          <p:cNvCxnSpPr>
            <a:cxnSpLocks/>
            <a:stCxn id="1026" idx="3"/>
            <a:endCxn id="6" idx="0"/>
          </p:cNvCxnSpPr>
          <p:nvPr/>
        </p:nvCxnSpPr>
        <p:spPr>
          <a:xfrm>
            <a:off x="6203201" y="3523485"/>
            <a:ext cx="2009587" cy="11037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3B97C6B-72CB-46E0-0439-7F48985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24" y="3251645"/>
            <a:ext cx="574327" cy="5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>
            <a:extLst>
              <a:ext uri="{FF2B5EF4-FFF2-40B4-BE49-F238E27FC236}">
                <a16:creationId xmlns:a16="http://schemas.microsoft.com/office/drawing/2014/main" id="{D7D13126-0ED7-6D8B-D5FF-33D876E8842F}"/>
              </a:ext>
            </a:extLst>
          </p:cNvPr>
          <p:cNvSpPr/>
          <p:nvPr/>
        </p:nvSpPr>
        <p:spPr>
          <a:xfrm>
            <a:off x="2591194" y="4122353"/>
            <a:ext cx="667969" cy="541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channel config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42242201-2B40-BD97-18B9-E7337EE660F2}"/>
              </a:ext>
            </a:extLst>
          </p:cNvPr>
          <p:cNvSpPr/>
          <p:nvPr/>
        </p:nvSpPr>
        <p:spPr>
          <a:xfrm>
            <a:off x="2568417" y="3357518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D7AF11C-402B-40EB-AEF7-BFF8C9C80CDC}"/>
              </a:ext>
            </a:extLst>
          </p:cNvPr>
          <p:cNvSpPr/>
          <p:nvPr/>
        </p:nvSpPr>
        <p:spPr>
          <a:xfrm>
            <a:off x="2573867" y="4733117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Fabric CLI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ED9637-650B-49B4-0BB9-6857F75AA98A}"/>
              </a:ext>
            </a:extLst>
          </p:cNvPr>
          <p:cNvSpPr txBox="1"/>
          <p:nvPr/>
        </p:nvSpPr>
        <p:spPr>
          <a:xfrm>
            <a:off x="5586174" y="536264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Fabric nodes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496DB2-1B68-B1F2-0D63-5ACB7C1341E1}"/>
              </a:ext>
            </a:extLst>
          </p:cNvPr>
          <p:cNvSpPr txBox="1"/>
          <p:nvPr/>
        </p:nvSpPr>
        <p:spPr>
          <a:xfrm>
            <a:off x="8613568" y="316356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IBM Plex Mono" panose="020B0509050203000203" pitchFamily="49" charset="77"/>
              </a:rPr>
              <a:t>ca</a:t>
            </a:r>
          </a:p>
          <a:p>
            <a:r>
              <a:rPr lang="en-US" sz="1000" dirty="0">
                <a:latin typeface="IBM Plex Mono" panose="020B0509050203000203" pitchFamily="49" charset="77"/>
              </a:rPr>
              <a:t>peer</a:t>
            </a:r>
          </a:p>
          <a:p>
            <a:r>
              <a:rPr lang="en-US" sz="1000" dirty="0" err="1">
                <a:latin typeface="IBM Plex Mono" panose="020B0509050203000203" pitchFamily="49" charset="77"/>
              </a:rPr>
              <a:t>orderer</a:t>
            </a:r>
            <a:endParaRPr lang="en-US" sz="1000" dirty="0">
              <a:latin typeface="IBM Plex Mono" panose="020B0509050203000203" pitchFamily="49" charset="77"/>
            </a:endParaRPr>
          </a:p>
          <a:p>
            <a:r>
              <a:rPr lang="en-US" sz="1000" dirty="0">
                <a:latin typeface="IBM Plex Mono" panose="020B0509050203000203" pitchFamily="49" charset="77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5283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ded Corner 61">
            <a:extLst>
              <a:ext uri="{FF2B5EF4-FFF2-40B4-BE49-F238E27FC236}">
                <a16:creationId xmlns:a16="http://schemas.microsoft.com/office/drawing/2014/main" id="{5E30740C-318B-BBD2-F411-837721E7A061}"/>
              </a:ext>
            </a:extLst>
          </p:cNvPr>
          <p:cNvSpPr/>
          <p:nvPr/>
        </p:nvSpPr>
        <p:spPr>
          <a:xfrm>
            <a:off x="2319492" y="1523627"/>
            <a:ext cx="1520270" cy="3302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asset-transfer.ts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59" y="4596706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189335" y="4699320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peer CLI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C8FF95-190E-2499-7979-BFFADC3A46CF}"/>
              </a:ext>
            </a:extLst>
          </p:cNvPr>
          <p:cNvSpPr/>
          <p:nvPr/>
        </p:nvSpPr>
        <p:spPr>
          <a:xfrm>
            <a:off x="2195530" y="3663523"/>
            <a:ext cx="1702676" cy="904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CC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F6D9-5430-9D5A-D7AE-79003976A12B}"/>
              </a:ext>
            </a:extLst>
          </p:cNvPr>
          <p:cNvSpPr txBox="1"/>
          <p:nvPr/>
        </p:nvSpPr>
        <p:spPr>
          <a:xfrm>
            <a:off x="2332787" y="429323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CC085-2F57-0364-47FD-2D11360355FA}"/>
              </a:ext>
            </a:extLst>
          </p:cNvPr>
          <p:cNvSpPr/>
          <p:nvPr/>
        </p:nvSpPr>
        <p:spPr>
          <a:xfrm>
            <a:off x="2228289" y="1755458"/>
            <a:ext cx="1702676" cy="904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CC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933CE-979F-12F4-A50C-CDB64608193C}"/>
              </a:ext>
            </a:extLst>
          </p:cNvPr>
          <p:cNvSpPr txBox="1"/>
          <p:nvPr/>
        </p:nvSpPr>
        <p:spPr>
          <a:xfrm>
            <a:off x="2371741" y="238145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AB8FD0-B844-4EA5-2A56-B1805B13A34D}"/>
              </a:ext>
            </a:extLst>
          </p:cNvPr>
          <p:cNvSpPr/>
          <p:nvPr/>
        </p:nvSpPr>
        <p:spPr>
          <a:xfrm>
            <a:off x="2228289" y="2791255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docker CLI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988820-B271-BC31-1E58-0A57B384209D}"/>
              </a:ext>
            </a:extLst>
          </p:cNvPr>
          <p:cNvSpPr/>
          <p:nvPr/>
        </p:nvSpPr>
        <p:spPr>
          <a:xfrm>
            <a:off x="7857963" y="4593459"/>
            <a:ext cx="1789044" cy="5563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fabric-operator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4596706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846085" y="4874896"/>
            <a:ext cx="718495" cy="27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6394206" y="527793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 pods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0D9FBC-FB0D-3BB7-445C-693D38AE0795}"/>
              </a:ext>
            </a:extLst>
          </p:cNvPr>
          <p:cNvSpPr/>
          <p:nvPr/>
        </p:nvSpPr>
        <p:spPr>
          <a:xfrm>
            <a:off x="7857963" y="3663523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fabric-k8s-builder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6067194" y="330588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image@sha256:abc..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15ABDA-066F-F3F0-000C-019F463E7E33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415662" y="2207786"/>
            <a:ext cx="1422115" cy="90316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EB33AEE-00F4-20BA-F20A-C01950779C15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30965" y="2207785"/>
            <a:ext cx="1485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892011" y="4871649"/>
            <a:ext cx="1379748" cy="3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0"/>
            <a:endCxn id="57" idx="2"/>
          </p:cNvCxnSpPr>
          <p:nvPr/>
        </p:nvCxnSpPr>
        <p:spPr>
          <a:xfrm rot="5400000" flipH="1" flipV="1">
            <a:off x="6666621" y="4411303"/>
            <a:ext cx="370806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3668977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>
            <a:extLst>
              <a:ext uri="{FF2B5EF4-FFF2-40B4-BE49-F238E27FC236}">
                <a16:creationId xmlns:a16="http://schemas.microsoft.com/office/drawing/2014/main" id="{3AEA119C-F148-7AD9-87FE-51BDF481CD9B}"/>
              </a:ext>
            </a:extLst>
          </p:cNvPr>
          <p:cNvSpPr/>
          <p:nvPr/>
        </p:nvSpPr>
        <p:spPr>
          <a:xfrm>
            <a:off x="2502608" y="3752430"/>
            <a:ext cx="1520270" cy="33021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trader.ts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710865" y="2190635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85" y="3248201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421565" y="4005883"/>
            <a:ext cx="1675116" cy="832674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Gateway Client Application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005111" y="3526391"/>
            <a:ext cx="1142570" cy="42846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7189290" y="4442978"/>
            <a:ext cx="58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8448571" y="3372143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asset-transfer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096681" y="3526391"/>
            <a:ext cx="1334104" cy="895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3"/>
            <a:endCxn id="57" idx="1"/>
          </p:cNvCxnSpPr>
          <p:nvPr/>
        </p:nvCxnSpPr>
        <p:spPr>
          <a:xfrm flipV="1">
            <a:off x="7722569" y="3952912"/>
            <a:ext cx="1069500" cy="194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69" y="3674450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lded Corner 32">
            <a:extLst>
              <a:ext uri="{FF2B5EF4-FFF2-40B4-BE49-F238E27FC236}">
                <a16:creationId xmlns:a16="http://schemas.microsoft.com/office/drawing/2014/main" id="{42D11DF8-1F28-CEED-98C3-4AED94EAA11E}"/>
              </a:ext>
            </a:extLst>
          </p:cNvPr>
          <p:cNvSpPr/>
          <p:nvPr/>
        </p:nvSpPr>
        <p:spPr>
          <a:xfrm>
            <a:off x="2498988" y="2954498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cert.pem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0E778E56-3F8C-DFB3-AA69-829E06B70E19}"/>
              </a:ext>
            </a:extLst>
          </p:cNvPr>
          <p:cNvSpPr/>
          <p:nvPr/>
        </p:nvSpPr>
        <p:spPr>
          <a:xfrm>
            <a:off x="2498988" y="3353464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key.pem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736CA4E8-8D9E-DA0F-F1E6-9F396DB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257885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921ED3-EA23-FCAE-23CA-FE1D4FFA5E2A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005111" y="2857315"/>
            <a:ext cx="1142570" cy="66907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1F5067-B89C-4F2B-B065-20F7AAA2E5E0}"/>
              </a:ext>
            </a:extLst>
          </p:cNvPr>
          <p:cNvSpPr txBox="1"/>
          <p:nvPr/>
        </p:nvSpPr>
        <p:spPr>
          <a:xfrm>
            <a:off x="7089263" y="2250587"/>
            <a:ext cx="68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Org 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A52FB-F67C-1063-B409-8473FE79D44B}"/>
              </a:ext>
            </a:extLst>
          </p:cNvPr>
          <p:cNvSpPr txBox="1"/>
          <p:nvPr/>
        </p:nvSpPr>
        <p:spPr>
          <a:xfrm>
            <a:off x="8652747" y="4442978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contracts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5151F25-FF53-E663-CE62-C7FF9252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52" y="355304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3676394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3CB2076-881B-4FDA-E600-14A727B56F77}"/>
              </a:ext>
            </a:extLst>
          </p:cNvPr>
          <p:cNvSpPr/>
          <p:nvPr/>
        </p:nvSpPr>
        <p:spPr>
          <a:xfrm>
            <a:off x="2421113" y="2190635"/>
            <a:ext cx="1675116" cy="666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fabric-ca-client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DE521C6-E88A-BE3B-A340-CF0A687E254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96229" y="2508688"/>
            <a:ext cx="1334556" cy="1017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B79A391-0965-B7E1-DA3D-A08A9AB799BC}"/>
              </a:ext>
            </a:extLst>
          </p:cNvPr>
          <p:cNvSpPr txBox="1"/>
          <p:nvPr/>
        </p:nvSpPr>
        <p:spPr>
          <a:xfrm>
            <a:off x="2396895" y="1827779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register(); enroll()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1A5326-4844-9606-1DDF-62D09DC2D50E}"/>
              </a:ext>
            </a:extLst>
          </p:cNvPr>
          <p:cNvSpPr txBox="1"/>
          <p:nvPr/>
        </p:nvSpPr>
        <p:spPr>
          <a:xfrm>
            <a:off x="2473839" y="4944674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npm start transact</a:t>
            </a:r>
          </a:p>
        </p:txBody>
      </p:sp>
    </p:spTree>
    <p:extLst>
      <p:ext uri="{BB962C8B-B14F-4D97-AF65-F5344CB8AC3E}">
        <p14:creationId xmlns:p14="http://schemas.microsoft.com/office/powerpoint/2010/main" val="207350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245</Words>
  <Application>Microsoft Macintosh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David Enyeart</cp:lastModifiedBy>
  <cp:revision>18</cp:revision>
  <dcterms:created xsi:type="dcterms:W3CDTF">2022-08-28T10:39:50Z</dcterms:created>
  <dcterms:modified xsi:type="dcterms:W3CDTF">2022-09-12T06:24:51Z</dcterms:modified>
</cp:coreProperties>
</file>