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04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71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10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B82B-E792-4A9B-993F-114B90F6AEA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A202-7A3B-4A97-BE0E-0675BB797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8E0936-0088-18B3-EF4E-7EF27EAE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0629"/>
            <a:ext cx="9448800" cy="418737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BREAST CANCER PREDICTION USING MACHINE LEARNING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 KELLIE NJOKI NDARU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 30/08/2024</a:t>
            </a:r>
          </a:p>
        </p:txBody>
      </p:sp>
    </p:spTree>
    <p:extLst>
      <p:ext uri="{BB962C8B-B14F-4D97-AF65-F5344CB8AC3E}">
        <p14:creationId xmlns:p14="http://schemas.microsoft.com/office/powerpoint/2010/main" val="1397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7B8C-0619-39C2-68B6-B0538BCF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D922-8B93-BF6D-DB76-66FB9674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To develop a model to predict whether a breast tumor is benign or malignant.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Dataset Used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Breast Cancer Wisconsin (Diagnostic) Dataset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Stakeholder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Healthcare providers, patients</a:t>
            </a:r>
          </a:p>
        </p:txBody>
      </p:sp>
    </p:spTree>
    <p:extLst>
      <p:ext uri="{BB962C8B-B14F-4D97-AF65-F5344CB8AC3E}">
        <p14:creationId xmlns:p14="http://schemas.microsoft.com/office/powerpoint/2010/main" val="65418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66D0-306A-20A6-E95D-6103CE59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4D09-D6DE-DE54-6934-0317DFE3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Early and accurate diagnosis of breast cancer is crucial for effective treatment and patient survival.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To build a reliable model that can assist in early detection of malignant tumors.</a:t>
            </a:r>
          </a:p>
        </p:txBody>
      </p:sp>
    </p:spTree>
    <p:extLst>
      <p:ext uri="{BB962C8B-B14F-4D97-AF65-F5344CB8AC3E}">
        <p14:creationId xmlns:p14="http://schemas.microsoft.com/office/powerpoint/2010/main" val="309644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61CB-2FC8-C953-7B19-A8127444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B1E0-D2B0-E7E3-DC12-2ABFF35D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Dataset description</a:t>
            </a:r>
            <a:r>
              <a:rPr lang="en-US" sz="3200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569 samples, 31 features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Target Variable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Diagnosis (B=Benign, M=Malignant)</a:t>
            </a:r>
          </a:p>
        </p:txBody>
      </p:sp>
    </p:spTree>
    <p:extLst>
      <p:ext uri="{BB962C8B-B14F-4D97-AF65-F5344CB8AC3E}">
        <p14:creationId xmlns:p14="http://schemas.microsoft.com/office/powerpoint/2010/main" val="32523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E616-B301-BF28-B437-2A49C712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CCFC-A8C8-9262-1C2B-967BF792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Steps taken: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Dropped irrelevant columns (ID column)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Handled missing columns (dropped unamed32 column)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Feature scaling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Split the data into training and testing sets</a:t>
            </a:r>
          </a:p>
        </p:txBody>
      </p:sp>
    </p:spTree>
    <p:extLst>
      <p:ext uri="{BB962C8B-B14F-4D97-AF65-F5344CB8AC3E}">
        <p14:creationId xmlns:p14="http://schemas.microsoft.com/office/powerpoint/2010/main" val="140934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E53A-73F0-750C-6F8C-8A98D4C1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1AEE-47F9-186A-CE20-5677DF11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Models Evaluated</a:t>
            </a:r>
            <a:r>
              <a:rPr lang="en-US" sz="3200" dirty="0"/>
              <a:t>: Logistic Regression, Decision Tree, Random Forest, Gradient Boosting.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Evaluation Metrics</a:t>
            </a:r>
            <a:r>
              <a:rPr lang="en-US" sz="3200" dirty="0"/>
              <a:t>: Accuracy, Precision, Recall, F1-Score.</a:t>
            </a:r>
          </a:p>
        </p:txBody>
      </p:sp>
    </p:spTree>
    <p:extLst>
      <p:ext uri="{BB962C8B-B14F-4D97-AF65-F5344CB8AC3E}">
        <p14:creationId xmlns:p14="http://schemas.microsoft.com/office/powerpoint/2010/main" val="136748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6080-666E-DDE8-640E-3D80C8A8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4976-3713-C419-10DB-6D4ABABE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b="1" dirty="0"/>
              <a:t>Logistic Regression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Accuracy: 98%</a:t>
            </a:r>
          </a:p>
          <a:p>
            <a:pPr marL="0" indent="0">
              <a:buNone/>
            </a:pPr>
            <a:r>
              <a:rPr lang="en-US" sz="3200" dirty="0"/>
              <a:t>Precision and Recall: High performance in both classes.</a:t>
            </a:r>
          </a:p>
          <a:p>
            <a:pPr marL="0" indent="0">
              <a:buNone/>
            </a:pPr>
            <a:r>
              <a:rPr lang="en-US" sz="3200" dirty="0"/>
              <a:t>F1-Scores: This indicates a better balance between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85950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2143-5C61-CD52-02A6-E6B14C7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 err="1"/>
              <a:t>rECOMMENDATIONS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8D65-7EFA-3858-6C1B-A731D759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200" dirty="0"/>
              <a:t>Deploy the Logistic Regression Model for real world use.</a:t>
            </a:r>
          </a:p>
        </p:txBody>
      </p:sp>
    </p:spTree>
    <p:extLst>
      <p:ext uri="{BB962C8B-B14F-4D97-AF65-F5344CB8AC3E}">
        <p14:creationId xmlns:p14="http://schemas.microsoft.com/office/powerpoint/2010/main" val="416030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A034-806F-BA1F-2760-A9D5EE18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718456"/>
            <a:ext cx="10836729" cy="341267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0777344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</TotalTime>
  <Words>230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</vt:lpstr>
      <vt:lpstr>Vapor Trail</vt:lpstr>
      <vt:lpstr>TITLE: BREAST CANCER PREDICTION USING MACHINE LEARNING  NAME: KELLIE NJOKI NDARU  DATE: 30/08/2024</vt:lpstr>
      <vt:lpstr>INTRODUCTION</vt:lpstr>
      <vt:lpstr>Problem STATEMENT</vt:lpstr>
      <vt:lpstr>DATA OVERVIEW</vt:lpstr>
      <vt:lpstr>DATA PREPROCESSING</vt:lpstr>
      <vt:lpstr>MODEL SELECTION</vt:lpstr>
      <vt:lpstr>MODEL PERFORMANCE</vt:lpstr>
      <vt:lpstr>rECOMMENDATIONS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2024-08-28T11:49:50Z</dcterms:created>
  <dcterms:modified xsi:type="dcterms:W3CDTF">2024-08-28T13:05:28Z</dcterms:modified>
</cp:coreProperties>
</file>