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8" r:id="rId10"/>
    <p:sldId id="266" r:id="rId11"/>
    <p:sldId id="267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2" autoAdjust="0"/>
    <p:restoredTop sz="94660"/>
  </p:normalViewPr>
  <p:slideViewPr>
    <p:cSldViewPr snapToGrid="0">
      <p:cViewPr varScale="1">
        <p:scale>
          <a:sx n="48" d="100"/>
          <a:sy n="48" d="100"/>
        </p:scale>
        <p:origin x="12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BCEB82B-E792-4A9B-993F-114B90F6AE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6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B82B-E792-4A9B-993F-114B90F6AE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CEB82B-E792-4A9B-993F-114B90F6AE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4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CEB82B-E792-4A9B-993F-114B90F6AE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5048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CEB82B-E792-4A9B-993F-114B90F6AE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0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B82B-E792-4A9B-993F-114B90F6AE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22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B82B-E792-4A9B-993F-114B90F6AE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71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B82B-E792-4A9B-993F-114B90F6AE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10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CEB82B-E792-4A9B-993F-114B90F6AE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3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B82B-E792-4A9B-993F-114B90F6AE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7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CEB82B-E792-4A9B-993F-114B90F6AE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B82B-E792-4A9B-993F-114B90F6AE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8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B82B-E792-4A9B-993F-114B90F6AE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0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B82B-E792-4A9B-993F-114B90F6AE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0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B82B-E792-4A9B-993F-114B90F6AE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2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B82B-E792-4A9B-993F-114B90F6AE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2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B82B-E792-4A9B-993F-114B90F6AE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0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EB82B-E792-4A9B-993F-114B90F6AE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5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8E0936-0088-18B3-EF4E-7EF27EAE9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30629"/>
            <a:ext cx="9448800" cy="4187372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BREAST CANCER PREDICTION USING MACHINE LEARNING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: KELLIE NJOKI NDARU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: 30/08/2024</a:t>
            </a:r>
          </a:p>
        </p:txBody>
      </p:sp>
    </p:spTree>
    <p:extLst>
      <p:ext uri="{BB962C8B-B14F-4D97-AF65-F5344CB8AC3E}">
        <p14:creationId xmlns:p14="http://schemas.microsoft.com/office/powerpoint/2010/main" val="13978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0E78-9D02-9EA3-BA2B-EEEF46A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4567"/>
            <a:ext cx="10820400" cy="1088968"/>
          </a:xfrm>
        </p:spPr>
        <p:txBody>
          <a:bodyPr/>
          <a:lstStyle/>
          <a:p>
            <a:pPr algn="l"/>
            <a:r>
              <a:rPr lang="en-US" b="1" dirty="0"/>
              <a:t>PAIR PLOT OF SELECTED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7DA9CF-4305-72F1-D4A8-924B736B4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633" y="1263535"/>
            <a:ext cx="10586258" cy="5419898"/>
          </a:xfrm>
        </p:spPr>
      </p:pic>
    </p:spTree>
    <p:extLst>
      <p:ext uri="{BB962C8B-B14F-4D97-AF65-F5344CB8AC3E}">
        <p14:creationId xmlns:p14="http://schemas.microsoft.com/office/powerpoint/2010/main" val="80113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CC98-BA29-162F-EED0-D3A5AA7A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6378"/>
            <a:ext cx="10820400" cy="1197033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BOX PLOT OF FEATURE VALUES BY DIAGNOSIS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C81397-1319-6F57-808D-4F8B00076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273" y="1313412"/>
            <a:ext cx="10674927" cy="5270268"/>
          </a:xfrm>
        </p:spPr>
      </p:pic>
    </p:spTree>
    <p:extLst>
      <p:ext uri="{BB962C8B-B14F-4D97-AF65-F5344CB8AC3E}">
        <p14:creationId xmlns:p14="http://schemas.microsoft.com/office/powerpoint/2010/main" val="249988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2143-5C61-CD52-02A6-E6B14C71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 err="1"/>
              <a:t>rECOMMENDATIONS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A8D65-7EFA-3858-6C1B-A731D759C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3200" dirty="0"/>
              <a:t>Deploy the Logistic Regression Model for real world use.</a:t>
            </a:r>
          </a:p>
        </p:txBody>
      </p:sp>
    </p:spTree>
    <p:extLst>
      <p:ext uri="{BB962C8B-B14F-4D97-AF65-F5344CB8AC3E}">
        <p14:creationId xmlns:p14="http://schemas.microsoft.com/office/powerpoint/2010/main" val="416030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A034-806F-BA1F-2760-A9D5EE18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1" y="718456"/>
            <a:ext cx="10836729" cy="341267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07773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7B8C-0619-39C2-68B6-B0538BCF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D922-8B93-BF6D-DB76-66FB96748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Project Objective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 To develop a model to predict whether a breast tumor is benign or malignant.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Dataset Used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 Breast Cancer Wisconsin (Diagnostic) Dataset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Stakeholder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 Healthcare providers, patients</a:t>
            </a:r>
          </a:p>
        </p:txBody>
      </p:sp>
    </p:spTree>
    <p:extLst>
      <p:ext uri="{BB962C8B-B14F-4D97-AF65-F5344CB8AC3E}">
        <p14:creationId xmlns:p14="http://schemas.microsoft.com/office/powerpoint/2010/main" val="65418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66D0-306A-20A6-E95D-6103CE59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4D09-D6DE-DE54-6934-0317DFE3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 Early and accurate diagnosis of breast cancer is crucial for effective treatment and patient survival.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 To build a reliable model that can assist in early detection of malignant tumors.</a:t>
            </a:r>
          </a:p>
        </p:txBody>
      </p:sp>
    </p:spTree>
    <p:extLst>
      <p:ext uri="{BB962C8B-B14F-4D97-AF65-F5344CB8AC3E}">
        <p14:creationId xmlns:p14="http://schemas.microsoft.com/office/powerpoint/2010/main" val="309644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61CB-2FC8-C953-7B19-A8127444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6B1E0-D2B0-E7E3-DC12-2ABFF35D2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b="1" dirty="0"/>
              <a:t>Dataset description</a:t>
            </a:r>
            <a:r>
              <a:rPr lang="en-US" sz="3200" dirty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 569 samples, 31 features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b="1" dirty="0"/>
              <a:t>Target Variable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3200" dirty="0"/>
              <a:t>Diagnosis (B=Benign, M=Malignant)</a:t>
            </a:r>
          </a:p>
        </p:txBody>
      </p:sp>
    </p:spTree>
    <p:extLst>
      <p:ext uri="{BB962C8B-B14F-4D97-AF65-F5344CB8AC3E}">
        <p14:creationId xmlns:p14="http://schemas.microsoft.com/office/powerpoint/2010/main" val="32523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E616-B301-BF28-B437-2A49C712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ACCFC-A8C8-9262-1C2B-967BF7926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Steps taken: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Dropped irrelevant columns (ID column)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Handled missing columns (dropped unamed32 column)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Feature scaling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Split the data into training and testing sets</a:t>
            </a:r>
          </a:p>
        </p:txBody>
      </p:sp>
    </p:spTree>
    <p:extLst>
      <p:ext uri="{BB962C8B-B14F-4D97-AF65-F5344CB8AC3E}">
        <p14:creationId xmlns:p14="http://schemas.microsoft.com/office/powerpoint/2010/main" val="140934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E53A-73F0-750C-6F8C-8A98D4C1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81AEE-47F9-186A-CE20-5677DF113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b="1" dirty="0"/>
              <a:t>Models Evaluated</a:t>
            </a:r>
            <a:r>
              <a:rPr lang="en-US" sz="3200" dirty="0"/>
              <a:t>: Logistic Regression, Decision Tree, Random Forest, Gradient Boosting.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Evaluation Metrics</a:t>
            </a:r>
            <a:r>
              <a:rPr lang="en-US" sz="3200" dirty="0"/>
              <a:t>: Accuracy, Precision, Recall, F1-Score.</a:t>
            </a:r>
          </a:p>
        </p:txBody>
      </p:sp>
    </p:spTree>
    <p:extLst>
      <p:ext uri="{BB962C8B-B14F-4D97-AF65-F5344CB8AC3E}">
        <p14:creationId xmlns:p14="http://schemas.microsoft.com/office/powerpoint/2010/main" val="136748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6080-666E-DDE8-640E-3D80C8A8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04976-3713-C419-10DB-6D4ABABE5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b="1" dirty="0"/>
              <a:t>Logistic Regression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Accuracy: 98%</a:t>
            </a:r>
          </a:p>
          <a:p>
            <a:pPr marL="0" indent="0">
              <a:buNone/>
            </a:pPr>
            <a:r>
              <a:rPr lang="en-US" sz="3200" dirty="0"/>
              <a:t>Precision and Recall: High performance in both classes.</a:t>
            </a:r>
          </a:p>
          <a:p>
            <a:pPr marL="0" indent="0">
              <a:buNone/>
            </a:pPr>
            <a:r>
              <a:rPr lang="en-US" sz="3200" dirty="0"/>
              <a:t>F1-Scores: This indicates a better balance between precision and recall.</a:t>
            </a:r>
          </a:p>
        </p:txBody>
      </p:sp>
    </p:spTree>
    <p:extLst>
      <p:ext uri="{BB962C8B-B14F-4D97-AF65-F5344CB8AC3E}">
        <p14:creationId xmlns:p14="http://schemas.microsoft.com/office/powerpoint/2010/main" val="185950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6D3F-B78A-8005-F53D-687F8F00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0"/>
            <a:ext cx="11240193" cy="207818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VISUALIZATIONS</a:t>
            </a: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DISTRIBUTION OF FEATURE VALUES FOR EACH DIAGNOSIS</a:t>
            </a:r>
            <a:endParaRPr lang="en-US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C5BF12-D554-CE6F-9CAD-A92F218DD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789" y="2211184"/>
            <a:ext cx="9393382" cy="4322619"/>
          </a:xfrm>
        </p:spPr>
      </p:pic>
    </p:spTree>
    <p:extLst>
      <p:ext uri="{BB962C8B-B14F-4D97-AF65-F5344CB8AC3E}">
        <p14:creationId xmlns:p14="http://schemas.microsoft.com/office/powerpoint/2010/main" val="17504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CE22-3D96-A71F-9688-879E7061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"/>
            <a:ext cx="10820400" cy="1114423"/>
          </a:xfrm>
        </p:spPr>
        <p:txBody>
          <a:bodyPr/>
          <a:lstStyle/>
          <a:p>
            <a:pPr algn="l"/>
            <a:r>
              <a:rPr lang="en-US" b="1" dirty="0"/>
              <a:t>CORRELATION HEATMAP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89926A3-F818-FCE5-4A52-783549FD6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32" y="1114424"/>
            <a:ext cx="11774905" cy="5743575"/>
          </a:xfrm>
        </p:spPr>
      </p:pic>
    </p:spTree>
    <p:extLst>
      <p:ext uri="{BB962C8B-B14F-4D97-AF65-F5344CB8AC3E}">
        <p14:creationId xmlns:p14="http://schemas.microsoft.com/office/powerpoint/2010/main" val="315666930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145</TotalTime>
  <Words>253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Courier New</vt:lpstr>
      <vt:lpstr>Wingdings</vt:lpstr>
      <vt:lpstr>Vapor Trail</vt:lpstr>
      <vt:lpstr>TITLE: BREAST CANCER PREDICTION USING MACHINE LEARNING  NAME: KELLIE NJOKI NDARU  DATE: 30/08/2024</vt:lpstr>
      <vt:lpstr>INTRODUCTION</vt:lpstr>
      <vt:lpstr>Problem STATEMENT</vt:lpstr>
      <vt:lpstr>DATA OVERVIEW</vt:lpstr>
      <vt:lpstr>DATA PREPROCESSING</vt:lpstr>
      <vt:lpstr>MODEL SELECTION</vt:lpstr>
      <vt:lpstr>MODEL PERFORMANCE</vt:lpstr>
      <vt:lpstr>VISUALIZATIONS DISTRIBUTION OF FEATURE VALUES FOR EACH DIAGNOSIS</vt:lpstr>
      <vt:lpstr>CORRELATION HEATMAP</vt:lpstr>
      <vt:lpstr>PAIR PLOT OF SELECTED FEATURES</vt:lpstr>
      <vt:lpstr>BOX PLOT OF FEATURE VALUES BY DIAGNOSIS</vt:lpstr>
      <vt:lpstr>rECOMMENDATIONS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3</cp:revision>
  <dcterms:created xsi:type="dcterms:W3CDTF">2024-08-28T11:49:50Z</dcterms:created>
  <dcterms:modified xsi:type="dcterms:W3CDTF">2024-08-30T10:42:57Z</dcterms:modified>
</cp:coreProperties>
</file>