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29" autoAdjust="0"/>
  </p:normalViewPr>
  <p:slideViewPr>
    <p:cSldViewPr snapToGrid="0" snapToObjects="1">
      <p:cViewPr>
        <p:scale>
          <a:sx n="99" d="100"/>
          <a:sy n="99" d="100"/>
        </p:scale>
        <p:origin x="-99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4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6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5481-2B5F-0142-A140-B770852E6476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6896-1469-6842-97D8-7310B125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581" y="1313266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6885" y="131669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6190" y="131861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5496" y="131861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7581" y="2222700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6885" y="2226127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6190" y="2228046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5496" y="2228046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7581" y="3142467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6885" y="3139960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6190" y="314187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5496" y="314187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7581" y="4047502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6885" y="404499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6190" y="404691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95496" y="404691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7581" y="4956936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6885" y="495442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6190" y="4956348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5496" y="4956348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67581" y="586636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76885" y="5863862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6190" y="586578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95496" y="586578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6258" y="299900"/>
            <a:ext cx="36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Video segment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0618" y="3867235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Rater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04968" y="864417"/>
            <a:ext cx="56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2599" y="864417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2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5510" y="829136"/>
            <a:ext cx="72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109" y="1634258"/>
            <a:ext cx="56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03109" y="2569239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2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67" y="6068319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73669" y="3826999"/>
            <a:ext cx="435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70608"/>
              </p:ext>
            </p:extLst>
          </p:nvPr>
        </p:nvGraphicFramePr>
        <p:xfrm>
          <a:off x="5010881" y="915512"/>
          <a:ext cx="341261" cy="34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15900" imgH="215900" progId="Equation.3">
                  <p:embed/>
                </p:oleObj>
              </mc:Choice>
              <mc:Fallback>
                <p:oleObj name="Equation" r:id="rId3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0881" y="915512"/>
                        <a:ext cx="341261" cy="34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61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581" y="1313266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6885" y="1316693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6190" y="131861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5496" y="1318613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7581" y="2222700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6885" y="2226127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6190" y="2228046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5496" y="2228046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7581" y="3142467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6885" y="3139960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6190" y="314187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5496" y="314187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7581" y="4047502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6885" y="404499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6190" y="404691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95496" y="404691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7581" y="4956936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6885" y="4954429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6190" y="4956348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5496" y="4956348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67581" y="586636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76885" y="5863862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6190" y="586578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95496" y="5865783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6258" y="299900"/>
            <a:ext cx="36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Video segment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0618" y="3867235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Rater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04968" y="864417"/>
            <a:ext cx="56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2599" y="864417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2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5510" y="829136"/>
            <a:ext cx="72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109" y="1634258"/>
            <a:ext cx="56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03109" y="2569239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2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67" y="6068319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73669" y="3826999"/>
            <a:ext cx="435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91585"/>
              </p:ext>
            </p:extLst>
          </p:nvPr>
        </p:nvGraphicFramePr>
        <p:xfrm>
          <a:off x="5010881" y="915512"/>
          <a:ext cx="341261" cy="34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215900" imgH="215900" progId="Equation.3">
                  <p:embed/>
                </p:oleObj>
              </mc:Choice>
              <mc:Fallback>
                <p:oleObj name="Equation" r:id="rId3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0881" y="915512"/>
                        <a:ext cx="341261" cy="34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8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581" y="1313266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6885" y="131669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6190" y="131861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5496" y="1318613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7581" y="2222700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6885" y="2226127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6190" y="2228046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5496" y="2228046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7581" y="3142467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6885" y="3139960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6190" y="314187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5496" y="314187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7581" y="4047502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6885" y="404499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6190" y="404691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95496" y="404691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7581" y="4956936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6885" y="4954429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6190" y="4956348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5496" y="4956348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67581" y="5866369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76885" y="5863862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6190" y="5865783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95496" y="586578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6258" y="299900"/>
            <a:ext cx="36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Video segment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0618" y="3867235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Rater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04968" y="864417"/>
            <a:ext cx="56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2599" y="864417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2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5510" y="829136"/>
            <a:ext cx="72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109" y="1634258"/>
            <a:ext cx="56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03109" y="2569239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2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67" y="6068319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73669" y="3826999"/>
            <a:ext cx="435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72496"/>
              </p:ext>
            </p:extLst>
          </p:nvPr>
        </p:nvGraphicFramePr>
        <p:xfrm>
          <a:off x="5010881" y="915512"/>
          <a:ext cx="341261" cy="34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215900" imgH="215900" progId="Equation.3">
                  <p:embed/>
                </p:oleObj>
              </mc:Choice>
              <mc:Fallback>
                <p:oleObj name="Equation" r:id="rId3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0881" y="915512"/>
                        <a:ext cx="341261" cy="34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59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581" y="1313266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6885" y="1316693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6190" y="1318613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5496" y="1318613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7581" y="2222700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6885" y="2226127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6190" y="2228046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5496" y="2228046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7581" y="3142467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6885" y="3139960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6190" y="314187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5496" y="3141879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7581" y="4047502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6885" y="404499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6190" y="404691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95496" y="4046915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7581" y="4956936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6885" y="495442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6190" y="4956348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5496" y="4956348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67581" y="5866369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76885" y="5863862"/>
            <a:ext cx="909305" cy="909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6190" y="5865783"/>
            <a:ext cx="909305" cy="909434"/>
          </a:xfrm>
          <a:prstGeom prst="rect">
            <a:avLst/>
          </a:prstGeom>
          <a:solidFill>
            <a:srgbClr val="5959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95496" y="5865783"/>
            <a:ext cx="909305" cy="909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6258" y="299900"/>
            <a:ext cx="36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Video segment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0618" y="3867235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Rater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04968" y="864417"/>
            <a:ext cx="56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2599" y="864417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2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5510" y="829136"/>
            <a:ext cx="72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109" y="1634258"/>
            <a:ext cx="56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03109" y="2569239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2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67" y="6068319"/>
            <a:ext cx="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73669" y="3826999"/>
            <a:ext cx="435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4333"/>
              </p:ext>
            </p:extLst>
          </p:nvPr>
        </p:nvGraphicFramePr>
        <p:xfrm>
          <a:off x="5010881" y="915512"/>
          <a:ext cx="341261" cy="34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215900" imgH="215900" progId="Equation.3">
                  <p:embed/>
                </p:oleObj>
              </mc:Choice>
              <mc:Fallback>
                <p:oleObj name="Equation" r:id="rId3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0881" y="915512"/>
                        <a:ext cx="341261" cy="34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10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72</Words>
  <Application>Microsoft Macintosh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Kellie Ottoboni</dc:creator>
  <cp:lastModifiedBy>Kellie Ottoboni</cp:lastModifiedBy>
  <cp:revision>4</cp:revision>
  <dcterms:created xsi:type="dcterms:W3CDTF">2016-06-02T17:34:13Z</dcterms:created>
  <dcterms:modified xsi:type="dcterms:W3CDTF">2016-06-02T18:10:58Z</dcterms:modified>
</cp:coreProperties>
</file>