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60977-FC11-4EAB-AC5C-7D23B6C993D7}" v="12" dt="2024-10-11T15:07:43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nie, Nicola" userId="faefd332-e671-43f0-88d1-ca0ed82d07c6" providerId="ADAL" clId="{83360977-FC11-4EAB-AC5C-7D23B6C993D7}"/>
    <pc:docChg chg="undo custSel addSld delSld modSld">
      <pc:chgData name="Rennie, Nicola" userId="faefd332-e671-43f0-88d1-ca0ed82d07c6" providerId="ADAL" clId="{83360977-FC11-4EAB-AC5C-7D23B6C993D7}" dt="2024-10-11T15:08:03.636" v="111" actId="20577"/>
      <pc:docMkLst>
        <pc:docMk/>
      </pc:docMkLst>
      <pc:sldChg chg="addSp modSp">
        <pc:chgData name="Rennie, Nicola" userId="faefd332-e671-43f0-88d1-ca0ed82d07c6" providerId="ADAL" clId="{83360977-FC11-4EAB-AC5C-7D23B6C993D7}" dt="2024-10-11T15:07:27.213" v="36"/>
        <pc:sldMkLst>
          <pc:docMk/>
          <pc:sldMk cId="1222740113" sldId="256"/>
        </pc:sldMkLst>
        <pc:spChg chg="add mod">
          <ac:chgData name="Rennie, Nicola" userId="faefd332-e671-43f0-88d1-ca0ed82d07c6" providerId="ADAL" clId="{83360977-FC11-4EAB-AC5C-7D23B6C993D7}" dt="2024-10-11T15:07:27.213" v="36"/>
          <ac:spMkLst>
            <pc:docMk/>
            <pc:sldMk cId="1222740113" sldId="256"/>
            <ac:spMk id="5" creationId="{6912B00C-3D8C-CCDD-1134-13A1AB4C95C4}"/>
          </ac:spMkLst>
        </pc:spChg>
      </pc:sldChg>
      <pc:sldChg chg="addSp modSp mod">
        <pc:chgData name="Rennie, Nicola" userId="faefd332-e671-43f0-88d1-ca0ed82d07c6" providerId="ADAL" clId="{83360977-FC11-4EAB-AC5C-7D23B6C993D7}" dt="2024-10-11T15:07:07.038" v="29" actId="207"/>
        <pc:sldMkLst>
          <pc:docMk/>
          <pc:sldMk cId="2885872979" sldId="257"/>
        </pc:sldMkLst>
        <pc:spChg chg="add mod">
          <ac:chgData name="Rennie, Nicola" userId="faefd332-e671-43f0-88d1-ca0ed82d07c6" providerId="ADAL" clId="{83360977-FC11-4EAB-AC5C-7D23B6C993D7}" dt="2024-10-11T15:07:07.038" v="29" actId="207"/>
          <ac:spMkLst>
            <pc:docMk/>
            <pc:sldMk cId="2885872979" sldId="257"/>
            <ac:spMk id="2" creationId="{7B794124-D296-6617-FA89-EBD5F5980166}"/>
          </ac:spMkLst>
        </pc:spChg>
        <pc:spChg chg="mod">
          <ac:chgData name="Rennie, Nicola" userId="faefd332-e671-43f0-88d1-ca0ed82d07c6" providerId="ADAL" clId="{83360977-FC11-4EAB-AC5C-7D23B6C993D7}" dt="2024-10-11T15:05:35.439" v="26" actId="1076"/>
          <ac:spMkLst>
            <pc:docMk/>
            <pc:sldMk cId="2885872979" sldId="257"/>
            <ac:spMk id="6" creationId="{968F21EA-70F0-515C-E1F3-181EFAF0B7F7}"/>
          </ac:spMkLst>
        </pc:spChg>
        <pc:spChg chg="mod">
          <ac:chgData name="Rennie, Nicola" userId="faefd332-e671-43f0-88d1-ca0ed82d07c6" providerId="ADAL" clId="{83360977-FC11-4EAB-AC5C-7D23B6C993D7}" dt="2024-10-11T15:05:32.800" v="25" actId="1076"/>
          <ac:spMkLst>
            <pc:docMk/>
            <pc:sldMk cId="2885872979" sldId="257"/>
            <ac:spMk id="7" creationId="{44122853-91AE-EE6A-FE6B-5C5FDFEF7360}"/>
          </ac:spMkLst>
        </pc:spChg>
        <pc:grpChg chg="mod">
          <ac:chgData name="Rennie, Nicola" userId="faefd332-e671-43f0-88d1-ca0ed82d07c6" providerId="ADAL" clId="{83360977-FC11-4EAB-AC5C-7D23B6C993D7}" dt="2024-10-11T15:05:32.800" v="25" actId="1076"/>
          <ac:grpSpMkLst>
            <pc:docMk/>
            <pc:sldMk cId="2885872979" sldId="257"/>
            <ac:grpSpMk id="9" creationId="{D3A306A8-9BD5-1F8D-70FC-8CB4D16AFA7A}"/>
          </ac:grpSpMkLst>
        </pc:grpChg>
        <pc:grpChg chg="mod">
          <ac:chgData name="Rennie, Nicola" userId="faefd332-e671-43f0-88d1-ca0ed82d07c6" providerId="ADAL" clId="{83360977-FC11-4EAB-AC5C-7D23B6C993D7}" dt="2024-10-11T15:05:35.439" v="26" actId="1076"/>
          <ac:grpSpMkLst>
            <pc:docMk/>
            <pc:sldMk cId="2885872979" sldId="257"/>
            <ac:grpSpMk id="11" creationId="{ED8275B2-1201-A18D-3E1F-42B72E5A9CE5}"/>
          </ac:grpSpMkLst>
        </pc:grpChg>
        <pc:picChg chg="mod">
          <ac:chgData name="Rennie, Nicola" userId="faefd332-e671-43f0-88d1-ca0ed82d07c6" providerId="ADAL" clId="{83360977-FC11-4EAB-AC5C-7D23B6C993D7}" dt="2024-10-11T15:05:35.439" v="26" actId="1076"/>
          <ac:picMkLst>
            <pc:docMk/>
            <pc:sldMk cId="2885872979" sldId="257"/>
            <ac:picMk id="1028" creationId="{8302E5DD-4CB0-8155-D392-BF5B6795E849}"/>
          </ac:picMkLst>
        </pc:picChg>
        <pc:picChg chg="mod">
          <ac:chgData name="Rennie, Nicola" userId="faefd332-e671-43f0-88d1-ca0ed82d07c6" providerId="ADAL" clId="{83360977-FC11-4EAB-AC5C-7D23B6C993D7}" dt="2024-10-11T15:05:32.800" v="25" actId="1076"/>
          <ac:picMkLst>
            <pc:docMk/>
            <pc:sldMk cId="2885872979" sldId="257"/>
            <ac:picMk id="1030" creationId="{3C51C18E-6EDC-534A-5AAC-EC0C8F81E675}"/>
          </ac:picMkLst>
        </pc:picChg>
      </pc:sldChg>
      <pc:sldChg chg="delSp modSp add mod">
        <pc:chgData name="Rennie, Nicola" userId="faefd332-e671-43f0-88d1-ca0ed82d07c6" providerId="ADAL" clId="{83360977-FC11-4EAB-AC5C-7D23B6C993D7}" dt="2024-10-11T15:07:47.045" v="58" actId="20577"/>
        <pc:sldMkLst>
          <pc:docMk/>
          <pc:sldMk cId="2068018418" sldId="258"/>
        </pc:sldMkLst>
        <pc:spChg chg="mod">
          <ac:chgData name="Rennie, Nicola" userId="faefd332-e671-43f0-88d1-ca0ed82d07c6" providerId="ADAL" clId="{83360977-FC11-4EAB-AC5C-7D23B6C993D7}" dt="2024-10-11T15:07:47.045" v="58" actId="20577"/>
          <ac:spMkLst>
            <pc:docMk/>
            <pc:sldMk cId="2068018418" sldId="258"/>
            <ac:spMk id="2" creationId="{7B794124-D296-6617-FA89-EBD5F5980166}"/>
          </ac:spMkLst>
        </pc:spChg>
        <pc:grpChg chg="del">
          <ac:chgData name="Rennie, Nicola" userId="faefd332-e671-43f0-88d1-ca0ed82d07c6" providerId="ADAL" clId="{83360977-FC11-4EAB-AC5C-7D23B6C993D7}" dt="2024-10-11T15:07:37.381" v="44" actId="478"/>
          <ac:grpSpMkLst>
            <pc:docMk/>
            <pc:sldMk cId="2068018418" sldId="258"/>
            <ac:grpSpMk id="9" creationId="{D3A306A8-9BD5-1F8D-70FC-8CB4D16AFA7A}"/>
          </ac:grpSpMkLst>
        </pc:grpChg>
        <pc:grpChg chg="del">
          <ac:chgData name="Rennie, Nicola" userId="faefd332-e671-43f0-88d1-ca0ed82d07c6" providerId="ADAL" clId="{83360977-FC11-4EAB-AC5C-7D23B6C993D7}" dt="2024-10-11T15:07:36.547" v="43" actId="478"/>
          <ac:grpSpMkLst>
            <pc:docMk/>
            <pc:sldMk cId="2068018418" sldId="258"/>
            <ac:grpSpMk id="11" creationId="{ED8275B2-1201-A18D-3E1F-42B72E5A9CE5}"/>
          </ac:grpSpMkLst>
        </pc:grpChg>
      </pc:sldChg>
      <pc:sldChg chg="addSp delSp modSp del mod">
        <pc:chgData name="Rennie, Nicola" userId="faefd332-e671-43f0-88d1-ca0ed82d07c6" providerId="ADAL" clId="{83360977-FC11-4EAB-AC5C-7D23B6C993D7}" dt="2024-10-11T15:07:28.748" v="37" actId="47"/>
        <pc:sldMkLst>
          <pc:docMk/>
          <pc:sldMk cId="3827920821" sldId="258"/>
        </pc:sldMkLst>
        <pc:spChg chg="add del">
          <ac:chgData name="Rennie, Nicola" userId="faefd332-e671-43f0-88d1-ca0ed82d07c6" providerId="ADAL" clId="{83360977-FC11-4EAB-AC5C-7D23B6C993D7}" dt="2024-10-11T15:07:14.226" v="33" actId="22"/>
          <ac:spMkLst>
            <pc:docMk/>
            <pc:sldMk cId="3827920821" sldId="258"/>
            <ac:spMk id="3" creationId="{83DB4672-438E-CAD9-EAC2-3C6CF4E42D15}"/>
          </ac:spMkLst>
        </pc:spChg>
        <pc:spChg chg="del mod">
          <ac:chgData name="Rennie, Nicola" userId="faefd332-e671-43f0-88d1-ca0ed82d07c6" providerId="ADAL" clId="{83360977-FC11-4EAB-AC5C-7D23B6C993D7}" dt="2024-10-11T15:07:25.357" v="35" actId="21"/>
          <ac:spMkLst>
            <pc:docMk/>
            <pc:sldMk cId="3827920821" sldId="258"/>
            <ac:spMk id="5" creationId="{6912B00C-3D8C-CCDD-1134-13A1AB4C95C4}"/>
          </ac:spMkLst>
        </pc:spChg>
        <pc:picChg chg="add">
          <ac:chgData name="Rennie, Nicola" userId="faefd332-e671-43f0-88d1-ca0ed82d07c6" providerId="ADAL" clId="{83360977-FC11-4EAB-AC5C-7D23B6C993D7}" dt="2024-10-11T15:07:20.942" v="34" actId="22"/>
          <ac:picMkLst>
            <pc:docMk/>
            <pc:sldMk cId="3827920821" sldId="258"/>
            <ac:picMk id="6" creationId="{91669760-F68E-CA90-EC29-925072D125AE}"/>
          </ac:picMkLst>
        </pc:picChg>
      </pc:sldChg>
      <pc:sldChg chg="del">
        <pc:chgData name="Rennie, Nicola" userId="faefd332-e671-43f0-88d1-ca0ed82d07c6" providerId="ADAL" clId="{83360977-FC11-4EAB-AC5C-7D23B6C993D7}" dt="2024-10-11T15:07:29.343" v="38" actId="47"/>
        <pc:sldMkLst>
          <pc:docMk/>
          <pc:sldMk cId="815270022" sldId="259"/>
        </pc:sldMkLst>
      </pc:sldChg>
      <pc:sldChg chg="delSp modSp add mod">
        <pc:chgData name="Rennie, Nicola" userId="faefd332-e671-43f0-88d1-ca0ed82d07c6" providerId="ADAL" clId="{83360977-FC11-4EAB-AC5C-7D23B6C993D7}" dt="2024-10-11T15:07:57.835" v="93" actId="20577"/>
        <pc:sldMkLst>
          <pc:docMk/>
          <pc:sldMk cId="4068807942" sldId="259"/>
        </pc:sldMkLst>
        <pc:spChg chg="mod">
          <ac:chgData name="Rennie, Nicola" userId="faefd332-e671-43f0-88d1-ca0ed82d07c6" providerId="ADAL" clId="{83360977-FC11-4EAB-AC5C-7D23B6C993D7}" dt="2024-10-11T15:07:57.835" v="93" actId="20577"/>
          <ac:spMkLst>
            <pc:docMk/>
            <pc:sldMk cId="4068807942" sldId="259"/>
            <ac:spMk id="2" creationId="{7B794124-D296-6617-FA89-EBD5F5980166}"/>
          </ac:spMkLst>
        </pc:spChg>
        <pc:grpChg chg="del">
          <ac:chgData name="Rennie, Nicola" userId="faefd332-e671-43f0-88d1-ca0ed82d07c6" providerId="ADAL" clId="{83360977-FC11-4EAB-AC5C-7D23B6C993D7}" dt="2024-10-11T15:07:40.467" v="46" actId="478"/>
          <ac:grpSpMkLst>
            <pc:docMk/>
            <pc:sldMk cId="4068807942" sldId="259"/>
            <ac:grpSpMk id="9" creationId="{D3A306A8-9BD5-1F8D-70FC-8CB4D16AFA7A}"/>
          </ac:grpSpMkLst>
        </pc:grpChg>
        <pc:grpChg chg="del">
          <ac:chgData name="Rennie, Nicola" userId="faefd332-e671-43f0-88d1-ca0ed82d07c6" providerId="ADAL" clId="{83360977-FC11-4EAB-AC5C-7D23B6C993D7}" dt="2024-10-11T15:07:39.622" v="45" actId="478"/>
          <ac:grpSpMkLst>
            <pc:docMk/>
            <pc:sldMk cId="4068807942" sldId="259"/>
            <ac:grpSpMk id="11" creationId="{ED8275B2-1201-A18D-3E1F-42B72E5A9CE5}"/>
          </ac:grpSpMkLst>
        </pc:grpChg>
      </pc:sldChg>
      <pc:sldChg chg="delSp modSp add mod">
        <pc:chgData name="Rennie, Nicola" userId="faefd332-e671-43f0-88d1-ca0ed82d07c6" providerId="ADAL" clId="{83360977-FC11-4EAB-AC5C-7D23B6C993D7}" dt="2024-10-11T15:08:03.636" v="111" actId="20577"/>
        <pc:sldMkLst>
          <pc:docMk/>
          <pc:sldMk cId="3104255790" sldId="260"/>
        </pc:sldMkLst>
        <pc:spChg chg="mod">
          <ac:chgData name="Rennie, Nicola" userId="faefd332-e671-43f0-88d1-ca0ed82d07c6" providerId="ADAL" clId="{83360977-FC11-4EAB-AC5C-7D23B6C993D7}" dt="2024-10-11T15:08:03.636" v="111" actId="20577"/>
          <ac:spMkLst>
            <pc:docMk/>
            <pc:sldMk cId="3104255790" sldId="260"/>
            <ac:spMk id="2" creationId="{7B794124-D296-6617-FA89-EBD5F5980166}"/>
          </ac:spMkLst>
        </pc:spChg>
        <pc:grpChg chg="del">
          <ac:chgData name="Rennie, Nicola" userId="faefd332-e671-43f0-88d1-ca0ed82d07c6" providerId="ADAL" clId="{83360977-FC11-4EAB-AC5C-7D23B6C993D7}" dt="2024-10-11T15:07:43.035" v="48" actId="478"/>
          <ac:grpSpMkLst>
            <pc:docMk/>
            <pc:sldMk cId="3104255790" sldId="260"/>
            <ac:grpSpMk id="9" creationId="{D3A306A8-9BD5-1F8D-70FC-8CB4D16AFA7A}"/>
          </ac:grpSpMkLst>
        </pc:grpChg>
        <pc:grpChg chg="del">
          <ac:chgData name="Rennie, Nicola" userId="faefd332-e671-43f0-88d1-ca0ed82d07c6" providerId="ADAL" clId="{83360977-FC11-4EAB-AC5C-7D23B6C993D7}" dt="2024-10-11T15:07:42.522" v="47" actId="478"/>
          <ac:grpSpMkLst>
            <pc:docMk/>
            <pc:sldMk cId="3104255790" sldId="260"/>
            <ac:grpSpMk id="11" creationId="{ED8275B2-1201-A18D-3E1F-42B72E5A9CE5}"/>
          </ac:grpSpMkLst>
        </pc:grpChg>
      </pc:sldChg>
      <pc:sldChg chg="del">
        <pc:chgData name="Rennie, Nicola" userId="faefd332-e671-43f0-88d1-ca0ed82d07c6" providerId="ADAL" clId="{83360977-FC11-4EAB-AC5C-7D23B6C993D7}" dt="2024-10-11T15:07:29.869" v="39" actId="47"/>
        <pc:sldMkLst>
          <pc:docMk/>
          <pc:sldMk cId="357924502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3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9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6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6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5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50C55-AAD7-44DF-90E1-4EBF8B46E3E2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7CC489-92F6-4820-B881-7475D56EC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7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94124-D296-6617-FA89-EBD5F5980166}"/>
              </a:ext>
            </a:extLst>
          </p:cNvPr>
          <p:cNvSpPr txBox="1"/>
          <p:nvPr/>
        </p:nvSpPr>
        <p:spPr>
          <a:xfrm>
            <a:off x="3885406" y="0"/>
            <a:ext cx="662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solidFill>
                  <a:srgbClr val="2F4F4F"/>
                </a:solidFill>
                <a:latin typeface="Fraunces 9pt Black" pitchFamily="2" charset="0"/>
              </a:rPr>
              <a:t>NHS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681E3-A0F5-C2C8-2770-5795C8F53DD7}"/>
              </a:ext>
            </a:extLst>
          </p:cNvPr>
          <p:cNvGrpSpPr/>
          <p:nvPr/>
        </p:nvGrpSpPr>
        <p:grpSpPr>
          <a:xfrm>
            <a:off x="1502730" y="3565289"/>
            <a:ext cx="3637982" cy="3637982"/>
            <a:chOff x="7747001" y="1261533"/>
            <a:chExt cx="3031066" cy="303106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3AC98A-20B2-972A-1D91-2D0F72AB2C5D}"/>
                </a:ext>
              </a:extLst>
            </p:cNvPr>
            <p:cNvSpPr/>
            <p:nvPr/>
          </p:nvSpPr>
          <p:spPr>
            <a:xfrm>
              <a:off x="7747001" y="1261533"/>
              <a:ext cx="3031066" cy="3031066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A3B0E9-1A4A-F984-9722-1C71E70F3A3F}"/>
                </a:ext>
              </a:extLst>
            </p:cNvPr>
            <p:cNvSpPr/>
            <p:nvPr/>
          </p:nvSpPr>
          <p:spPr>
            <a:xfrm>
              <a:off x="7836959" y="1351491"/>
              <a:ext cx="2851150" cy="2851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394964-9089-8D64-A15B-42B488710489}"/>
              </a:ext>
            </a:extLst>
          </p:cNvPr>
          <p:cNvGrpSpPr/>
          <p:nvPr/>
        </p:nvGrpSpPr>
        <p:grpSpPr>
          <a:xfrm>
            <a:off x="5721608" y="3565289"/>
            <a:ext cx="3637982" cy="3644198"/>
            <a:chOff x="7747001" y="1261533"/>
            <a:chExt cx="3031066" cy="30310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15B97C-D131-D810-BA0B-CFF5911C746A}"/>
                </a:ext>
              </a:extLst>
            </p:cNvPr>
            <p:cNvSpPr/>
            <p:nvPr/>
          </p:nvSpPr>
          <p:spPr>
            <a:xfrm>
              <a:off x="7747001" y="1261533"/>
              <a:ext cx="3031066" cy="3031066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5B8F00-10CC-D57A-E52E-77EA04B9B19A}"/>
                </a:ext>
              </a:extLst>
            </p:cNvPr>
            <p:cNvSpPr/>
            <p:nvPr/>
          </p:nvSpPr>
          <p:spPr>
            <a:xfrm>
              <a:off x="7836959" y="1351491"/>
              <a:ext cx="2851150" cy="2851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2F43C8-0C72-8069-9185-406DE7EF7FBD}"/>
              </a:ext>
            </a:extLst>
          </p:cNvPr>
          <p:cNvGrpSpPr/>
          <p:nvPr/>
        </p:nvGrpSpPr>
        <p:grpSpPr>
          <a:xfrm>
            <a:off x="9940486" y="3565289"/>
            <a:ext cx="3637982" cy="3637982"/>
            <a:chOff x="7747001" y="1261533"/>
            <a:chExt cx="3031066" cy="30310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C2C466-83F2-6DF6-7FC5-68A21BC0775C}"/>
                </a:ext>
              </a:extLst>
            </p:cNvPr>
            <p:cNvSpPr/>
            <p:nvPr/>
          </p:nvSpPr>
          <p:spPr>
            <a:xfrm>
              <a:off x="7747001" y="1261533"/>
              <a:ext cx="3031066" cy="3031066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EF7F01-C61E-74DC-6842-37273EEC44E5}"/>
                </a:ext>
              </a:extLst>
            </p:cNvPr>
            <p:cNvSpPr/>
            <p:nvPr/>
          </p:nvSpPr>
          <p:spPr>
            <a:xfrm>
              <a:off x="7836959" y="1351491"/>
              <a:ext cx="2851150" cy="2851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6CD736-73F7-8961-F83E-2AF33B9972E5}"/>
              </a:ext>
            </a:extLst>
          </p:cNvPr>
          <p:cNvSpPr txBox="1"/>
          <p:nvPr/>
        </p:nvSpPr>
        <p:spPr>
          <a:xfrm>
            <a:off x="10002609" y="7429184"/>
            <a:ext cx="349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71FC4E-E367-C10C-43FE-CDB9F9049B45}"/>
              </a:ext>
            </a:extLst>
          </p:cNvPr>
          <p:cNvSpPr txBox="1"/>
          <p:nvPr/>
        </p:nvSpPr>
        <p:spPr>
          <a:xfrm>
            <a:off x="5792713" y="7429184"/>
            <a:ext cx="3495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Patient-level prediction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A61F1-3A1B-C40D-59E6-51A3A01FFAE5}"/>
              </a:ext>
            </a:extLst>
          </p:cNvPr>
          <p:cNvSpPr txBox="1"/>
          <p:nvPr/>
        </p:nvSpPr>
        <p:spPr>
          <a:xfrm>
            <a:off x="1394659" y="7429184"/>
            <a:ext cx="3854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Routinely collected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A306A8-9BD5-1F8D-70FC-8CB4D16AFA7A}"/>
              </a:ext>
            </a:extLst>
          </p:cNvPr>
          <p:cNvGrpSpPr/>
          <p:nvPr/>
        </p:nvGrpSpPr>
        <p:grpSpPr>
          <a:xfrm>
            <a:off x="9047696" y="2378924"/>
            <a:ext cx="2362203" cy="2362203"/>
            <a:chOff x="2882903" y="2816223"/>
            <a:chExt cx="3031066" cy="30310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122853-91AE-EE6A-FE6B-5C5FDFEF7360}"/>
                </a:ext>
              </a:extLst>
            </p:cNvPr>
            <p:cNvSpPr/>
            <p:nvPr/>
          </p:nvSpPr>
          <p:spPr>
            <a:xfrm>
              <a:off x="2882903" y="2816223"/>
              <a:ext cx="3031066" cy="3031066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0" name="Picture 6" descr="Image">
              <a:extLst>
                <a:ext uri="{FF2B5EF4-FFF2-40B4-BE49-F238E27FC236}">
                  <a16:creationId xmlns:a16="http://schemas.microsoft.com/office/drawing/2014/main" id="{3C51C18E-6EDC-534A-5AAC-EC0C8F81E6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9" t="20949" r="23621" b="34853"/>
            <a:stretch/>
          </p:blipFill>
          <p:spPr bwMode="auto">
            <a:xfrm>
              <a:off x="2971803" y="2905123"/>
              <a:ext cx="2853265" cy="2853265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OHDSI2022 Tutorial: An Introductory Journey From Data To Evidence – OHDSI">
            <a:extLst>
              <a:ext uri="{FF2B5EF4-FFF2-40B4-BE49-F238E27FC236}">
                <a16:creationId xmlns:a16="http://schemas.microsoft.com/office/drawing/2014/main" id="{C5A6623A-3D2B-F96E-AB0C-35D02C44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798" y="4996017"/>
            <a:ext cx="3061355" cy="77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erson sitting while using laptop computer and green stethoscope near">
            <a:extLst>
              <a:ext uri="{FF2B5EF4-FFF2-40B4-BE49-F238E27FC236}">
                <a16:creationId xmlns:a16="http://schemas.microsoft.com/office/drawing/2014/main" id="{39899E0C-0515-E524-817A-DFCE1E01D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4" r="26994"/>
          <a:stretch/>
        </p:blipFill>
        <p:spPr bwMode="auto">
          <a:xfrm>
            <a:off x="1594159" y="3664987"/>
            <a:ext cx="3438582" cy="343858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D8275B2-1201-A18D-3E1F-42B72E5A9CE5}"/>
              </a:ext>
            </a:extLst>
          </p:cNvPr>
          <p:cNvGrpSpPr/>
          <p:nvPr/>
        </p:nvGrpSpPr>
        <p:grpSpPr>
          <a:xfrm>
            <a:off x="468305" y="2419001"/>
            <a:ext cx="2362203" cy="2362203"/>
            <a:chOff x="2027765" y="3221565"/>
            <a:chExt cx="3031066" cy="30310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8F21EA-70F0-515C-E1F3-181EFAF0B7F7}"/>
                </a:ext>
              </a:extLst>
            </p:cNvPr>
            <p:cNvSpPr/>
            <p:nvPr/>
          </p:nvSpPr>
          <p:spPr>
            <a:xfrm>
              <a:off x="2027765" y="3221565"/>
              <a:ext cx="3031066" cy="3031066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8" name="Picture 4" descr="Mark Maskery — Lancashire Neuroscience">
              <a:extLst>
                <a:ext uri="{FF2B5EF4-FFF2-40B4-BE49-F238E27FC236}">
                  <a16:creationId xmlns:a16="http://schemas.microsoft.com/office/drawing/2014/main" id="{8302E5DD-4CB0-8155-D392-BF5B6795E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91262" y="3285063"/>
              <a:ext cx="2904072" cy="290407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turned on flat screen monitor">
            <a:extLst>
              <a:ext uri="{FF2B5EF4-FFF2-40B4-BE49-F238E27FC236}">
                <a16:creationId xmlns:a16="http://schemas.microsoft.com/office/drawing/2014/main" id="{5B7DC329-1510-D087-ABBF-91319C7D5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207" r="4603" b="-207"/>
          <a:stretch/>
        </p:blipFill>
        <p:spPr bwMode="auto">
          <a:xfrm>
            <a:off x="5792713" y="3643355"/>
            <a:ext cx="3460214" cy="34602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770D24C-91F6-904C-B2C5-D2D35861C40A}"/>
              </a:ext>
            </a:extLst>
          </p:cNvPr>
          <p:cNvGrpSpPr/>
          <p:nvPr/>
        </p:nvGrpSpPr>
        <p:grpSpPr>
          <a:xfrm>
            <a:off x="4818039" y="2419000"/>
            <a:ext cx="2362203" cy="2362203"/>
            <a:chOff x="485998" y="5003508"/>
            <a:chExt cx="2362203" cy="236220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E1CA6E-CA3D-CE8C-4580-E924C1C7C77E}"/>
                </a:ext>
              </a:extLst>
            </p:cNvPr>
            <p:cNvSpPr/>
            <p:nvPr/>
          </p:nvSpPr>
          <p:spPr>
            <a:xfrm>
              <a:off x="485998" y="5003508"/>
              <a:ext cx="2362203" cy="2362203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6" descr="A black and white silhouette of a person in a circle. Icon people person. -  PICRYL - Public Domain Media Search Engine Public Domain Search">
              <a:extLst>
                <a:ext uri="{FF2B5EF4-FFF2-40B4-BE49-F238E27FC236}">
                  <a16:creationId xmlns:a16="http://schemas.microsoft.com/office/drawing/2014/main" id="{A1F92C1A-63DC-C713-524A-A243BD8099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5" t="12298" r="12135" b="11991"/>
            <a:stretch/>
          </p:blipFill>
          <p:spPr bwMode="auto">
            <a:xfrm>
              <a:off x="547005" y="5052992"/>
              <a:ext cx="2263238" cy="226323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87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5E441A9-2CC0-BBF3-6A75-F46C2C12CE1D}"/>
              </a:ext>
            </a:extLst>
          </p:cNvPr>
          <p:cNvGrpSpPr/>
          <p:nvPr/>
        </p:nvGrpSpPr>
        <p:grpSpPr>
          <a:xfrm>
            <a:off x="5729490" y="3565288"/>
            <a:ext cx="3637982" cy="3637982"/>
            <a:chOff x="5729490" y="3565288"/>
            <a:chExt cx="3637982" cy="363798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CE6799-B776-E63A-9A6B-B21731AC7C22}"/>
                </a:ext>
              </a:extLst>
            </p:cNvPr>
            <p:cNvGrpSpPr/>
            <p:nvPr/>
          </p:nvGrpSpPr>
          <p:grpSpPr>
            <a:xfrm>
              <a:off x="5729490" y="3565288"/>
              <a:ext cx="3637982" cy="3637982"/>
              <a:chOff x="7747001" y="1261533"/>
              <a:chExt cx="3031066" cy="303106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C590E27-43EF-CDED-5A1A-7354F10E339F}"/>
                  </a:ext>
                </a:extLst>
              </p:cNvPr>
              <p:cNvSpPr/>
              <p:nvPr/>
            </p:nvSpPr>
            <p:spPr>
              <a:xfrm>
                <a:off x="7747001" y="1261533"/>
                <a:ext cx="3031066" cy="3031066"/>
              </a:xfrm>
              <a:prstGeom prst="ellipse">
                <a:avLst/>
              </a:prstGeom>
              <a:solidFill>
                <a:srgbClr val="2F4F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81BD25D-931B-D6AE-A5CD-6FCF31051633}"/>
                  </a:ext>
                </a:extLst>
              </p:cNvPr>
              <p:cNvSpPr/>
              <p:nvPr/>
            </p:nvSpPr>
            <p:spPr>
              <a:xfrm>
                <a:off x="7836959" y="1351491"/>
                <a:ext cx="2851150" cy="2851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F4F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7" name="Picture 2" descr="RSS - RSS election candidates for new Council members from 2023">
              <a:extLst>
                <a:ext uri="{FF2B5EF4-FFF2-40B4-BE49-F238E27FC236}">
                  <a16:creationId xmlns:a16="http://schemas.microsoft.com/office/drawing/2014/main" id="{51715227-BC71-FCC1-8ADC-2FD00C507E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2" t="14988" r="5532" b="12817"/>
            <a:stretch/>
          </p:blipFill>
          <p:spPr bwMode="auto">
            <a:xfrm>
              <a:off x="6122160" y="4572415"/>
              <a:ext cx="2852640" cy="1643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794124-D296-6617-FA89-EBD5F5980166}"/>
              </a:ext>
            </a:extLst>
          </p:cNvPr>
          <p:cNvSpPr txBox="1"/>
          <p:nvPr/>
        </p:nvSpPr>
        <p:spPr>
          <a:xfrm>
            <a:off x="3885406" y="0"/>
            <a:ext cx="662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solidFill>
                  <a:srgbClr val="2F4F4F"/>
                </a:solidFill>
                <a:latin typeface="Fraunces 9pt Black" pitchFamily="2" charset="0"/>
              </a:rPr>
              <a:t>Statistics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CFAA47-2102-2215-216E-2B311D65E495}"/>
              </a:ext>
            </a:extLst>
          </p:cNvPr>
          <p:cNvGrpSpPr/>
          <p:nvPr/>
        </p:nvGrpSpPr>
        <p:grpSpPr>
          <a:xfrm>
            <a:off x="9940486" y="3565289"/>
            <a:ext cx="3637982" cy="3637982"/>
            <a:chOff x="9940486" y="3565289"/>
            <a:chExt cx="3637982" cy="363798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DF7081-567A-366A-4E22-615924B8C3A8}"/>
                </a:ext>
              </a:extLst>
            </p:cNvPr>
            <p:cNvGrpSpPr/>
            <p:nvPr/>
          </p:nvGrpSpPr>
          <p:grpSpPr>
            <a:xfrm>
              <a:off x="9940486" y="3565289"/>
              <a:ext cx="3637982" cy="3637982"/>
              <a:chOff x="7747001" y="1261533"/>
              <a:chExt cx="3031066" cy="303106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7516FC6-C048-0E2E-F3D2-AE582385557E}"/>
                  </a:ext>
                </a:extLst>
              </p:cNvPr>
              <p:cNvSpPr/>
              <p:nvPr/>
            </p:nvSpPr>
            <p:spPr>
              <a:xfrm>
                <a:off x="7747001" y="1261533"/>
                <a:ext cx="3031066" cy="3031066"/>
              </a:xfrm>
              <a:prstGeom prst="ellipse">
                <a:avLst/>
              </a:prstGeom>
              <a:solidFill>
                <a:srgbClr val="2F4F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ECC37D7-8906-49F6-BF3E-76D9E205E4D9}"/>
                  </a:ext>
                </a:extLst>
              </p:cNvPr>
              <p:cNvSpPr/>
              <p:nvPr/>
            </p:nvSpPr>
            <p:spPr>
              <a:xfrm>
                <a:off x="7836959" y="1351491"/>
                <a:ext cx="2851150" cy="2851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F4F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076" name="Picture 4" descr="The RoSE Network logo. It is the word rose, but the o is a picture of a rose.">
              <a:extLst>
                <a:ext uri="{FF2B5EF4-FFF2-40B4-BE49-F238E27FC236}">
                  <a16:creationId xmlns:a16="http://schemas.microsoft.com/office/drawing/2014/main" id="{022B901D-97BB-F019-53F7-8FDCBFB90F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8" t="23347" r="15709" b="21731"/>
            <a:stretch/>
          </p:blipFill>
          <p:spPr bwMode="auto">
            <a:xfrm>
              <a:off x="10332772" y="4771674"/>
              <a:ext cx="2913035" cy="1162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6E4F08D-F329-2AD7-9684-5F9199698460}"/>
              </a:ext>
            </a:extLst>
          </p:cNvPr>
          <p:cNvGrpSpPr/>
          <p:nvPr/>
        </p:nvGrpSpPr>
        <p:grpSpPr>
          <a:xfrm>
            <a:off x="1502730" y="3565289"/>
            <a:ext cx="3637982" cy="3637982"/>
            <a:chOff x="7747001" y="1261533"/>
            <a:chExt cx="3031066" cy="30310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95D9B7-A32F-8C3A-8392-5194DB894369}"/>
                </a:ext>
              </a:extLst>
            </p:cNvPr>
            <p:cNvSpPr/>
            <p:nvPr/>
          </p:nvSpPr>
          <p:spPr>
            <a:xfrm>
              <a:off x="7747001" y="1261533"/>
              <a:ext cx="3031066" cy="3031066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B36D2C-BE92-4D2E-95AE-37ABA03C9F9A}"/>
                </a:ext>
              </a:extLst>
            </p:cNvPr>
            <p:cNvSpPr/>
            <p:nvPr/>
          </p:nvSpPr>
          <p:spPr>
            <a:xfrm>
              <a:off x="7836959" y="1351491"/>
              <a:ext cx="2851150" cy="2851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9EF1B2F-8B11-FB49-AE5F-AB801ABD8ACD}"/>
              </a:ext>
            </a:extLst>
          </p:cNvPr>
          <p:cNvSpPr txBox="1"/>
          <p:nvPr/>
        </p:nvSpPr>
        <p:spPr>
          <a:xfrm>
            <a:off x="10002609" y="7429184"/>
            <a:ext cx="3495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Teaching statistics research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09072B-6B51-1C4A-7A6D-08F448D706E8}"/>
              </a:ext>
            </a:extLst>
          </p:cNvPr>
          <p:cNvSpPr txBox="1"/>
          <p:nvPr/>
        </p:nvSpPr>
        <p:spPr>
          <a:xfrm>
            <a:off x="5792713" y="7429184"/>
            <a:ext cx="3495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Schools outreach 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46F8DF-39C2-4D30-8FDC-F2E0892D0E18}"/>
              </a:ext>
            </a:extLst>
          </p:cNvPr>
          <p:cNvSpPr txBox="1"/>
          <p:nvPr/>
        </p:nvSpPr>
        <p:spPr>
          <a:xfrm>
            <a:off x="1573835" y="7429184"/>
            <a:ext cx="3495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Methodology development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CBE06E-80AE-FE1C-CC6D-371C9A995501}"/>
              </a:ext>
            </a:extLst>
          </p:cNvPr>
          <p:cNvSpPr/>
          <p:nvPr/>
        </p:nvSpPr>
        <p:spPr>
          <a:xfrm>
            <a:off x="468305" y="2419001"/>
            <a:ext cx="2362203" cy="2362203"/>
          </a:xfrm>
          <a:prstGeom prst="ellipse">
            <a:avLst/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 descr="A map of the world&#10;&#10;Description automatically generated">
            <a:extLst>
              <a:ext uri="{FF2B5EF4-FFF2-40B4-BE49-F238E27FC236}">
                <a16:creationId xmlns:a16="http://schemas.microsoft.com/office/drawing/2014/main" id="{47A61AA5-E65E-5E75-4D9D-02C387AFC0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t="15953" r="5448" b="16077"/>
          <a:stretch/>
        </p:blipFill>
        <p:spPr>
          <a:xfrm>
            <a:off x="1814514" y="4809338"/>
            <a:ext cx="3002814" cy="126038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FFC0F52-7F52-5E19-789C-8F98FE72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7" y="2461453"/>
            <a:ext cx="2277298" cy="227729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1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94124-D296-6617-FA89-EBD5F5980166}"/>
              </a:ext>
            </a:extLst>
          </p:cNvPr>
          <p:cNvSpPr txBox="1"/>
          <p:nvPr/>
        </p:nvSpPr>
        <p:spPr>
          <a:xfrm>
            <a:off x="1610490" y="0"/>
            <a:ext cx="111792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solidFill>
                  <a:srgbClr val="2F4F4F"/>
                </a:solidFill>
                <a:latin typeface="Fraunces 9pt Black" pitchFamily="2" charset="0"/>
              </a:rPr>
              <a:t>Research Software Engineering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A3FC17-0A01-7C64-B20E-81D98F2E20DF}"/>
              </a:ext>
            </a:extLst>
          </p:cNvPr>
          <p:cNvGrpSpPr/>
          <p:nvPr/>
        </p:nvGrpSpPr>
        <p:grpSpPr>
          <a:xfrm>
            <a:off x="1502730" y="3565289"/>
            <a:ext cx="3637982" cy="3637982"/>
            <a:chOff x="7747001" y="1261533"/>
            <a:chExt cx="3031066" cy="30310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416790-A059-0E89-7A0E-76ECC645F5BB}"/>
                </a:ext>
              </a:extLst>
            </p:cNvPr>
            <p:cNvSpPr/>
            <p:nvPr/>
          </p:nvSpPr>
          <p:spPr>
            <a:xfrm>
              <a:off x="7747001" y="1261533"/>
              <a:ext cx="3031066" cy="3031066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20D58F-6EAB-FC80-F464-F083CB712613}"/>
                </a:ext>
              </a:extLst>
            </p:cNvPr>
            <p:cNvSpPr/>
            <p:nvPr/>
          </p:nvSpPr>
          <p:spPr>
            <a:xfrm>
              <a:off x="7836959" y="1351491"/>
              <a:ext cx="2851150" cy="2851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B965A-FF57-8E9E-517E-B530A6936376}"/>
              </a:ext>
            </a:extLst>
          </p:cNvPr>
          <p:cNvGrpSpPr/>
          <p:nvPr/>
        </p:nvGrpSpPr>
        <p:grpSpPr>
          <a:xfrm>
            <a:off x="5721608" y="3565289"/>
            <a:ext cx="3637982" cy="3644198"/>
            <a:chOff x="7747001" y="1261533"/>
            <a:chExt cx="3031066" cy="303106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C66704-BBA5-9F05-D78C-1A2396117750}"/>
                </a:ext>
              </a:extLst>
            </p:cNvPr>
            <p:cNvSpPr/>
            <p:nvPr/>
          </p:nvSpPr>
          <p:spPr>
            <a:xfrm>
              <a:off x="7747001" y="1261533"/>
              <a:ext cx="3031066" cy="3031066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65583C-9E5F-8C54-6EED-385D1A7A0699}"/>
                </a:ext>
              </a:extLst>
            </p:cNvPr>
            <p:cNvSpPr/>
            <p:nvPr/>
          </p:nvSpPr>
          <p:spPr>
            <a:xfrm>
              <a:off x="7836959" y="1351491"/>
              <a:ext cx="2851150" cy="2851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BFF52-4289-C9E9-0872-6A5E17DF9D2C}"/>
              </a:ext>
            </a:extLst>
          </p:cNvPr>
          <p:cNvGrpSpPr/>
          <p:nvPr/>
        </p:nvGrpSpPr>
        <p:grpSpPr>
          <a:xfrm>
            <a:off x="9940486" y="3565289"/>
            <a:ext cx="3637982" cy="3637982"/>
            <a:chOff x="7747001" y="1261533"/>
            <a:chExt cx="3031066" cy="30310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C5AFB0-6F91-1805-FF30-327F02F557F3}"/>
                </a:ext>
              </a:extLst>
            </p:cNvPr>
            <p:cNvSpPr/>
            <p:nvPr/>
          </p:nvSpPr>
          <p:spPr>
            <a:xfrm>
              <a:off x="7747001" y="1261533"/>
              <a:ext cx="3031066" cy="3031066"/>
            </a:xfrm>
            <a:prstGeom prst="ellipse">
              <a:avLst/>
            </a:prstGeom>
            <a:solidFill>
              <a:srgbClr val="2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175A53-03CA-9D05-5C1C-21C477E3F897}"/>
                </a:ext>
              </a:extLst>
            </p:cNvPr>
            <p:cNvSpPr/>
            <p:nvPr/>
          </p:nvSpPr>
          <p:spPr>
            <a:xfrm>
              <a:off x="7836959" y="1351491"/>
              <a:ext cx="2851150" cy="2851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0" name="Picture 2" descr="R-Ladies Lancaster (@RLadiesLancs) / X">
            <a:extLst>
              <a:ext uri="{FF2B5EF4-FFF2-40B4-BE49-F238E27FC236}">
                <a16:creationId xmlns:a16="http://schemas.microsoft.com/office/drawing/2014/main" id="{421AAE4E-2425-79DB-7863-6B94C648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505" y="4229486"/>
            <a:ext cx="2293978" cy="229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78EC2F-1101-7E2D-898F-D71A275A54CF}"/>
              </a:ext>
            </a:extLst>
          </p:cNvPr>
          <p:cNvSpPr txBox="1"/>
          <p:nvPr/>
        </p:nvSpPr>
        <p:spPr>
          <a:xfrm>
            <a:off x="10002609" y="7429184"/>
            <a:ext cx="3495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/>
              <a:t>Community building</a:t>
            </a:r>
            <a:endParaRPr lang="en-GB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BEFD3E-1D75-9849-73C0-8894E914B63F}"/>
              </a:ext>
            </a:extLst>
          </p:cNvPr>
          <p:cNvSpPr txBox="1"/>
          <p:nvPr/>
        </p:nvSpPr>
        <p:spPr>
          <a:xfrm>
            <a:off x="5792713" y="7429184"/>
            <a:ext cx="3495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Training</a:t>
            </a:r>
          </a:p>
          <a:p>
            <a:pPr algn="ctr"/>
            <a:r>
              <a:rPr lang="en-GB" sz="3200" dirty="0"/>
              <a:t>courses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0D78ED-D818-DDA2-00EA-6097E3A22AC6}"/>
              </a:ext>
            </a:extLst>
          </p:cNvPr>
          <p:cNvSpPr txBox="1"/>
          <p:nvPr/>
        </p:nvSpPr>
        <p:spPr>
          <a:xfrm>
            <a:off x="1573835" y="7429184"/>
            <a:ext cx="3495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Software development</a:t>
            </a:r>
          </a:p>
        </p:txBody>
      </p:sp>
      <p:pic>
        <p:nvPicPr>
          <p:cNvPr id="2054" name="Picture 6" descr="Python Logo transparent PNG - StickPNG">
            <a:extLst>
              <a:ext uri="{FF2B5EF4-FFF2-40B4-BE49-F238E27FC236}">
                <a16:creationId xmlns:a16="http://schemas.microsoft.com/office/drawing/2014/main" id="{BF442C1F-450C-4459-DE44-9B136C1C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05" y="5245924"/>
            <a:ext cx="1277540" cy="12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.1 R, les éléments de base | Science des données biologiques I">
            <a:extLst>
              <a:ext uri="{FF2B5EF4-FFF2-40B4-BE49-F238E27FC236}">
                <a16:creationId xmlns:a16="http://schemas.microsoft.com/office/drawing/2014/main" id="{AE851E2D-9C8D-83E4-3BB0-74952E9A3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495" y="4229486"/>
            <a:ext cx="1460778" cy="11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hoto of screen showing Introduction to data analysis with R slides">
            <a:extLst>
              <a:ext uri="{FF2B5EF4-FFF2-40B4-BE49-F238E27FC236}">
                <a16:creationId xmlns:a16="http://schemas.microsoft.com/office/drawing/2014/main" id="{0C18D450-A6F5-E812-3F35-F41CB4E00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2" r="12502"/>
          <a:stretch/>
        </p:blipFill>
        <p:spPr bwMode="auto">
          <a:xfrm>
            <a:off x="5825452" y="3669133"/>
            <a:ext cx="3430292" cy="343029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0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94124-D296-6617-FA89-EBD5F5980166}"/>
              </a:ext>
            </a:extLst>
          </p:cNvPr>
          <p:cNvSpPr txBox="1"/>
          <p:nvPr/>
        </p:nvSpPr>
        <p:spPr>
          <a:xfrm>
            <a:off x="2522567" y="0"/>
            <a:ext cx="93550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solidFill>
                  <a:srgbClr val="2F4F4F"/>
                </a:solidFill>
                <a:latin typeface="Fraunces 9pt Black" pitchFamily="2" charset="0"/>
              </a:rPr>
              <a:t>Data Visualisation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8B2709-8A3D-9C7A-8DE3-2BB102628699}"/>
              </a:ext>
            </a:extLst>
          </p:cNvPr>
          <p:cNvGrpSpPr/>
          <p:nvPr/>
        </p:nvGrpSpPr>
        <p:grpSpPr>
          <a:xfrm>
            <a:off x="1502730" y="3565289"/>
            <a:ext cx="3637982" cy="3637982"/>
            <a:chOff x="1502730" y="3565289"/>
            <a:chExt cx="3637982" cy="36379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26F2BB-B187-4F12-0A63-EE1C341D504C}"/>
                </a:ext>
              </a:extLst>
            </p:cNvPr>
            <p:cNvGrpSpPr/>
            <p:nvPr/>
          </p:nvGrpSpPr>
          <p:grpSpPr>
            <a:xfrm>
              <a:off x="1502730" y="3565289"/>
              <a:ext cx="3637982" cy="3637982"/>
              <a:chOff x="7747001" y="1261533"/>
              <a:chExt cx="3031066" cy="303106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5BA161B-1DED-57FA-825E-2468B2588F42}"/>
                  </a:ext>
                </a:extLst>
              </p:cNvPr>
              <p:cNvSpPr/>
              <p:nvPr/>
            </p:nvSpPr>
            <p:spPr>
              <a:xfrm>
                <a:off x="7747001" y="1261533"/>
                <a:ext cx="3031066" cy="3031066"/>
              </a:xfrm>
              <a:prstGeom prst="ellipse">
                <a:avLst/>
              </a:prstGeom>
              <a:solidFill>
                <a:srgbClr val="2F4F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EDD060-7271-141D-BBB8-B170DAC343BC}"/>
                  </a:ext>
                </a:extLst>
              </p:cNvPr>
              <p:cNvSpPr/>
              <p:nvPr/>
            </p:nvSpPr>
            <p:spPr>
              <a:xfrm>
                <a:off x="7836959" y="1351491"/>
                <a:ext cx="2851150" cy="2851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F4F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" name="Picture 2" descr="RSS - RSS election candidates for new Council members from 2023">
              <a:extLst>
                <a:ext uri="{FF2B5EF4-FFF2-40B4-BE49-F238E27FC236}">
                  <a16:creationId xmlns:a16="http://schemas.microsoft.com/office/drawing/2014/main" id="{E740C7D8-3476-1E51-48BC-7109A97452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2" t="14988" r="5532" b="12817"/>
            <a:stretch/>
          </p:blipFill>
          <p:spPr bwMode="auto">
            <a:xfrm>
              <a:off x="1895400" y="4572416"/>
              <a:ext cx="2852640" cy="1643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C27932-A787-F17D-D856-1E2EF2CA85C8}"/>
              </a:ext>
            </a:extLst>
          </p:cNvPr>
          <p:cNvGrpSpPr/>
          <p:nvPr/>
        </p:nvGrpSpPr>
        <p:grpSpPr>
          <a:xfrm>
            <a:off x="5721608" y="3559073"/>
            <a:ext cx="3637982" cy="3644198"/>
            <a:chOff x="9019952" y="3062223"/>
            <a:chExt cx="2667003" cy="26670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C1C066-C527-5FE7-5FA1-D3D686E21A42}"/>
                </a:ext>
              </a:extLst>
            </p:cNvPr>
            <p:cNvGrpSpPr/>
            <p:nvPr/>
          </p:nvGrpSpPr>
          <p:grpSpPr>
            <a:xfrm>
              <a:off x="9019952" y="3062223"/>
              <a:ext cx="2667003" cy="2667003"/>
              <a:chOff x="7747001" y="1261533"/>
              <a:chExt cx="3031066" cy="303106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99D3119-250C-1C37-6228-8F055EBB9104}"/>
                  </a:ext>
                </a:extLst>
              </p:cNvPr>
              <p:cNvSpPr/>
              <p:nvPr/>
            </p:nvSpPr>
            <p:spPr>
              <a:xfrm>
                <a:off x="7747001" y="1261533"/>
                <a:ext cx="3031066" cy="3031066"/>
              </a:xfrm>
              <a:prstGeom prst="ellipse">
                <a:avLst/>
              </a:prstGeom>
              <a:solidFill>
                <a:srgbClr val="2F4F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A9F3E7-724E-AD28-0098-43C6A3DCA137}"/>
                  </a:ext>
                </a:extLst>
              </p:cNvPr>
              <p:cNvSpPr/>
              <p:nvPr/>
            </p:nvSpPr>
            <p:spPr>
              <a:xfrm>
                <a:off x="7836959" y="1351491"/>
                <a:ext cx="2851150" cy="2851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F4F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8" name="Picture 4" descr="Significance magazine">
              <a:extLst>
                <a:ext uri="{FF2B5EF4-FFF2-40B4-BE49-F238E27FC236}">
                  <a16:creationId xmlns:a16="http://schemas.microsoft.com/office/drawing/2014/main" id="{8A00D445-DAEC-994D-0762-D26C4C928C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 r="4288"/>
            <a:stretch/>
          </p:blipFill>
          <p:spPr bwMode="auto">
            <a:xfrm>
              <a:off x="9203462" y="4175568"/>
              <a:ext cx="2299982" cy="440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9E30D2-A560-C68B-BE9E-718A8040E0AA}"/>
              </a:ext>
            </a:extLst>
          </p:cNvPr>
          <p:cNvGrpSpPr/>
          <p:nvPr/>
        </p:nvGrpSpPr>
        <p:grpSpPr>
          <a:xfrm>
            <a:off x="9940486" y="3565289"/>
            <a:ext cx="3637982" cy="3637982"/>
            <a:chOff x="9940486" y="3565289"/>
            <a:chExt cx="3637982" cy="36379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3C53FC-CFFF-B5BE-FE80-300FC285902C}"/>
                </a:ext>
              </a:extLst>
            </p:cNvPr>
            <p:cNvGrpSpPr/>
            <p:nvPr/>
          </p:nvGrpSpPr>
          <p:grpSpPr>
            <a:xfrm>
              <a:off x="9940486" y="3565289"/>
              <a:ext cx="3637982" cy="3637982"/>
              <a:chOff x="7747001" y="1261533"/>
              <a:chExt cx="3031066" cy="303106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34CF718-0971-7341-A07D-C1B2020D059D}"/>
                  </a:ext>
                </a:extLst>
              </p:cNvPr>
              <p:cNvSpPr/>
              <p:nvPr/>
            </p:nvSpPr>
            <p:spPr>
              <a:xfrm>
                <a:off x="7747001" y="1261533"/>
                <a:ext cx="3031066" cy="3031066"/>
              </a:xfrm>
              <a:prstGeom prst="ellipse">
                <a:avLst/>
              </a:prstGeom>
              <a:solidFill>
                <a:srgbClr val="2F4F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6B44481-2F84-5C65-4E10-AF4B59ACBEDD}"/>
                  </a:ext>
                </a:extLst>
              </p:cNvPr>
              <p:cNvSpPr/>
              <p:nvPr/>
            </p:nvSpPr>
            <p:spPr>
              <a:xfrm>
                <a:off x="7836959" y="1351491"/>
                <a:ext cx="2851150" cy="2851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F4F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30" name="Picture 6" descr="ZgotmplZ">
              <a:extLst>
                <a:ext uri="{FF2B5EF4-FFF2-40B4-BE49-F238E27FC236}">
                  <a16:creationId xmlns:a16="http://schemas.microsoft.com/office/drawing/2014/main" id="{3104D4A8-C133-8575-7C5B-150B23422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8521" y="4672775"/>
              <a:ext cx="2942766" cy="1471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FC31347-666F-2DA9-27AC-3A70C80341AA}"/>
              </a:ext>
            </a:extLst>
          </p:cNvPr>
          <p:cNvSpPr txBox="1"/>
          <p:nvPr/>
        </p:nvSpPr>
        <p:spPr>
          <a:xfrm>
            <a:off x="9981921" y="7431656"/>
            <a:ext cx="3791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Developing teaching 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DECFA-AC55-0496-5EBC-F3E68FD79A01}"/>
              </a:ext>
            </a:extLst>
          </p:cNvPr>
          <p:cNvSpPr txBox="1"/>
          <p:nvPr/>
        </p:nvSpPr>
        <p:spPr>
          <a:xfrm>
            <a:off x="5792713" y="7429184"/>
            <a:ext cx="3495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Visualisation review and editing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FFE4C-03C4-A3A6-8069-2B478379B285}"/>
              </a:ext>
            </a:extLst>
          </p:cNvPr>
          <p:cNvSpPr txBox="1"/>
          <p:nvPr/>
        </p:nvSpPr>
        <p:spPr>
          <a:xfrm>
            <a:off x="1573835" y="7429184"/>
            <a:ext cx="3495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Best practices for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10425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Fraunces 9pt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Rennie, Nicola</dc:creator>
  <cp:lastModifiedBy>Rennie, Nicola</cp:lastModifiedBy>
  <cp:revision>4</cp:revision>
  <dcterms:created xsi:type="dcterms:W3CDTF">2024-10-11T14:51:10Z</dcterms:created>
  <dcterms:modified xsi:type="dcterms:W3CDTF">2024-10-14T13:43:24Z</dcterms:modified>
</cp:coreProperties>
</file>