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heater_sim.html" TargetMode="External"/><Relationship Id="rId2" Type="http://schemas.openxmlformats.org/officeDocument/2006/relationships/hyperlink" Target="https://github.com/kelloggjohnd/Data604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Theater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2015" y="4620369"/>
            <a:ext cx="3197665" cy="914400"/>
          </a:xfrm>
        </p:spPr>
        <p:txBody>
          <a:bodyPr/>
          <a:lstStyle/>
          <a:p>
            <a:r>
              <a:rPr lang="en-US" dirty="0" smtClean="0"/>
              <a:t>Data 604 – Summer 2020</a:t>
            </a:r>
          </a:p>
          <a:p>
            <a:r>
              <a:rPr lang="en-US" dirty="0" smtClean="0"/>
              <a:t>John Kellogg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 theater for 90 minutes to judge correct staffing based on median wait times to enter theater </a:t>
            </a:r>
            <a:r>
              <a:rPr lang="en-US" dirty="0"/>
              <a:t>m</a:t>
            </a:r>
            <a:r>
              <a:rPr lang="en-US" dirty="0" smtClean="0"/>
              <a:t>ovie theater room</a:t>
            </a:r>
          </a:p>
          <a:p>
            <a:pPr lvl="1"/>
            <a:r>
              <a:rPr lang="en-US" dirty="0" smtClean="0"/>
              <a:t>90 minutes taking into account early arrival up to late </a:t>
            </a:r>
            <a:r>
              <a:rPr lang="en-US" dirty="0" smtClean="0"/>
              <a:t>arrivals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Movie starts at 17:00</a:t>
            </a:r>
          </a:p>
          <a:p>
            <a:pPr lvl="2"/>
            <a:r>
              <a:rPr lang="en-US" dirty="0" smtClean="0"/>
              <a:t>Previews end at 17:20</a:t>
            </a:r>
          </a:p>
          <a:p>
            <a:pPr lvl="2"/>
            <a:r>
              <a:rPr lang="en-US" dirty="0" smtClean="0"/>
              <a:t>Simulation would account for time from 15:50-17:20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Known stations each user will encounter</a:t>
            </a:r>
          </a:p>
          <a:p>
            <a:pPr lvl="1"/>
            <a:r>
              <a:rPr lang="en-US" dirty="0" smtClean="0"/>
              <a:t>Cashier – Purchase ticket (Required)</a:t>
            </a:r>
          </a:p>
          <a:p>
            <a:pPr lvl="1"/>
            <a:r>
              <a:rPr lang="en-US" dirty="0" smtClean="0"/>
              <a:t>Health Check Usher – Check temperature and ensure health form completed (Required)</a:t>
            </a:r>
          </a:p>
          <a:p>
            <a:pPr lvl="1"/>
            <a:r>
              <a:rPr lang="en-US" dirty="0" smtClean="0"/>
              <a:t>Ticket Check Usher – Check User ticket (Required)</a:t>
            </a:r>
          </a:p>
          <a:p>
            <a:pPr lvl="1"/>
            <a:r>
              <a:rPr lang="en-US" dirty="0" smtClean="0"/>
              <a:t>Concessions Server – purchase concessions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Theater Perspective 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1" y="174151"/>
            <a:ext cx="3441469" cy="6500553"/>
          </a:xfrm>
        </p:spPr>
      </p:pic>
    </p:spTree>
    <p:extLst>
      <p:ext uri="{BB962C8B-B14F-4D97-AF65-F5344CB8AC3E}">
        <p14:creationId xmlns:p14="http://schemas.microsoft.com/office/powerpoint/2010/main" val="29914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Flow Chart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13" y="236497"/>
            <a:ext cx="5291055" cy="63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times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185" y="3708378"/>
            <a:ext cx="1371600" cy="1831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83" y="829618"/>
            <a:ext cx="1371600" cy="1817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984" y="1672224"/>
            <a:ext cx="1371600" cy="181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585" y="2723925"/>
            <a:ext cx="1371600" cy="18171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4253" y="540327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Cashier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60120" y="1368884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Cashier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0370" y="2396156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Cashier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66020" y="3339046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Cashier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592" y="4582850"/>
            <a:ext cx="3053793" cy="211095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5695489" y="2580822"/>
            <a:ext cx="481449" cy="200202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4037" y="6550867"/>
            <a:ext cx="96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857280" y="1530374"/>
            <a:ext cx="142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 Servers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269113" y="5424994"/>
            <a:ext cx="142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 Servers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96733" y="121529"/>
            <a:ext cx="3507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times are the same with 2 or 3 Cashiers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keep costs low, Theater should use 2 cashiers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Optimal manpower: 4 servers, 2 cashiers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flow manpower: 5-6 Servers, 4 Cashiers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17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versions available </a:t>
            </a:r>
          </a:p>
          <a:p>
            <a:pPr lvl="1"/>
            <a:r>
              <a:rPr lang="en-US" dirty="0" smtClean="0"/>
              <a:t>Full input for all staff (.</a:t>
            </a:r>
            <a:r>
              <a:rPr lang="en-US" dirty="0" err="1" smtClean="0"/>
              <a:t>py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Sweep Series model (Notebook file)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github.com/kelloggjohnd/Data604.git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Theater_sim.html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2242</TotalTime>
  <Words>192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Theater Simulation</vt:lpstr>
      <vt:lpstr>Model Purpose</vt:lpstr>
      <vt:lpstr>Theater Perspective Flowchart</vt:lpstr>
      <vt:lpstr>Simulation Flow Chart </vt:lpstr>
      <vt:lpstr>Arrival times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Theater Simulation</dc:title>
  <dc:creator>John Kellogg</dc:creator>
  <cp:lastModifiedBy>John Kellogg</cp:lastModifiedBy>
  <cp:revision>16</cp:revision>
  <dcterms:created xsi:type="dcterms:W3CDTF">2020-07-15T03:56:12Z</dcterms:created>
  <dcterms:modified xsi:type="dcterms:W3CDTF">2020-07-17T22:06:13Z</dcterms:modified>
</cp:coreProperties>
</file>