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BB51-B497-4D19-80DF-817A2ECEF92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7357C-1B4C-4F56-B8E9-24C5D053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357C-1B4C-4F56-B8E9-24C5D053B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5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 smtClean="0"/>
              <a:t>Make note this is only for a single week not all Productions</a:t>
            </a:r>
            <a:r>
              <a:rPr lang="en-US" baseline="0" dirty="0" smtClean="0"/>
              <a:t> of all time</a:t>
            </a:r>
          </a:p>
          <a:p>
            <a:pPr marL="0" indent="0">
              <a:buNone/>
            </a:pPr>
            <a:r>
              <a:rPr lang="en-US" baseline="0" dirty="0" smtClean="0"/>
              <a:t>D. Very close to the Standard 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357C-1B4C-4F56-B8E9-24C5D053B0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5.3 Quality </a:t>
            </a:r>
            <a:r>
              <a:rPr lang="en-US" dirty="0" smtClean="0"/>
              <a:t>control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Kellogg</a:t>
            </a:r>
          </a:p>
          <a:p>
            <a:r>
              <a:rPr lang="en-US" dirty="0" smtClean="0"/>
              <a:t>10/2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17983"/>
            <a:ext cx="9404723" cy="951539"/>
          </a:xfrm>
        </p:spPr>
        <p:txBody>
          <a:bodyPr/>
          <a:lstStyle/>
          <a:p>
            <a:r>
              <a:rPr lang="en-US" sz="1600" dirty="0" smtClean="0"/>
              <a:t>As part of a quality control process for computer chips, an engineer at a factory randomly samples 212 chips during a week of production to test the current rate of chips with severe defects.  She finds that 27 of the chips are defective.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63011"/>
            <a:ext cx="4365778" cy="763760"/>
          </a:xfrm>
        </p:spPr>
        <p:txBody>
          <a:bodyPr/>
          <a:lstStyle/>
          <a:p>
            <a:r>
              <a:rPr lang="en-US" dirty="0" smtClean="0"/>
              <a:t>A) </a:t>
            </a:r>
            <a:r>
              <a:rPr lang="en-US" dirty="0"/>
              <a:t>What population is under consideration in the data set?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926771"/>
            <a:ext cx="4365778" cy="76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Computer </a:t>
            </a:r>
            <a:r>
              <a:rPr lang="en-US" dirty="0"/>
              <a:t>chips during a week of production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0798" y="2997760"/>
            <a:ext cx="4365778" cy="76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) </a:t>
            </a:r>
            <a:r>
              <a:rPr lang="en-US" dirty="0"/>
              <a:t>What parameter is being estimated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0798" y="3738688"/>
            <a:ext cx="4365778" cy="746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In </a:t>
            </a:r>
            <a:r>
              <a:rPr lang="en-US" dirty="0"/>
              <a:t>this case, it’s </a:t>
            </a:r>
            <a:r>
              <a:rPr lang="en-US" dirty="0" smtClean="0"/>
              <a:t>27/212 chips </a:t>
            </a:r>
            <a:r>
              <a:rPr lang="en-US" dirty="0"/>
              <a:t>that were defective.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0798" y="4720795"/>
            <a:ext cx="4365778" cy="76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C) </a:t>
            </a:r>
            <a:r>
              <a:rPr lang="en-US" dirty="0"/>
              <a:t>What is the point estimate for the parameter?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6111" y="5522349"/>
            <a:ext cx="4365778" cy="74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27 </a:t>
            </a:r>
            <a:r>
              <a:rPr lang="en-US" dirty="0"/>
              <a:t>errors/212 sample = .</a:t>
            </a:r>
            <a:r>
              <a:rPr lang="en-US" dirty="0" smtClean="0"/>
              <a:t>127 (12.7%)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72808" y="1157978"/>
            <a:ext cx="4365778" cy="1200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D) What </a:t>
            </a:r>
            <a:r>
              <a:rPr lang="en-US" dirty="0"/>
              <a:t>is the name of the statistic can we use to measure the uncertainty of the point estimate?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470740" y="2349384"/>
                <a:ext cx="4987710" cy="1387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lvl="1"/>
                <a:r>
                  <a:rPr lang="en-US" dirty="0" smtClean="0"/>
                  <a:t>Standard Error 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0.127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1−0.127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212</m:t>
                            </m:r>
                          </m:den>
                        </m:f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=.</a:t>
                </a:r>
                <a:r>
                  <a:rPr lang="en-US" dirty="0" smtClean="0"/>
                  <a:t>023 </a:t>
                </a:r>
                <a:r>
                  <a:rPr lang="en-US" dirty="0" smtClean="0"/>
                  <a:t>(2.3%)</a:t>
                </a:r>
                <a:endParaRPr lang="en-US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40" y="2349384"/>
                <a:ext cx="4987710" cy="1387930"/>
              </a:xfrm>
              <a:prstGeom prst="rect">
                <a:avLst/>
              </a:prstGeom>
              <a:blipFill>
                <a:blip r:embed="rId3"/>
                <a:stretch>
                  <a:fillRect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266800" y="1157978"/>
            <a:ext cx="1502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0834" y="1455588"/>
            <a:ext cx="18771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b="1" u="sng" dirty="0" smtClean="0">
                <a:solidFill>
                  <a:srgbClr val="FF0000"/>
                </a:solidFill>
              </a:rPr>
              <a:t>Parameter</a:t>
            </a:r>
            <a:r>
              <a:rPr lang="en-US" sz="1400" dirty="0" smtClean="0"/>
              <a:t> is a number </a:t>
            </a:r>
            <a:r>
              <a:rPr lang="en-US" sz="1400" dirty="0"/>
              <a:t>that </a:t>
            </a:r>
            <a:r>
              <a:rPr lang="en-US" sz="1400" dirty="0" smtClean="0"/>
              <a:t>summarizes </a:t>
            </a:r>
            <a:r>
              <a:rPr lang="en-US" sz="1400" dirty="0"/>
              <a:t>data for an entire population.  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38586" y="2802517"/>
            <a:ext cx="1901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b="1" u="sng" dirty="0">
                <a:solidFill>
                  <a:srgbClr val="FF0000"/>
                </a:solidFill>
              </a:rPr>
              <a:t>point estimate</a:t>
            </a:r>
            <a:r>
              <a:rPr lang="en-US" sz="1400" dirty="0"/>
              <a:t> of a population parameter is a single value used to estimate the population parameter.  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50833" y="4801397"/>
            <a:ext cx="2024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b="1" u="sng" dirty="0" smtClean="0">
                <a:solidFill>
                  <a:srgbClr val="FF0000"/>
                </a:solidFill>
              </a:rPr>
              <a:t>Standard error </a:t>
            </a:r>
            <a:r>
              <a:rPr lang="en-US" sz="1400" dirty="0"/>
              <a:t>measures how far the sample mean of the data is likely to be from the true population mean.</a:t>
            </a:r>
            <a:endParaRPr lang="en-US" sz="1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672807" y="3448294"/>
            <a:ext cx="4431091" cy="166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F) The historical rate of defects is 10%.  Should the engineer be surprised by the observed rate of defects during the current week?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802767" y="5102675"/>
            <a:ext cx="4235819" cy="1584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The </a:t>
            </a:r>
            <a:r>
              <a:rPr lang="en-US" dirty="0"/>
              <a:t>engineer has no reason to be surprised by the defects of the week.  </a:t>
            </a:r>
            <a:r>
              <a:rPr lang="en-US" dirty="0" smtClean="0"/>
              <a:t>The additional 2.7% is not larger than one Standard Deviation.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  <p:bldP spid="8" grpId="0"/>
      <p:bldP spid="13" grpId="0"/>
      <p:bldP spid="14" grpId="0"/>
      <p:bldP spid="15" grpId="0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117983"/>
            <a:ext cx="9404723" cy="951539"/>
          </a:xfrm>
        </p:spPr>
        <p:txBody>
          <a:bodyPr/>
          <a:lstStyle/>
          <a:p>
            <a:r>
              <a:rPr lang="en-US" sz="1600" dirty="0" smtClean="0"/>
              <a:t>As part of a quality control process for computer chips, an engineer at a factory randomly samples 212 chips during a week of production to test the current rate of chips with severe defects.  She finds that 27 of the chips are defective.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6111" y="1069522"/>
            <a:ext cx="4365778" cy="23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G) </a:t>
            </a:r>
            <a:r>
              <a:rPr lang="en-US" dirty="0"/>
              <a:t>Suppose the true population value was found to be 10%. If we use this proportion to </a:t>
            </a:r>
            <a:r>
              <a:rPr lang="en-US" dirty="0" err="1"/>
              <a:t>recompute</a:t>
            </a:r>
            <a:r>
              <a:rPr lang="en-US" dirty="0"/>
              <a:t> the value in part (e) using p = 0:1 instead of ^p, does the resulting value change much?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46111" y="3449812"/>
                <a:ext cx="4365778" cy="26452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1−0.1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212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=.021 (2.1%) vs .023 (2.3%)</a:t>
                </a:r>
              </a:p>
              <a:p>
                <a:pPr lvl="1"/>
                <a:r>
                  <a:rPr lang="en-US" dirty="0"/>
                  <a:t>It does not change the value much as the Standard error has very similar findings and the amount of change would be very small (.1 vs .127 out of 212 values)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3449812"/>
                <a:ext cx="4365778" cy="2645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380764" y="2155371"/>
            <a:ext cx="23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Stories that move Mountains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89" y="2951949"/>
            <a:ext cx="2877555" cy="224237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699806" y="3048960"/>
            <a:ext cx="311762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360</Words>
  <Application>Microsoft Office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Century Gothic</vt:lpstr>
      <vt:lpstr>Wingdings 3</vt:lpstr>
      <vt:lpstr>Ion</vt:lpstr>
      <vt:lpstr>5.3 Quality control </vt:lpstr>
      <vt:lpstr>As part of a quality control process for computer chips, an engineer at a factory randomly samples 212 chips during a week of production to test the current rate of chips with severe defects.  She finds that 27 of the chips are defective.</vt:lpstr>
      <vt:lpstr>As part of a quality control process for computer chips, an engineer at a factory randomly samples 212 chips during a week of production to test the current rate of chips with severe defects.  She finds that 27 of the chips are defective.</vt:lpstr>
    </vt:vector>
  </TitlesOfParts>
  <Company>Epiq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 Quality control.</dc:title>
  <dc:creator>Kellogg, John</dc:creator>
  <cp:lastModifiedBy>Kellogg, John</cp:lastModifiedBy>
  <cp:revision>10</cp:revision>
  <dcterms:created xsi:type="dcterms:W3CDTF">2019-10-02T19:30:12Z</dcterms:created>
  <dcterms:modified xsi:type="dcterms:W3CDTF">2019-10-02T23:21:23Z</dcterms:modified>
</cp:coreProperties>
</file>