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5.3 Quality control.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Kellogg</a:t>
            </a:r>
          </a:p>
          <a:p>
            <a:r>
              <a:rPr lang="en-US" dirty="0" smtClean="0"/>
              <a:t>10/2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9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17983"/>
            <a:ext cx="9404723" cy="951539"/>
          </a:xfrm>
        </p:spPr>
        <p:txBody>
          <a:bodyPr/>
          <a:lstStyle/>
          <a:p>
            <a:r>
              <a:rPr lang="en-US" sz="1600" dirty="0" smtClean="0"/>
              <a:t>As part of a quality control process for computer chips, an engineer at a factory randomly samples 212 chips during a week of production to test the current rate of chips with severe defects.  She finds that 27 of the chips are defective.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63011"/>
            <a:ext cx="4365778" cy="763760"/>
          </a:xfrm>
        </p:spPr>
        <p:txBody>
          <a:bodyPr/>
          <a:lstStyle/>
          <a:p>
            <a:r>
              <a:rPr lang="en-US" dirty="0" smtClean="0"/>
              <a:t>A) </a:t>
            </a:r>
            <a:r>
              <a:rPr lang="en-US" dirty="0"/>
              <a:t>What population is under consideration in the data set?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926771"/>
            <a:ext cx="4365778" cy="763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Computer </a:t>
            </a:r>
            <a:r>
              <a:rPr lang="en-US" dirty="0"/>
              <a:t>chips during a week of production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11426" y="3792710"/>
            <a:ext cx="4365778" cy="763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B</a:t>
            </a:r>
            <a:r>
              <a:rPr lang="en-US" dirty="0" smtClean="0"/>
              <a:t>) </a:t>
            </a:r>
            <a:r>
              <a:rPr lang="en-US" dirty="0"/>
              <a:t>What parameter is being estimated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1426" y="4801397"/>
            <a:ext cx="4365778" cy="1868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Parameters </a:t>
            </a:r>
            <a:r>
              <a:rPr lang="en-US" dirty="0"/>
              <a:t>are numbers that summarize data for an entire population. 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this case, it’s the fraction of chips that were defective.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685056" y="1163011"/>
            <a:ext cx="4365778" cy="763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C) </a:t>
            </a:r>
            <a:r>
              <a:rPr lang="en-US" dirty="0"/>
              <a:t>What is the point estimate for the parameter?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685056" y="1926771"/>
            <a:ext cx="4365778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A </a:t>
            </a:r>
            <a:r>
              <a:rPr lang="en-US" dirty="0"/>
              <a:t>point estimate of a population parameter is a single value used to estimate the population parameter.  </a:t>
            </a:r>
            <a:endParaRPr lang="en-US" dirty="0" smtClean="0"/>
          </a:p>
          <a:p>
            <a:pPr lvl="1"/>
            <a:r>
              <a:rPr lang="en-US" dirty="0" smtClean="0"/>
              <a:t>27 </a:t>
            </a:r>
            <a:r>
              <a:rPr lang="en-US" dirty="0"/>
              <a:t>errors/212 sample = .</a:t>
            </a:r>
            <a:r>
              <a:rPr lang="en-US" dirty="0" smtClean="0"/>
              <a:t>127 (12.7%)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685056" y="3894362"/>
            <a:ext cx="4365778" cy="12001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D) What </a:t>
            </a:r>
            <a:r>
              <a:rPr lang="en-US" dirty="0"/>
              <a:t>is the name of the statistic can we use to measure the uncertainty of the point estimate?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5685056" y="5225141"/>
                <a:ext cx="4365778" cy="13879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 dirty="0" smtClean="0"/>
                  <a:t>Standard Error </a:t>
                </a: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(1−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0.127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1−0.127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212</m:t>
                            </m:r>
                          </m:den>
                        </m:f>
                      </m:e>
                    </m:ra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=.023 or 2.3%</a:t>
                </a:r>
                <a:endParaRPr lang="en-US" dirty="0"/>
              </a:p>
            </p:txBody>
          </p:sp>
        </mc:Choice>
        <mc:Fallback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056" y="5225141"/>
                <a:ext cx="4365778" cy="1387930"/>
              </a:xfrm>
              <a:prstGeom prst="rect">
                <a:avLst/>
              </a:prstGeom>
              <a:blipFill>
                <a:blip r:embed="rId2"/>
                <a:stretch>
                  <a:fillRect l="-559" t="-4386"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26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117983"/>
            <a:ext cx="9404723" cy="951539"/>
          </a:xfrm>
        </p:spPr>
        <p:txBody>
          <a:bodyPr/>
          <a:lstStyle/>
          <a:p>
            <a:r>
              <a:rPr lang="en-US" sz="1600" dirty="0" smtClean="0"/>
              <a:t>As part of a quality control process for computer chips, an engineer at a factory randomly samples 212 chips during a week of production to test the current rate of chips with severe defects.  She finds that 27 of the chips are defective.</a:t>
            </a:r>
            <a:endParaRPr lang="en-US" sz="1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46111" y="1163010"/>
            <a:ext cx="3093132" cy="2502753"/>
          </a:xfrm>
        </p:spPr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) </a:t>
            </a:r>
            <a:r>
              <a:rPr lang="en-US" dirty="0"/>
              <a:t>The </a:t>
            </a:r>
            <a:r>
              <a:rPr lang="en-US" dirty="0" smtClean="0"/>
              <a:t>historical </a:t>
            </a:r>
            <a:r>
              <a:rPr lang="en-US" dirty="0"/>
              <a:t>rate of defects is 10%.  Should the engineer be surprised by the observed rate of defects during the current week?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6111" y="3751088"/>
            <a:ext cx="3093132" cy="288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The </a:t>
            </a:r>
            <a:r>
              <a:rPr lang="en-US" dirty="0"/>
              <a:t>engineer has no reason to be surprised by the defects of the week.  </a:t>
            </a:r>
            <a:r>
              <a:rPr lang="en-US" dirty="0" smtClean="0"/>
              <a:t>The additional 2.7% is not larger than one Standard Deviation.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00550" y="1163010"/>
            <a:ext cx="4365778" cy="238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G) </a:t>
            </a:r>
            <a:r>
              <a:rPr lang="en-US" dirty="0"/>
              <a:t>Suppose the true population value was found to be 10%. If we use this proportion to </a:t>
            </a:r>
            <a:r>
              <a:rPr lang="en-US" dirty="0" err="1"/>
              <a:t>recompute</a:t>
            </a:r>
            <a:r>
              <a:rPr lang="en-US" dirty="0"/>
              <a:t> the value in part (e) using p = 0:1 instead of ^p, does the resulting value change much?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400550" y="3665763"/>
                <a:ext cx="4365778" cy="26452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(1−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0.1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1−0.1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212</m:t>
                            </m:r>
                          </m:den>
                        </m:f>
                      </m:e>
                    </m:ra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=.021 (2.1%) vs .023 (2.3%)</a:t>
                </a:r>
              </a:p>
              <a:p>
                <a:pPr lvl="1"/>
                <a:r>
                  <a:rPr lang="en-US" dirty="0"/>
                  <a:t>It does not change the value much as the Standard error has very similar findings and the amount of change would be very small (.1 vs .127 out of 212 values)</a:t>
                </a:r>
                <a:endParaRPr lang="en-US" dirty="0"/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550" y="3665763"/>
                <a:ext cx="4365778" cy="26452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380764" y="2155371"/>
            <a:ext cx="2375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Stories that move Mountains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889" y="2951949"/>
            <a:ext cx="2877555" cy="224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0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6177" y="2853018"/>
            <a:ext cx="3117624" cy="140053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4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</TotalTime>
  <Words>312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Cambria Math</vt:lpstr>
      <vt:lpstr>Century Gothic</vt:lpstr>
      <vt:lpstr>Wingdings 3</vt:lpstr>
      <vt:lpstr>Ion</vt:lpstr>
      <vt:lpstr>5.3 Quality control. </vt:lpstr>
      <vt:lpstr>As part of a quality control process for computer chips, an engineer at a factory randomly samples 212 chips during a week of production to test the current rate of chips with severe defects.  She finds that 27 of the chips are defective.</vt:lpstr>
      <vt:lpstr>As part of a quality control process for computer chips, an engineer at a factory randomly samples 212 chips during a week of production to test the current rate of chips with severe defects.  She finds that 27 of the chips are defective.</vt:lpstr>
      <vt:lpstr>Questions?</vt:lpstr>
    </vt:vector>
  </TitlesOfParts>
  <Company>Epiq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5.3 Quality control.</dc:title>
  <dc:creator>Kellogg, John</dc:creator>
  <cp:lastModifiedBy>Kellogg, John</cp:lastModifiedBy>
  <cp:revision>7</cp:revision>
  <dcterms:created xsi:type="dcterms:W3CDTF">2019-10-02T19:30:12Z</dcterms:created>
  <dcterms:modified xsi:type="dcterms:W3CDTF">2019-10-02T20:55:08Z</dcterms:modified>
</cp:coreProperties>
</file>