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57" r:id="rId3"/>
    <p:sldId id="261" r:id="rId4"/>
    <p:sldId id="267" r:id="rId5"/>
    <p:sldId id="269" r:id="rId6"/>
    <p:sldId id="270" r:id="rId7"/>
    <p:sldId id="272" r:id="rId8"/>
    <p:sldId id="273" r:id="rId9"/>
    <p:sldId id="287"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Cuprum" panose="020B0604020202020204" charset="0"/>
      <p:regular r:id="rId16"/>
      <p:bold r:id="rId17"/>
      <p:italic r:id="rId18"/>
      <p:boldItalic r:id="rId19"/>
    </p:embeddedFont>
    <p:embeddedFont>
      <p:font typeface="Karla"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E7A0BE-D915-45C5-8CD8-8C02DC80B4A9}">
  <a:tblStyle styleId="{31E7A0BE-D915-45C5-8CD8-8C02DC80B4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p:scale>
          <a:sx n="63" d="100"/>
          <a:sy n="63" d="100"/>
        </p:scale>
        <p:origin x="13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9110e3ff9a_0_4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9110e3ff9a_0_4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9110e3ff9a_0_4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9110e3ff9a_0_4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9110e3ff9a_0_4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9110e3ff9a_0_4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g9110e3ff9a_0_5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8" name="Google Shape;1638;g9110e3ff9a_0_5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3"/>
        <p:cNvGrpSpPr/>
        <p:nvPr/>
      </p:nvGrpSpPr>
      <p:grpSpPr>
        <a:xfrm>
          <a:off x="0" y="0"/>
          <a:ext cx="0" cy="0"/>
          <a:chOff x="0" y="0"/>
          <a:chExt cx="0" cy="0"/>
        </a:xfrm>
      </p:grpSpPr>
      <p:sp>
        <p:nvSpPr>
          <p:cNvPr id="1764" name="Google Shape;1764;g9110e3ff9a_0_5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5" name="Google Shape;1765;g9110e3ff9a_0_5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9110e3ff9a_0_5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9110e3ff9a_0_5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9110e3ff9a_0_5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9110e3ff9a_0_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9110e3ff9a_0_5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9110e3ff9a_0_5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9110e3ff9a_0_5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9110e3ff9a_0_5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100000">
              <a:schemeClr val="lt2"/>
            </a:gs>
          </a:gsLst>
          <a:lin ang="8099331" scaled="0"/>
        </a:gradFill>
        <a:effectLst/>
      </p:bgPr>
    </p:bg>
    <p:spTree>
      <p:nvGrpSpPr>
        <p:cNvPr id="1" name="Shape 8"/>
        <p:cNvGrpSpPr/>
        <p:nvPr/>
      </p:nvGrpSpPr>
      <p:grpSpPr>
        <a:xfrm>
          <a:off x="0" y="0"/>
          <a:ext cx="0" cy="0"/>
          <a:chOff x="0" y="0"/>
          <a:chExt cx="0" cy="0"/>
        </a:xfrm>
      </p:grpSpPr>
      <p:sp>
        <p:nvSpPr>
          <p:cNvPr id="9" name="Google Shape;9;p2"/>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1" name="Google Shape;11;p2"/>
          <p:cNvGrpSpPr/>
          <p:nvPr/>
        </p:nvGrpSpPr>
        <p:grpSpPr>
          <a:xfrm>
            <a:off x="7487963" y="743725"/>
            <a:ext cx="652900" cy="652900"/>
            <a:chOff x="2751400" y="2498775"/>
            <a:chExt cx="652900" cy="652900"/>
          </a:xfrm>
        </p:grpSpPr>
        <p:sp>
          <p:nvSpPr>
            <p:cNvPr id="12" name="Google Shape;12;p2"/>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3210598">
            <a:off x="-327633" y="3737841"/>
            <a:ext cx="1722395" cy="1723723"/>
            <a:chOff x="4134250" y="882850"/>
            <a:chExt cx="843375" cy="844025"/>
          </a:xfrm>
        </p:grpSpPr>
        <p:sp>
          <p:nvSpPr>
            <p:cNvPr id="22" name="Google Shape;22;p2"/>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610758" y="-87602"/>
            <a:ext cx="1345201" cy="1345240"/>
            <a:chOff x="4876725" y="2387875"/>
            <a:chExt cx="874075" cy="874100"/>
          </a:xfrm>
        </p:grpSpPr>
        <p:sp>
          <p:nvSpPr>
            <p:cNvPr id="28" name="Google Shape;28;p2"/>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7544898" y="3519378"/>
            <a:ext cx="539058" cy="516124"/>
            <a:chOff x="3483800" y="1530650"/>
            <a:chExt cx="1459674" cy="1397574"/>
          </a:xfrm>
        </p:grpSpPr>
        <p:sp>
          <p:nvSpPr>
            <p:cNvPr id="41" name="Google Shape;41;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3836035" y="191744"/>
            <a:ext cx="374992" cy="348246"/>
            <a:chOff x="3931664" y="3196564"/>
            <a:chExt cx="819834" cy="761359"/>
          </a:xfrm>
        </p:grpSpPr>
        <p:sp>
          <p:nvSpPr>
            <p:cNvPr id="51" name="Google Shape;51;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3462168">
            <a:off x="919648" y="1638791"/>
            <a:ext cx="184279" cy="165931"/>
            <a:chOff x="3931664" y="3196564"/>
            <a:chExt cx="819834" cy="761359"/>
          </a:xfrm>
        </p:grpSpPr>
        <p:sp>
          <p:nvSpPr>
            <p:cNvPr id="55" name="Google Shape;55;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rot="-5681754">
            <a:off x="8241378" y="3006753"/>
            <a:ext cx="184261" cy="165900"/>
            <a:chOff x="3931664" y="3196564"/>
            <a:chExt cx="819834" cy="761359"/>
          </a:xfrm>
        </p:grpSpPr>
        <p:sp>
          <p:nvSpPr>
            <p:cNvPr id="59" name="Google Shape;59;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3093417">
            <a:off x="6550801" y="196673"/>
            <a:ext cx="235009" cy="225010"/>
            <a:chOff x="3483800" y="1530650"/>
            <a:chExt cx="1459674" cy="1397574"/>
          </a:xfrm>
        </p:grpSpPr>
        <p:sp>
          <p:nvSpPr>
            <p:cNvPr id="63" name="Google Shape;6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rot="3093417">
            <a:off x="939951" y="2223873"/>
            <a:ext cx="235009" cy="225010"/>
            <a:chOff x="3483800" y="1530650"/>
            <a:chExt cx="1459674" cy="1397574"/>
          </a:xfrm>
        </p:grpSpPr>
        <p:sp>
          <p:nvSpPr>
            <p:cNvPr id="73" name="Google Shape;7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5829900" y="147188"/>
            <a:ext cx="4423146" cy="596908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flipH="1">
            <a:off x="-1409607" y="-2627799"/>
            <a:ext cx="5253633" cy="580583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37FEF"/>
              </a:solidFill>
            </a:endParaRPr>
          </a:p>
        </p:txBody>
      </p:sp>
      <p:grpSp>
        <p:nvGrpSpPr>
          <p:cNvPr id="84" name="Google Shape;84;p2"/>
          <p:cNvGrpSpPr/>
          <p:nvPr/>
        </p:nvGrpSpPr>
        <p:grpSpPr>
          <a:xfrm rot="1742423">
            <a:off x="1002631" y="4519665"/>
            <a:ext cx="849685" cy="850248"/>
            <a:chOff x="3026450" y="831475"/>
            <a:chExt cx="944275" cy="944900"/>
          </a:xfrm>
        </p:grpSpPr>
        <p:sp>
          <p:nvSpPr>
            <p:cNvPr id="85" name="Google Shape;85;p2"/>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2"/>
          <p:cNvGrpSpPr/>
          <p:nvPr/>
        </p:nvGrpSpPr>
        <p:grpSpPr>
          <a:xfrm rot="3093417">
            <a:off x="8636001" y="2058773"/>
            <a:ext cx="235009" cy="225010"/>
            <a:chOff x="3483800" y="1530650"/>
            <a:chExt cx="1459674" cy="1397574"/>
          </a:xfrm>
        </p:grpSpPr>
        <p:sp>
          <p:nvSpPr>
            <p:cNvPr id="96" name="Google Shape;96;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2"/>
          <p:cNvGrpSpPr/>
          <p:nvPr/>
        </p:nvGrpSpPr>
        <p:grpSpPr>
          <a:xfrm rot="-2454324">
            <a:off x="5278696" y="4709403"/>
            <a:ext cx="184297" cy="165881"/>
            <a:chOff x="3931664" y="3196564"/>
            <a:chExt cx="819834" cy="761359"/>
          </a:xfrm>
        </p:grpSpPr>
        <p:sp>
          <p:nvSpPr>
            <p:cNvPr id="106" name="Google Shape;106;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755300" y="1795813"/>
            <a:ext cx="5633400" cy="9888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8000">
                <a:latin typeface="Cuprum"/>
                <a:ea typeface="Cuprum"/>
                <a:cs typeface="Cuprum"/>
                <a:sym typeface="Cupr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0" name="Google Shape;110;p2"/>
          <p:cNvSpPr txBox="1">
            <a:spLocks noGrp="1"/>
          </p:cNvSpPr>
          <p:nvPr>
            <p:ph type="subTitle" idx="1"/>
          </p:nvPr>
        </p:nvSpPr>
        <p:spPr>
          <a:xfrm>
            <a:off x="1755300" y="2831688"/>
            <a:ext cx="5633400" cy="516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2300">
                <a:latin typeface="Karla"/>
                <a:ea typeface="Karla"/>
                <a:cs typeface="Karla"/>
                <a:sym typeface="Karl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6">
    <p:bg>
      <p:bgPr>
        <a:gradFill>
          <a:gsLst>
            <a:gs pos="0">
              <a:schemeClr val="accent2"/>
            </a:gs>
            <a:gs pos="100000">
              <a:schemeClr val="lt2"/>
            </a:gs>
          </a:gsLst>
          <a:lin ang="8099331" scaled="0"/>
        </a:gradFill>
        <a:effectLst/>
      </p:bgPr>
    </p:bg>
    <p:spTree>
      <p:nvGrpSpPr>
        <p:cNvPr id="1" name="Shape 1423"/>
        <p:cNvGrpSpPr/>
        <p:nvPr/>
      </p:nvGrpSpPr>
      <p:grpSpPr>
        <a:xfrm>
          <a:off x="0" y="0"/>
          <a:ext cx="0" cy="0"/>
          <a:chOff x="0" y="0"/>
          <a:chExt cx="0" cy="0"/>
        </a:xfrm>
      </p:grpSpPr>
      <p:sp>
        <p:nvSpPr>
          <p:cNvPr id="1424" name="Google Shape;1424;p30"/>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5" name="Google Shape;1425;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6_1">
    <p:bg>
      <p:bgPr>
        <a:gradFill>
          <a:gsLst>
            <a:gs pos="0">
              <a:schemeClr val="accent2"/>
            </a:gs>
            <a:gs pos="100000">
              <a:schemeClr val="lt2"/>
            </a:gs>
          </a:gsLst>
          <a:lin ang="2698631" scaled="0"/>
        </a:gradFill>
        <a:effectLst/>
      </p:bgPr>
    </p:bg>
    <p:spTree>
      <p:nvGrpSpPr>
        <p:cNvPr id="1" name="Shape 1426"/>
        <p:cNvGrpSpPr/>
        <p:nvPr/>
      </p:nvGrpSpPr>
      <p:grpSpPr>
        <a:xfrm>
          <a:off x="0" y="0"/>
          <a:ext cx="0" cy="0"/>
          <a:chOff x="0" y="0"/>
          <a:chExt cx="0" cy="0"/>
        </a:xfrm>
      </p:grpSpPr>
      <p:sp>
        <p:nvSpPr>
          <p:cNvPr id="1427" name="Google Shape;1427;p31"/>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8" name="Google Shape;1428;p3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6_1_1">
    <p:bg>
      <p:bgPr>
        <a:gradFill>
          <a:gsLst>
            <a:gs pos="0">
              <a:schemeClr val="accent2"/>
            </a:gs>
            <a:gs pos="100000">
              <a:schemeClr val="lt2"/>
            </a:gs>
          </a:gsLst>
          <a:lin ang="13500032" scaled="0"/>
        </a:gradFill>
        <a:effectLst/>
      </p:bgPr>
    </p:bg>
    <p:spTree>
      <p:nvGrpSpPr>
        <p:cNvPr id="1" name="Shape 1429"/>
        <p:cNvGrpSpPr/>
        <p:nvPr/>
      </p:nvGrpSpPr>
      <p:grpSpPr>
        <a:xfrm>
          <a:off x="0" y="0"/>
          <a:ext cx="0" cy="0"/>
          <a:chOff x="0" y="0"/>
          <a:chExt cx="0" cy="0"/>
        </a:xfrm>
      </p:grpSpPr>
      <p:sp>
        <p:nvSpPr>
          <p:cNvPr id="1430" name="Google Shape;1430;p32"/>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1" name="Google Shape;1431;p3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lt2"/>
            </a:gs>
          </a:gsLst>
          <a:lin ang="13500032" scaled="0"/>
        </a:gradFill>
        <a:effectLst/>
      </p:bgPr>
    </p:bg>
    <p:spTree>
      <p:nvGrpSpPr>
        <p:cNvPr id="1" name="Shape 111"/>
        <p:cNvGrpSpPr/>
        <p:nvPr/>
      </p:nvGrpSpPr>
      <p:grpSpPr>
        <a:xfrm>
          <a:off x="0" y="0"/>
          <a:ext cx="0" cy="0"/>
          <a:chOff x="0" y="0"/>
          <a:chExt cx="0" cy="0"/>
        </a:xfrm>
      </p:grpSpPr>
      <p:pic>
        <p:nvPicPr>
          <p:cNvPr id="112" name="Google Shape;1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3" name="Google Shape;113;p3"/>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flipH="1">
            <a:off x="-252064" y="-78198"/>
            <a:ext cx="4824064" cy="597646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9970999" flipH="1">
            <a:off x="5653541" y="-1105621"/>
            <a:ext cx="5170845" cy="571434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3"/>
          <p:cNvGrpSpPr/>
          <p:nvPr/>
        </p:nvGrpSpPr>
        <p:grpSpPr>
          <a:xfrm rot="-1953277">
            <a:off x="7233350" y="3280679"/>
            <a:ext cx="2042473" cy="2462065"/>
            <a:chOff x="2705025" y="356575"/>
            <a:chExt cx="1582750" cy="1907900"/>
          </a:xfrm>
        </p:grpSpPr>
        <p:sp>
          <p:nvSpPr>
            <p:cNvPr id="117" name="Google Shape;117;p3"/>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705025" y="356575"/>
              <a:ext cx="1582750" cy="1907900"/>
            </a:xfrm>
            <a:custGeom>
              <a:avLst/>
              <a:gdLst/>
              <a:ahLst/>
              <a:cxnLst/>
              <a:rect l="l" t="t" r="r" b="b"/>
              <a:pathLst>
                <a:path w="63310" h="76316" extrusionOk="0">
                  <a:moveTo>
                    <a:pt x="3166" y="0"/>
                  </a:moveTo>
                  <a:cubicBezTo>
                    <a:pt x="2929" y="0"/>
                    <a:pt x="2734" y="57"/>
                    <a:pt x="2582" y="174"/>
                  </a:cubicBezTo>
                  <a:cubicBezTo>
                    <a:pt x="1" y="2179"/>
                    <a:pt x="11028" y="20801"/>
                    <a:pt x="27269" y="41779"/>
                  </a:cubicBezTo>
                  <a:cubicBezTo>
                    <a:pt x="42531" y="61522"/>
                    <a:pt x="56927" y="76315"/>
                    <a:pt x="60741" y="76315"/>
                  </a:cubicBezTo>
                  <a:cubicBezTo>
                    <a:pt x="60979" y="76315"/>
                    <a:pt x="61176" y="76258"/>
                    <a:pt x="61329" y="76140"/>
                  </a:cubicBezTo>
                  <a:cubicBezTo>
                    <a:pt x="63309" y="74611"/>
                    <a:pt x="57319" y="63358"/>
                    <a:pt x="47144" y="48796"/>
                  </a:cubicBezTo>
                  <a:cubicBezTo>
                    <a:pt x="46818" y="49272"/>
                    <a:pt x="46467" y="49749"/>
                    <a:pt x="46066" y="50175"/>
                  </a:cubicBezTo>
                  <a:cubicBezTo>
                    <a:pt x="54187" y="61603"/>
                    <a:pt x="59149" y="69949"/>
                    <a:pt x="58046" y="70801"/>
                  </a:cubicBezTo>
                  <a:cubicBezTo>
                    <a:pt x="57985" y="70848"/>
                    <a:pt x="57907" y="70871"/>
                    <a:pt x="57811" y="70871"/>
                  </a:cubicBezTo>
                  <a:cubicBezTo>
                    <a:pt x="55506" y="70871"/>
                    <a:pt x="43274" y="57418"/>
                    <a:pt x="29725" y="39874"/>
                  </a:cubicBezTo>
                  <a:cubicBezTo>
                    <a:pt x="15590" y="21628"/>
                    <a:pt x="5389" y="5864"/>
                    <a:pt x="6918" y="4686"/>
                  </a:cubicBezTo>
                  <a:cubicBezTo>
                    <a:pt x="6978" y="4639"/>
                    <a:pt x="7056" y="4617"/>
                    <a:pt x="7151" y="4617"/>
                  </a:cubicBezTo>
                  <a:cubicBezTo>
                    <a:pt x="8746" y="4617"/>
                    <a:pt x="15128" y="11107"/>
                    <a:pt x="23409" y="20926"/>
                  </a:cubicBezTo>
                  <a:cubicBezTo>
                    <a:pt x="23936" y="20676"/>
                    <a:pt x="24487" y="20450"/>
                    <a:pt x="25039" y="20250"/>
                  </a:cubicBezTo>
                  <a:cubicBezTo>
                    <a:pt x="14567" y="8068"/>
                    <a:pt x="5972" y="0"/>
                    <a:pt x="3166"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3"/>
          <p:cNvGrpSpPr/>
          <p:nvPr/>
        </p:nvGrpSpPr>
        <p:grpSpPr>
          <a:xfrm>
            <a:off x="498409" y="1604250"/>
            <a:ext cx="308283" cy="294609"/>
            <a:chOff x="3483800" y="1530650"/>
            <a:chExt cx="1459674" cy="1397574"/>
          </a:xfrm>
        </p:grpSpPr>
        <p:sp>
          <p:nvSpPr>
            <p:cNvPr id="129" name="Google Shape;129;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3"/>
          <p:cNvGrpSpPr/>
          <p:nvPr/>
        </p:nvGrpSpPr>
        <p:grpSpPr>
          <a:xfrm rot="3907081">
            <a:off x="7078935" y="1546583"/>
            <a:ext cx="153542" cy="142591"/>
            <a:chOff x="3931664" y="3196564"/>
            <a:chExt cx="819834" cy="761359"/>
          </a:xfrm>
        </p:grpSpPr>
        <p:sp>
          <p:nvSpPr>
            <p:cNvPr id="139" name="Google Shape;139;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3"/>
          <p:cNvGrpSpPr/>
          <p:nvPr/>
        </p:nvGrpSpPr>
        <p:grpSpPr>
          <a:xfrm rot="-2977161">
            <a:off x="3670185" y="4602124"/>
            <a:ext cx="288648" cy="268060"/>
            <a:chOff x="3931664" y="3196564"/>
            <a:chExt cx="819834" cy="761359"/>
          </a:xfrm>
        </p:grpSpPr>
        <p:sp>
          <p:nvSpPr>
            <p:cNvPr id="143" name="Google Shape;143;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3"/>
          <p:cNvGrpSpPr/>
          <p:nvPr/>
        </p:nvGrpSpPr>
        <p:grpSpPr>
          <a:xfrm rot="-2011775">
            <a:off x="6731571" y="900792"/>
            <a:ext cx="375775" cy="359090"/>
            <a:chOff x="3483800" y="1530650"/>
            <a:chExt cx="1459674" cy="1397574"/>
          </a:xfrm>
        </p:grpSpPr>
        <p:sp>
          <p:nvSpPr>
            <p:cNvPr id="147" name="Google Shape;147;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rot="3907383">
            <a:off x="1116907" y="1177468"/>
            <a:ext cx="235229" cy="218451"/>
            <a:chOff x="3931664" y="3196564"/>
            <a:chExt cx="819834" cy="761359"/>
          </a:xfrm>
        </p:grpSpPr>
        <p:sp>
          <p:nvSpPr>
            <p:cNvPr id="157" name="Google Shape;157;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3"/>
          <p:cNvSpPr txBox="1">
            <a:spLocks noGrp="1"/>
          </p:cNvSpPr>
          <p:nvPr>
            <p:ph type="title"/>
          </p:nvPr>
        </p:nvSpPr>
        <p:spPr>
          <a:xfrm>
            <a:off x="2549400" y="2150850"/>
            <a:ext cx="4045200" cy="841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1" name="Google Shape;161;p3"/>
          <p:cNvSpPr txBox="1">
            <a:spLocks noGrp="1"/>
          </p:cNvSpPr>
          <p:nvPr>
            <p:ph type="title" idx="2" hasCustomPrompt="1"/>
          </p:nvPr>
        </p:nvSpPr>
        <p:spPr>
          <a:xfrm>
            <a:off x="4010100" y="1026550"/>
            <a:ext cx="1123800" cy="936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8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2" name="Google Shape;162;p3"/>
          <p:cNvSpPr txBox="1">
            <a:spLocks noGrp="1"/>
          </p:cNvSpPr>
          <p:nvPr>
            <p:ph type="subTitle" idx="1"/>
          </p:nvPr>
        </p:nvSpPr>
        <p:spPr>
          <a:xfrm>
            <a:off x="2549400" y="3180050"/>
            <a:ext cx="4045200" cy="69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63" name="Google Shape;163;p3"/>
          <p:cNvGrpSpPr/>
          <p:nvPr/>
        </p:nvGrpSpPr>
        <p:grpSpPr>
          <a:xfrm>
            <a:off x="998376" y="190487"/>
            <a:ext cx="699037" cy="699037"/>
            <a:chOff x="1565300" y="733100"/>
            <a:chExt cx="1143525" cy="1143525"/>
          </a:xfrm>
        </p:grpSpPr>
        <p:sp>
          <p:nvSpPr>
            <p:cNvPr id="164" name="Google Shape;164;p3"/>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rot="-895738">
            <a:off x="359618" y="-299817"/>
            <a:ext cx="1016157" cy="1012457"/>
            <a:chOff x="4134250" y="882850"/>
            <a:chExt cx="843375" cy="844025"/>
          </a:xfrm>
        </p:grpSpPr>
        <p:sp>
          <p:nvSpPr>
            <p:cNvPr id="172" name="Google Shape;172;p3"/>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2"/>
            </a:gs>
            <a:gs pos="100000">
              <a:schemeClr val="lt2"/>
            </a:gs>
          </a:gsLst>
          <a:lin ang="2698631" scaled="0"/>
        </a:gradFill>
        <a:effectLst/>
      </p:bgPr>
    </p:bg>
    <p:spTree>
      <p:nvGrpSpPr>
        <p:cNvPr id="1" name="Shape 177"/>
        <p:cNvGrpSpPr/>
        <p:nvPr/>
      </p:nvGrpSpPr>
      <p:grpSpPr>
        <a:xfrm>
          <a:off x="0" y="0"/>
          <a:ext cx="0" cy="0"/>
          <a:chOff x="0" y="0"/>
          <a:chExt cx="0" cy="0"/>
        </a:xfrm>
      </p:grpSpPr>
      <p:sp>
        <p:nvSpPr>
          <p:cNvPr id="178" name="Google Shape;178;p4"/>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 name="Google Shape;179;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0" name="Google Shape;180;p4"/>
          <p:cNvSpPr/>
          <p:nvPr/>
        </p:nvSpPr>
        <p:spPr>
          <a:xfrm>
            <a:off x="368100" y="1064050"/>
            <a:ext cx="8407800" cy="37440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4"/>
          <p:cNvSpPr txBox="1">
            <a:spLocks noGrp="1"/>
          </p:cNvSpPr>
          <p:nvPr>
            <p:ph type="body" idx="1"/>
          </p:nvPr>
        </p:nvSpPr>
        <p:spPr>
          <a:xfrm>
            <a:off x="720000" y="1268500"/>
            <a:ext cx="7704000" cy="3335100"/>
          </a:xfrm>
          <a:prstGeom prst="rect">
            <a:avLst/>
          </a:prstGeom>
        </p:spPr>
        <p:txBody>
          <a:bodyPr spcFirstLastPara="1" wrap="square" lIns="0" tIns="0" rIns="0" bIns="0" anchor="t" anchorCtr="0">
            <a:noAutofit/>
          </a:bodyPr>
          <a:lstStyle>
            <a:lvl1pPr marL="457200" lvl="0" indent="-355600" rtl="0">
              <a:lnSpc>
                <a:spcPct val="100000"/>
              </a:lnSpc>
              <a:spcBef>
                <a:spcPts val="0"/>
              </a:spcBef>
              <a:spcAft>
                <a:spcPts val="0"/>
              </a:spcAft>
              <a:buClr>
                <a:schemeClr val="accent1"/>
              </a:buClr>
              <a:buSzPts val="2000"/>
              <a:buChar char="●"/>
              <a:defRPr sz="1200"/>
            </a:lvl1pPr>
            <a:lvl2pPr marL="914400" lvl="1" indent="-330200" rtl="0">
              <a:spcBef>
                <a:spcPts val="160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2"/>
            </a:gs>
            <a:gs pos="100000">
              <a:schemeClr val="lt2"/>
            </a:gs>
          </a:gsLst>
          <a:lin ang="8099331" scaled="0"/>
        </a:gradFill>
        <a:effectLst/>
      </p:bgPr>
    </p:bg>
    <p:spTree>
      <p:nvGrpSpPr>
        <p:cNvPr id="1" name="Shape 231"/>
        <p:cNvGrpSpPr/>
        <p:nvPr/>
      </p:nvGrpSpPr>
      <p:grpSpPr>
        <a:xfrm>
          <a:off x="0" y="0"/>
          <a:ext cx="0" cy="0"/>
          <a:chOff x="0" y="0"/>
          <a:chExt cx="0" cy="0"/>
        </a:xfrm>
      </p:grpSpPr>
      <p:sp>
        <p:nvSpPr>
          <p:cNvPr id="232" name="Google Shape;232;p6"/>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3" name="Google Shape;233;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4" name="Google Shape;234;p6"/>
          <p:cNvSpPr/>
          <p:nvPr/>
        </p:nvSpPr>
        <p:spPr>
          <a:xfrm>
            <a:off x="5554700" y="136300"/>
            <a:ext cx="4757717" cy="589426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36" name="Google Shape;236;p6"/>
          <p:cNvGrpSpPr/>
          <p:nvPr/>
        </p:nvGrpSpPr>
        <p:grpSpPr>
          <a:xfrm rot="-7340515">
            <a:off x="7972572" y="485342"/>
            <a:ext cx="1893455" cy="683957"/>
            <a:chOff x="5725894" y="2571645"/>
            <a:chExt cx="1443144" cy="521294"/>
          </a:xfrm>
        </p:grpSpPr>
        <p:grpSp>
          <p:nvGrpSpPr>
            <p:cNvPr id="237" name="Google Shape;237;p6"/>
            <p:cNvGrpSpPr/>
            <p:nvPr/>
          </p:nvGrpSpPr>
          <p:grpSpPr>
            <a:xfrm rot="5400000">
              <a:off x="6186819" y="2110721"/>
              <a:ext cx="521294" cy="1443144"/>
              <a:chOff x="2916100" y="2780750"/>
              <a:chExt cx="389200" cy="1077375"/>
            </a:xfrm>
          </p:grpSpPr>
          <p:sp>
            <p:nvSpPr>
              <p:cNvPr id="238" name="Google Shape;238;p6"/>
              <p:cNvSpPr/>
              <p:nvPr/>
            </p:nvSpPr>
            <p:spPr>
              <a:xfrm>
                <a:off x="3049625" y="3452950"/>
                <a:ext cx="125550" cy="405175"/>
              </a:xfrm>
              <a:custGeom>
                <a:avLst/>
                <a:gdLst/>
                <a:ahLst/>
                <a:cxnLst/>
                <a:rect l="l" t="t" r="r" b="b"/>
                <a:pathLst>
                  <a:path w="5022" h="16207" extrusionOk="0">
                    <a:moveTo>
                      <a:pt x="0" y="0"/>
                    </a:moveTo>
                    <a:lnTo>
                      <a:pt x="2511" y="16206"/>
                    </a:lnTo>
                    <a:lnTo>
                      <a:pt x="50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3063875" y="3452950"/>
                <a:ext cx="97050" cy="196325"/>
              </a:xfrm>
              <a:custGeom>
                <a:avLst/>
                <a:gdLst/>
                <a:ahLst/>
                <a:cxnLst/>
                <a:rect l="l" t="t" r="r" b="b"/>
                <a:pathLst>
                  <a:path w="3882" h="7853" extrusionOk="0">
                    <a:moveTo>
                      <a:pt x="1" y="0"/>
                    </a:moveTo>
                    <a:lnTo>
                      <a:pt x="1941" y="7852"/>
                    </a:lnTo>
                    <a:lnTo>
                      <a:pt x="38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3026225" y="3342800"/>
                <a:ext cx="167800" cy="136125"/>
              </a:xfrm>
              <a:custGeom>
                <a:avLst/>
                <a:gdLst/>
                <a:ahLst/>
                <a:cxnLst/>
                <a:rect l="l" t="t" r="r" b="b"/>
                <a:pathLst>
                  <a:path w="6712" h="5445" extrusionOk="0">
                    <a:moveTo>
                      <a:pt x="1073" y="1"/>
                    </a:moveTo>
                    <a:cubicBezTo>
                      <a:pt x="777" y="1393"/>
                      <a:pt x="480" y="2786"/>
                      <a:pt x="160" y="4178"/>
                    </a:cubicBezTo>
                    <a:cubicBezTo>
                      <a:pt x="0" y="4794"/>
                      <a:pt x="503" y="5388"/>
                      <a:pt x="1187" y="5410"/>
                    </a:cubicBezTo>
                    <a:cubicBezTo>
                      <a:pt x="1906" y="5433"/>
                      <a:pt x="2631" y="5445"/>
                      <a:pt x="3356" y="5445"/>
                    </a:cubicBezTo>
                    <a:cubicBezTo>
                      <a:pt x="4080" y="5445"/>
                      <a:pt x="4805" y="5433"/>
                      <a:pt x="5524" y="5410"/>
                    </a:cubicBezTo>
                    <a:cubicBezTo>
                      <a:pt x="6209" y="5388"/>
                      <a:pt x="6711" y="4794"/>
                      <a:pt x="6574" y="4178"/>
                    </a:cubicBezTo>
                    <a:cubicBezTo>
                      <a:pt x="6255" y="2786"/>
                      <a:pt x="5935" y="1393"/>
                      <a:pt x="5661" y="1"/>
                    </a:cubicBezTo>
                    <a:cubicBezTo>
                      <a:pt x="4896" y="24"/>
                      <a:pt x="4132" y="35"/>
                      <a:pt x="3367" y="35"/>
                    </a:cubicBezTo>
                    <a:cubicBezTo>
                      <a:pt x="2603" y="35"/>
                      <a:pt x="1838" y="24"/>
                      <a:pt x="107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3026225" y="3342800"/>
                <a:ext cx="54800" cy="135850"/>
              </a:xfrm>
              <a:custGeom>
                <a:avLst/>
                <a:gdLst/>
                <a:ahLst/>
                <a:cxnLst/>
                <a:rect l="l" t="t" r="r" b="b"/>
                <a:pathLst>
                  <a:path w="2192" h="5434" extrusionOk="0">
                    <a:moveTo>
                      <a:pt x="1073" y="1"/>
                    </a:moveTo>
                    <a:cubicBezTo>
                      <a:pt x="777" y="1393"/>
                      <a:pt x="480" y="2786"/>
                      <a:pt x="160" y="4178"/>
                    </a:cubicBezTo>
                    <a:cubicBezTo>
                      <a:pt x="0" y="4794"/>
                      <a:pt x="503" y="5388"/>
                      <a:pt x="1187" y="5410"/>
                    </a:cubicBezTo>
                    <a:cubicBezTo>
                      <a:pt x="1530" y="5433"/>
                      <a:pt x="1849" y="5433"/>
                      <a:pt x="2192" y="5433"/>
                    </a:cubicBezTo>
                    <a:lnTo>
                      <a:pt x="2192" y="24"/>
                    </a:lnTo>
                    <a:cubicBezTo>
                      <a:pt x="1826" y="24"/>
                      <a:pt x="1438"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3141500" y="3342800"/>
                <a:ext cx="52525" cy="135850"/>
              </a:xfrm>
              <a:custGeom>
                <a:avLst/>
                <a:gdLst/>
                <a:ahLst/>
                <a:cxnLst/>
                <a:rect l="l" t="t" r="r" b="b"/>
                <a:pathLst>
                  <a:path w="2101" h="5434" extrusionOk="0">
                    <a:moveTo>
                      <a:pt x="1050" y="1"/>
                    </a:moveTo>
                    <a:cubicBezTo>
                      <a:pt x="685" y="1"/>
                      <a:pt x="343" y="24"/>
                      <a:pt x="0" y="24"/>
                    </a:cubicBezTo>
                    <a:lnTo>
                      <a:pt x="0" y="5433"/>
                    </a:lnTo>
                    <a:cubicBezTo>
                      <a:pt x="297" y="5433"/>
                      <a:pt x="616" y="5433"/>
                      <a:pt x="913" y="5410"/>
                    </a:cubicBezTo>
                    <a:cubicBezTo>
                      <a:pt x="1598" y="5388"/>
                      <a:pt x="2100" y="4794"/>
                      <a:pt x="1963" y="4178"/>
                    </a:cubicBezTo>
                    <a:cubicBezTo>
                      <a:pt x="1644" y="2786"/>
                      <a:pt x="1324" y="1393"/>
                      <a:pt x="1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2963450" y="2780750"/>
                <a:ext cx="295625" cy="633425"/>
              </a:xfrm>
              <a:custGeom>
                <a:avLst/>
                <a:gdLst/>
                <a:ahLst/>
                <a:cxnLst/>
                <a:rect l="l" t="t" r="r" b="b"/>
                <a:pathLst>
                  <a:path w="11825" h="25337" extrusionOk="0">
                    <a:moveTo>
                      <a:pt x="5935" y="0"/>
                    </a:moveTo>
                    <a:cubicBezTo>
                      <a:pt x="5456" y="0"/>
                      <a:pt x="69" y="5661"/>
                      <a:pt x="46" y="12645"/>
                    </a:cubicBezTo>
                    <a:cubicBezTo>
                      <a:pt x="1" y="19653"/>
                      <a:pt x="4086" y="25336"/>
                      <a:pt x="5821" y="25336"/>
                    </a:cubicBezTo>
                    <a:cubicBezTo>
                      <a:pt x="7556" y="25336"/>
                      <a:pt x="11779" y="19698"/>
                      <a:pt x="11801" y="12691"/>
                    </a:cubicBezTo>
                    <a:cubicBezTo>
                      <a:pt x="11824" y="5706"/>
                      <a:pt x="6392" y="23"/>
                      <a:pt x="59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3026225" y="2780750"/>
                <a:ext cx="170650" cy="105575"/>
              </a:xfrm>
              <a:custGeom>
                <a:avLst/>
                <a:gdLst/>
                <a:ahLst/>
                <a:cxnLst/>
                <a:rect l="l" t="t" r="r" b="b"/>
                <a:pathLst>
                  <a:path w="6826" h="4223" extrusionOk="0">
                    <a:moveTo>
                      <a:pt x="3424" y="0"/>
                    </a:moveTo>
                    <a:cubicBezTo>
                      <a:pt x="3173" y="0"/>
                      <a:pt x="1507" y="1621"/>
                      <a:pt x="0" y="4200"/>
                    </a:cubicBezTo>
                    <a:lnTo>
                      <a:pt x="6825" y="4223"/>
                    </a:lnTo>
                    <a:cubicBezTo>
                      <a:pt x="5342" y="1643"/>
                      <a:pt x="3652" y="0"/>
                      <a:pt x="3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2966875" y="3143650"/>
                <a:ext cx="288775" cy="44550"/>
              </a:xfrm>
              <a:custGeom>
                <a:avLst/>
                <a:gdLst/>
                <a:ahLst/>
                <a:cxnLst/>
                <a:rect l="l" t="t" r="r" b="b"/>
                <a:pathLst>
                  <a:path w="11551" h="1782" extrusionOk="0">
                    <a:moveTo>
                      <a:pt x="1" y="1"/>
                    </a:moveTo>
                    <a:lnTo>
                      <a:pt x="1" y="1"/>
                    </a:lnTo>
                    <a:cubicBezTo>
                      <a:pt x="46" y="594"/>
                      <a:pt x="138" y="1188"/>
                      <a:pt x="252" y="1758"/>
                    </a:cubicBezTo>
                    <a:lnTo>
                      <a:pt x="11276" y="1781"/>
                    </a:lnTo>
                    <a:cubicBezTo>
                      <a:pt x="11390" y="1211"/>
                      <a:pt x="11482" y="640"/>
                      <a:pt x="11550" y="47"/>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3095275" y="3228100"/>
                <a:ext cx="34250" cy="227725"/>
              </a:xfrm>
              <a:custGeom>
                <a:avLst/>
                <a:gdLst/>
                <a:ahLst/>
                <a:cxnLst/>
                <a:rect l="l" t="t" r="r" b="b"/>
                <a:pathLst>
                  <a:path w="1370" h="9109" extrusionOk="0">
                    <a:moveTo>
                      <a:pt x="699" y="0"/>
                    </a:moveTo>
                    <a:cubicBezTo>
                      <a:pt x="652" y="0"/>
                      <a:pt x="609" y="25"/>
                      <a:pt x="594" y="69"/>
                    </a:cubicBezTo>
                    <a:cubicBezTo>
                      <a:pt x="594" y="69"/>
                      <a:pt x="594" y="69"/>
                      <a:pt x="571" y="92"/>
                    </a:cubicBezTo>
                    <a:cubicBezTo>
                      <a:pt x="571" y="115"/>
                      <a:pt x="548" y="138"/>
                      <a:pt x="525" y="161"/>
                    </a:cubicBezTo>
                    <a:cubicBezTo>
                      <a:pt x="502" y="229"/>
                      <a:pt x="457" y="321"/>
                      <a:pt x="411" y="435"/>
                    </a:cubicBezTo>
                    <a:cubicBezTo>
                      <a:pt x="366" y="549"/>
                      <a:pt x="320" y="686"/>
                      <a:pt x="297" y="846"/>
                    </a:cubicBezTo>
                    <a:cubicBezTo>
                      <a:pt x="251" y="1005"/>
                      <a:pt x="229" y="1188"/>
                      <a:pt x="183" y="1393"/>
                    </a:cubicBezTo>
                    <a:cubicBezTo>
                      <a:pt x="160" y="1576"/>
                      <a:pt x="160" y="1804"/>
                      <a:pt x="137" y="2032"/>
                    </a:cubicBezTo>
                    <a:cubicBezTo>
                      <a:pt x="137" y="2261"/>
                      <a:pt x="137" y="2489"/>
                      <a:pt x="114" y="2740"/>
                    </a:cubicBezTo>
                    <a:cubicBezTo>
                      <a:pt x="92" y="3242"/>
                      <a:pt x="92" y="3767"/>
                      <a:pt x="69" y="4292"/>
                    </a:cubicBezTo>
                    <a:cubicBezTo>
                      <a:pt x="46" y="4817"/>
                      <a:pt x="46" y="5342"/>
                      <a:pt x="23" y="5844"/>
                    </a:cubicBezTo>
                    <a:cubicBezTo>
                      <a:pt x="23" y="6073"/>
                      <a:pt x="23" y="6324"/>
                      <a:pt x="23" y="6552"/>
                    </a:cubicBezTo>
                    <a:cubicBezTo>
                      <a:pt x="23" y="6780"/>
                      <a:pt x="0" y="6986"/>
                      <a:pt x="0" y="7191"/>
                    </a:cubicBezTo>
                    <a:cubicBezTo>
                      <a:pt x="0" y="7579"/>
                      <a:pt x="0" y="7921"/>
                      <a:pt x="0" y="8150"/>
                    </a:cubicBezTo>
                    <a:cubicBezTo>
                      <a:pt x="0" y="8378"/>
                      <a:pt x="0" y="8515"/>
                      <a:pt x="0" y="8515"/>
                    </a:cubicBezTo>
                    <a:cubicBezTo>
                      <a:pt x="0" y="8834"/>
                      <a:pt x="297" y="9108"/>
                      <a:pt x="685" y="9108"/>
                    </a:cubicBezTo>
                    <a:cubicBezTo>
                      <a:pt x="1050" y="9108"/>
                      <a:pt x="1370" y="8834"/>
                      <a:pt x="1370" y="8515"/>
                    </a:cubicBezTo>
                    <a:cubicBezTo>
                      <a:pt x="1370" y="8515"/>
                      <a:pt x="1370" y="8378"/>
                      <a:pt x="1370" y="8150"/>
                    </a:cubicBezTo>
                    <a:cubicBezTo>
                      <a:pt x="1370" y="7921"/>
                      <a:pt x="1370" y="7579"/>
                      <a:pt x="1370" y="7191"/>
                    </a:cubicBezTo>
                    <a:cubicBezTo>
                      <a:pt x="1370" y="6986"/>
                      <a:pt x="1370" y="6780"/>
                      <a:pt x="1370" y="6552"/>
                    </a:cubicBezTo>
                    <a:cubicBezTo>
                      <a:pt x="1370" y="6324"/>
                      <a:pt x="1370" y="6095"/>
                      <a:pt x="1370" y="5844"/>
                    </a:cubicBezTo>
                    <a:cubicBezTo>
                      <a:pt x="1347" y="5342"/>
                      <a:pt x="1347" y="4817"/>
                      <a:pt x="1324" y="4292"/>
                    </a:cubicBezTo>
                    <a:cubicBezTo>
                      <a:pt x="1324" y="3767"/>
                      <a:pt x="1301" y="3242"/>
                      <a:pt x="1301" y="2740"/>
                    </a:cubicBezTo>
                    <a:cubicBezTo>
                      <a:pt x="1279" y="2489"/>
                      <a:pt x="1279" y="2261"/>
                      <a:pt x="1279" y="2032"/>
                    </a:cubicBezTo>
                    <a:cubicBezTo>
                      <a:pt x="1256" y="1804"/>
                      <a:pt x="1256" y="1576"/>
                      <a:pt x="1233" y="1393"/>
                    </a:cubicBezTo>
                    <a:cubicBezTo>
                      <a:pt x="1210" y="1188"/>
                      <a:pt x="1164" y="1005"/>
                      <a:pt x="1142" y="846"/>
                    </a:cubicBezTo>
                    <a:cubicBezTo>
                      <a:pt x="1096" y="686"/>
                      <a:pt x="1050" y="549"/>
                      <a:pt x="1005" y="435"/>
                    </a:cubicBezTo>
                    <a:cubicBezTo>
                      <a:pt x="982" y="321"/>
                      <a:pt x="936" y="229"/>
                      <a:pt x="890" y="161"/>
                    </a:cubicBezTo>
                    <a:cubicBezTo>
                      <a:pt x="890" y="138"/>
                      <a:pt x="868" y="115"/>
                      <a:pt x="868" y="92"/>
                    </a:cubicBezTo>
                    <a:cubicBezTo>
                      <a:pt x="845" y="69"/>
                      <a:pt x="845" y="69"/>
                      <a:pt x="845" y="69"/>
                    </a:cubicBezTo>
                    <a:cubicBezTo>
                      <a:pt x="822" y="47"/>
                      <a:pt x="799" y="24"/>
                      <a:pt x="776" y="24"/>
                    </a:cubicBezTo>
                    <a:cubicBezTo>
                      <a:pt x="752" y="8"/>
                      <a:pt x="725" y="0"/>
                      <a:pt x="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2916100" y="3237250"/>
                <a:ext cx="141525" cy="218325"/>
              </a:xfrm>
              <a:custGeom>
                <a:avLst/>
                <a:gdLst/>
                <a:ahLst/>
                <a:cxnLst/>
                <a:rect l="l" t="t" r="r" b="b"/>
                <a:pathLst>
                  <a:path w="5661" h="8733" extrusionOk="0">
                    <a:moveTo>
                      <a:pt x="2837" y="0"/>
                    </a:moveTo>
                    <a:cubicBezTo>
                      <a:pt x="2833" y="0"/>
                      <a:pt x="2831" y="0"/>
                      <a:pt x="2831" y="0"/>
                    </a:cubicBezTo>
                    <a:cubicBezTo>
                      <a:pt x="0" y="2534"/>
                      <a:pt x="822" y="6734"/>
                      <a:pt x="3355" y="8537"/>
                    </a:cubicBezTo>
                    <a:cubicBezTo>
                      <a:pt x="3563" y="8673"/>
                      <a:pt x="3733" y="8732"/>
                      <a:pt x="3866" y="8732"/>
                    </a:cubicBezTo>
                    <a:cubicBezTo>
                      <a:pt x="4201" y="8732"/>
                      <a:pt x="4311" y="8361"/>
                      <a:pt x="4246" y="7921"/>
                    </a:cubicBezTo>
                    <a:cubicBezTo>
                      <a:pt x="3903" y="5798"/>
                      <a:pt x="5661" y="5638"/>
                      <a:pt x="5661" y="5638"/>
                    </a:cubicBezTo>
                    <a:cubicBezTo>
                      <a:pt x="5108" y="86"/>
                      <a:pt x="2968" y="0"/>
                      <a:pt x="2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3160900" y="3239525"/>
                <a:ext cx="144400" cy="216825"/>
              </a:xfrm>
              <a:custGeom>
                <a:avLst/>
                <a:gdLst/>
                <a:ahLst/>
                <a:cxnLst/>
                <a:rect l="l" t="t" r="r" b="b"/>
                <a:pathLst>
                  <a:path w="5776" h="8673" extrusionOk="0">
                    <a:moveTo>
                      <a:pt x="2948" y="0"/>
                    </a:moveTo>
                    <a:cubicBezTo>
                      <a:pt x="2724" y="0"/>
                      <a:pt x="584" y="143"/>
                      <a:pt x="0" y="5570"/>
                    </a:cubicBezTo>
                    <a:cubicBezTo>
                      <a:pt x="0" y="5570"/>
                      <a:pt x="1758" y="5730"/>
                      <a:pt x="1415" y="7852"/>
                    </a:cubicBezTo>
                    <a:cubicBezTo>
                      <a:pt x="1349" y="8298"/>
                      <a:pt x="1462" y="8672"/>
                      <a:pt x="1807" y="8672"/>
                    </a:cubicBezTo>
                    <a:cubicBezTo>
                      <a:pt x="1938" y="8672"/>
                      <a:pt x="2104" y="8618"/>
                      <a:pt x="2306" y="8492"/>
                    </a:cubicBezTo>
                    <a:cubicBezTo>
                      <a:pt x="4839" y="6688"/>
                      <a:pt x="5775" y="2534"/>
                      <a:pt x="2968" y="1"/>
                    </a:cubicBezTo>
                    <a:cubicBezTo>
                      <a:pt x="2968" y="1"/>
                      <a:pt x="2961" y="0"/>
                      <a:pt x="2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3017100" y="2934225"/>
                <a:ext cx="187750" cy="187200"/>
              </a:xfrm>
              <a:custGeom>
                <a:avLst/>
                <a:gdLst/>
                <a:ahLst/>
                <a:cxnLst/>
                <a:rect l="l" t="t" r="r" b="b"/>
                <a:pathLst>
                  <a:path w="7510" h="7488" extrusionOk="0">
                    <a:moveTo>
                      <a:pt x="3725" y="1"/>
                    </a:moveTo>
                    <a:cubicBezTo>
                      <a:pt x="1667" y="1"/>
                      <a:pt x="0" y="1681"/>
                      <a:pt x="0" y="3722"/>
                    </a:cubicBezTo>
                    <a:cubicBezTo>
                      <a:pt x="0" y="5799"/>
                      <a:pt x="1666" y="7488"/>
                      <a:pt x="3721" y="7488"/>
                    </a:cubicBezTo>
                    <a:cubicBezTo>
                      <a:pt x="5798" y="7488"/>
                      <a:pt x="7487" y="5821"/>
                      <a:pt x="7487" y="3744"/>
                    </a:cubicBezTo>
                    <a:cubicBezTo>
                      <a:pt x="7510" y="1690"/>
                      <a:pt x="5821" y="1"/>
                      <a:pt x="3766" y="1"/>
                    </a:cubicBezTo>
                    <a:cubicBezTo>
                      <a:pt x="3753" y="1"/>
                      <a:pt x="3739" y="1"/>
                      <a:pt x="37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3031925" y="2949075"/>
                <a:ext cx="158100" cy="157525"/>
              </a:xfrm>
              <a:custGeom>
                <a:avLst/>
                <a:gdLst/>
                <a:ahLst/>
                <a:cxnLst/>
                <a:rect l="l" t="t" r="r" b="b"/>
                <a:pathLst>
                  <a:path w="6324" h="6301" extrusionOk="0">
                    <a:moveTo>
                      <a:pt x="3132" y="0"/>
                    </a:moveTo>
                    <a:cubicBezTo>
                      <a:pt x="1393" y="0"/>
                      <a:pt x="1" y="1407"/>
                      <a:pt x="1" y="3128"/>
                    </a:cubicBezTo>
                    <a:cubicBezTo>
                      <a:pt x="1" y="4885"/>
                      <a:pt x="1393" y="6300"/>
                      <a:pt x="3151" y="6300"/>
                    </a:cubicBezTo>
                    <a:cubicBezTo>
                      <a:pt x="4885" y="6300"/>
                      <a:pt x="6300" y="4908"/>
                      <a:pt x="6300" y="3150"/>
                    </a:cubicBezTo>
                    <a:cubicBezTo>
                      <a:pt x="6323" y="1416"/>
                      <a:pt x="4908" y="0"/>
                      <a:pt x="3173" y="0"/>
                    </a:cubicBezTo>
                    <a:cubicBezTo>
                      <a:pt x="3159" y="0"/>
                      <a:pt x="3145" y="0"/>
                      <a:pt x="3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3049050" y="2966200"/>
                <a:ext cx="123275" cy="123275"/>
              </a:xfrm>
              <a:custGeom>
                <a:avLst/>
                <a:gdLst/>
                <a:ahLst/>
                <a:cxnLst/>
                <a:rect l="l" t="t" r="r" b="b"/>
                <a:pathLst>
                  <a:path w="4931" h="4931" extrusionOk="0">
                    <a:moveTo>
                      <a:pt x="2466" y="0"/>
                    </a:moveTo>
                    <a:cubicBezTo>
                      <a:pt x="1119" y="0"/>
                      <a:pt x="0" y="1096"/>
                      <a:pt x="0" y="2443"/>
                    </a:cubicBezTo>
                    <a:cubicBezTo>
                      <a:pt x="0" y="3812"/>
                      <a:pt x="1096" y="4930"/>
                      <a:pt x="2466" y="4930"/>
                    </a:cubicBezTo>
                    <a:cubicBezTo>
                      <a:pt x="3812" y="4930"/>
                      <a:pt x="4931" y="3835"/>
                      <a:pt x="4931" y="2465"/>
                    </a:cubicBezTo>
                    <a:cubicBezTo>
                      <a:pt x="4931" y="1119"/>
                      <a:pt x="3835" y="0"/>
                      <a:pt x="2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6"/>
            <p:cNvSpPr/>
            <p:nvPr/>
          </p:nvSpPr>
          <p:spPr>
            <a:xfrm rot="5400000">
              <a:off x="6569756" y="2493657"/>
              <a:ext cx="263728" cy="934837"/>
            </a:xfrm>
            <a:custGeom>
              <a:avLst/>
              <a:gdLst/>
              <a:ahLst/>
              <a:cxnLst/>
              <a:rect l="l" t="t" r="r" b="b"/>
              <a:pathLst>
                <a:path w="7876" h="27916" extrusionOk="0">
                  <a:moveTo>
                    <a:pt x="137" y="0"/>
                  </a:moveTo>
                  <a:cubicBezTo>
                    <a:pt x="114" y="0"/>
                    <a:pt x="92" y="23"/>
                    <a:pt x="92" y="23"/>
                  </a:cubicBezTo>
                  <a:cubicBezTo>
                    <a:pt x="1644" y="4542"/>
                    <a:pt x="2169" y="9404"/>
                    <a:pt x="2100" y="13969"/>
                  </a:cubicBezTo>
                  <a:cubicBezTo>
                    <a:pt x="2055" y="18671"/>
                    <a:pt x="1187" y="24240"/>
                    <a:pt x="0" y="27915"/>
                  </a:cubicBezTo>
                  <a:cubicBezTo>
                    <a:pt x="731" y="27915"/>
                    <a:pt x="1484" y="27915"/>
                    <a:pt x="2237" y="27892"/>
                  </a:cubicBezTo>
                  <a:cubicBezTo>
                    <a:pt x="2922" y="27870"/>
                    <a:pt x="3424" y="27276"/>
                    <a:pt x="3287" y="26660"/>
                  </a:cubicBezTo>
                  <a:cubicBezTo>
                    <a:pt x="3082" y="25815"/>
                    <a:pt x="2899" y="24971"/>
                    <a:pt x="2717" y="24126"/>
                  </a:cubicBezTo>
                  <a:lnTo>
                    <a:pt x="2717" y="24126"/>
                  </a:lnTo>
                  <a:cubicBezTo>
                    <a:pt x="3196" y="24377"/>
                    <a:pt x="3721" y="24948"/>
                    <a:pt x="3515" y="26203"/>
                  </a:cubicBezTo>
                  <a:cubicBezTo>
                    <a:pt x="3449" y="26649"/>
                    <a:pt x="3562" y="27023"/>
                    <a:pt x="3907" y="27023"/>
                  </a:cubicBezTo>
                  <a:cubicBezTo>
                    <a:pt x="4038" y="27023"/>
                    <a:pt x="4204" y="26969"/>
                    <a:pt x="4406" y="26843"/>
                  </a:cubicBezTo>
                  <a:cubicBezTo>
                    <a:pt x="6939" y="25039"/>
                    <a:pt x="7875" y="20908"/>
                    <a:pt x="5068" y="18352"/>
                  </a:cubicBezTo>
                  <a:cubicBezTo>
                    <a:pt x="5638" y="16662"/>
                    <a:pt x="6003" y="14722"/>
                    <a:pt x="6003" y="12691"/>
                  </a:cubicBezTo>
                  <a:cubicBezTo>
                    <a:pt x="6026" y="9450"/>
                    <a:pt x="4839" y="6482"/>
                    <a:pt x="3538" y="4223"/>
                  </a:cubicBezTo>
                  <a:cubicBezTo>
                    <a:pt x="3447" y="4063"/>
                    <a:pt x="3356" y="3903"/>
                    <a:pt x="3264" y="3766"/>
                  </a:cubicBezTo>
                  <a:cubicBezTo>
                    <a:pt x="3264" y="3766"/>
                    <a:pt x="3264" y="3766"/>
                    <a:pt x="3264" y="3743"/>
                  </a:cubicBezTo>
                  <a:cubicBezTo>
                    <a:pt x="3082" y="3447"/>
                    <a:pt x="2876" y="3150"/>
                    <a:pt x="2694" y="2876"/>
                  </a:cubicBezTo>
                  <a:cubicBezTo>
                    <a:pt x="2694" y="2876"/>
                    <a:pt x="2671" y="2853"/>
                    <a:pt x="2671" y="2830"/>
                  </a:cubicBezTo>
                  <a:cubicBezTo>
                    <a:pt x="2580" y="2716"/>
                    <a:pt x="2511" y="2602"/>
                    <a:pt x="2420" y="2488"/>
                  </a:cubicBezTo>
                  <a:cubicBezTo>
                    <a:pt x="2397" y="2465"/>
                    <a:pt x="2374" y="2442"/>
                    <a:pt x="2374" y="2397"/>
                  </a:cubicBezTo>
                  <a:cubicBezTo>
                    <a:pt x="2306" y="2305"/>
                    <a:pt x="2237" y="2214"/>
                    <a:pt x="2169" y="2123"/>
                  </a:cubicBezTo>
                  <a:cubicBezTo>
                    <a:pt x="2123" y="2100"/>
                    <a:pt x="2100" y="2054"/>
                    <a:pt x="2077" y="2031"/>
                  </a:cubicBezTo>
                  <a:cubicBezTo>
                    <a:pt x="2009" y="1940"/>
                    <a:pt x="1963" y="1872"/>
                    <a:pt x="1895" y="1780"/>
                  </a:cubicBezTo>
                  <a:cubicBezTo>
                    <a:pt x="1872" y="1758"/>
                    <a:pt x="1849" y="1712"/>
                    <a:pt x="1803" y="1689"/>
                  </a:cubicBezTo>
                  <a:cubicBezTo>
                    <a:pt x="1758" y="1621"/>
                    <a:pt x="1689" y="1552"/>
                    <a:pt x="1644" y="1484"/>
                  </a:cubicBezTo>
                  <a:cubicBezTo>
                    <a:pt x="1621" y="1438"/>
                    <a:pt x="1598" y="1415"/>
                    <a:pt x="1552" y="1370"/>
                  </a:cubicBezTo>
                  <a:cubicBezTo>
                    <a:pt x="1507" y="1324"/>
                    <a:pt x="1461" y="1255"/>
                    <a:pt x="1415" y="1187"/>
                  </a:cubicBezTo>
                  <a:cubicBezTo>
                    <a:pt x="1370" y="1164"/>
                    <a:pt x="1347" y="1118"/>
                    <a:pt x="1324" y="1096"/>
                  </a:cubicBezTo>
                  <a:cubicBezTo>
                    <a:pt x="1279" y="1050"/>
                    <a:pt x="1233" y="981"/>
                    <a:pt x="1187" y="936"/>
                  </a:cubicBezTo>
                  <a:cubicBezTo>
                    <a:pt x="1142" y="913"/>
                    <a:pt x="1119" y="867"/>
                    <a:pt x="1096" y="845"/>
                  </a:cubicBezTo>
                  <a:cubicBezTo>
                    <a:pt x="1050" y="799"/>
                    <a:pt x="1005" y="753"/>
                    <a:pt x="959" y="708"/>
                  </a:cubicBezTo>
                  <a:cubicBezTo>
                    <a:pt x="936" y="685"/>
                    <a:pt x="913" y="662"/>
                    <a:pt x="890" y="639"/>
                  </a:cubicBezTo>
                  <a:cubicBezTo>
                    <a:pt x="845" y="593"/>
                    <a:pt x="822" y="548"/>
                    <a:pt x="776" y="525"/>
                  </a:cubicBezTo>
                  <a:cubicBezTo>
                    <a:pt x="754" y="479"/>
                    <a:pt x="731" y="457"/>
                    <a:pt x="708" y="434"/>
                  </a:cubicBezTo>
                  <a:cubicBezTo>
                    <a:pt x="662" y="411"/>
                    <a:pt x="639" y="388"/>
                    <a:pt x="594" y="342"/>
                  </a:cubicBezTo>
                  <a:cubicBezTo>
                    <a:pt x="571" y="320"/>
                    <a:pt x="548" y="320"/>
                    <a:pt x="548" y="297"/>
                  </a:cubicBezTo>
                  <a:cubicBezTo>
                    <a:pt x="502" y="274"/>
                    <a:pt x="480" y="228"/>
                    <a:pt x="457" y="205"/>
                  </a:cubicBezTo>
                  <a:cubicBezTo>
                    <a:pt x="434" y="205"/>
                    <a:pt x="411" y="183"/>
                    <a:pt x="388" y="160"/>
                  </a:cubicBezTo>
                  <a:cubicBezTo>
                    <a:pt x="365" y="137"/>
                    <a:pt x="343" y="137"/>
                    <a:pt x="320" y="114"/>
                  </a:cubicBezTo>
                  <a:cubicBezTo>
                    <a:pt x="297" y="114"/>
                    <a:pt x="297" y="91"/>
                    <a:pt x="274" y="91"/>
                  </a:cubicBezTo>
                  <a:cubicBezTo>
                    <a:pt x="251" y="68"/>
                    <a:pt x="229" y="46"/>
                    <a:pt x="206" y="46"/>
                  </a:cubicBezTo>
                  <a:cubicBezTo>
                    <a:pt x="206" y="46"/>
                    <a:pt x="206" y="23"/>
                    <a:pt x="183" y="23"/>
                  </a:cubicBezTo>
                  <a:cubicBezTo>
                    <a:pt x="160" y="23"/>
                    <a:pt x="137" y="0"/>
                    <a:pt x="137" y="0"/>
                  </a:cubicBezTo>
                  <a:close/>
                </a:path>
              </a:pathLst>
            </a:custGeom>
            <a:solidFill>
              <a:srgbClr val="A9A7A7">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rot="3203653">
            <a:off x="240691" y="985951"/>
            <a:ext cx="297660" cy="239057"/>
            <a:chOff x="3483800" y="1530650"/>
            <a:chExt cx="1459674" cy="1397574"/>
          </a:xfrm>
        </p:grpSpPr>
        <p:sp>
          <p:nvSpPr>
            <p:cNvPr id="254" name="Google Shape;254;p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6"/>
          <p:cNvGrpSpPr/>
          <p:nvPr/>
        </p:nvGrpSpPr>
        <p:grpSpPr>
          <a:xfrm>
            <a:off x="447585" y="150969"/>
            <a:ext cx="374992" cy="348246"/>
            <a:chOff x="3931664" y="3196564"/>
            <a:chExt cx="819834" cy="761359"/>
          </a:xfrm>
        </p:grpSpPr>
        <p:sp>
          <p:nvSpPr>
            <p:cNvPr id="264" name="Google Shape;264;p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2"/>
            </a:gs>
            <a:gs pos="100000">
              <a:schemeClr val="lt2"/>
            </a:gs>
          </a:gsLst>
          <a:lin ang="2698631" scaled="0"/>
        </a:gradFill>
        <a:effectLst/>
      </p:bgPr>
    </p:bg>
    <p:spTree>
      <p:nvGrpSpPr>
        <p:cNvPr id="1" name="Shape 310"/>
        <p:cNvGrpSpPr/>
        <p:nvPr/>
      </p:nvGrpSpPr>
      <p:grpSpPr>
        <a:xfrm>
          <a:off x="0" y="0"/>
          <a:ext cx="0" cy="0"/>
          <a:chOff x="0" y="0"/>
          <a:chExt cx="0" cy="0"/>
        </a:xfrm>
      </p:grpSpPr>
      <p:pic>
        <p:nvPicPr>
          <p:cNvPr id="311" name="Google Shape;311;p8"/>
          <p:cNvPicPr preferRelativeResize="0"/>
          <p:nvPr/>
        </p:nvPicPr>
        <p:blipFill>
          <a:blip r:embed="rId2">
            <a:alphaModFix/>
          </a:blip>
          <a:stretch>
            <a:fillRect/>
          </a:stretch>
        </p:blipFill>
        <p:spPr>
          <a:xfrm>
            <a:off x="0" y="-30050"/>
            <a:ext cx="9144000" cy="5143500"/>
          </a:xfrm>
          <a:prstGeom prst="rect">
            <a:avLst/>
          </a:prstGeom>
          <a:noFill/>
          <a:ln>
            <a:noFill/>
          </a:ln>
        </p:spPr>
      </p:pic>
      <p:sp>
        <p:nvSpPr>
          <p:cNvPr id="312" name="Google Shape;312;p8"/>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rot="-5400000">
            <a:off x="5143212" y="-1885062"/>
            <a:ext cx="5253633" cy="580583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37FEF"/>
              </a:solidFill>
            </a:endParaRPr>
          </a:p>
        </p:txBody>
      </p:sp>
      <p:sp>
        <p:nvSpPr>
          <p:cNvPr id="314" name="Google Shape;314;p8"/>
          <p:cNvSpPr/>
          <p:nvPr/>
        </p:nvSpPr>
        <p:spPr>
          <a:xfrm flipH="1">
            <a:off x="-457808" y="-95587"/>
            <a:ext cx="4423146" cy="596908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8"/>
          <p:cNvGrpSpPr/>
          <p:nvPr/>
        </p:nvGrpSpPr>
        <p:grpSpPr>
          <a:xfrm>
            <a:off x="-163700" y="-187875"/>
            <a:ext cx="1143525" cy="1143525"/>
            <a:chOff x="1565300" y="733100"/>
            <a:chExt cx="1143525" cy="1143525"/>
          </a:xfrm>
        </p:grpSpPr>
        <p:sp>
          <p:nvSpPr>
            <p:cNvPr id="316" name="Google Shape;316;p8"/>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8"/>
          <p:cNvGrpSpPr/>
          <p:nvPr/>
        </p:nvGrpSpPr>
        <p:grpSpPr>
          <a:xfrm>
            <a:off x="7449323" y="2055628"/>
            <a:ext cx="539058" cy="516124"/>
            <a:chOff x="3483800" y="1530650"/>
            <a:chExt cx="1459674" cy="1397574"/>
          </a:xfrm>
        </p:grpSpPr>
        <p:sp>
          <p:nvSpPr>
            <p:cNvPr id="324" name="Google Shape;324;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8"/>
          <p:cNvGrpSpPr/>
          <p:nvPr/>
        </p:nvGrpSpPr>
        <p:grpSpPr>
          <a:xfrm>
            <a:off x="3836035" y="191744"/>
            <a:ext cx="374992" cy="348246"/>
            <a:chOff x="3931664" y="3196564"/>
            <a:chExt cx="819834" cy="761359"/>
          </a:xfrm>
        </p:grpSpPr>
        <p:sp>
          <p:nvSpPr>
            <p:cNvPr id="334" name="Google Shape;334;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8"/>
          <p:cNvGrpSpPr/>
          <p:nvPr/>
        </p:nvGrpSpPr>
        <p:grpSpPr>
          <a:xfrm rot="-3462168">
            <a:off x="3282873" y="282904"/>
            <a:ext cx="184279" cy="165931"/>
            <a:chOff x="3931664" y="3196564"/>
            <a:chExt cx="819834" cy="761359"/>
          </a:xfrm>
        </p:grpSpPr>
        <p:sp>
          <p:nvSpPr>
            <p:cNvPr id="338" name="Google Shape;338;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8"/>
          <p:cNvGrpSpPr/>
          <p:nvPr/>
        </p:nvGrpSpPr>
        <p:grpSpPr>
          <a:xfrm rot="-5681754">
            <a:off x="8241378" y="3006753"/>
            <a:ext cx="184261" cy="165900"/>
            <a:chOff x="3931664" y="3196564"/>
            <a:chExt cx="819834" cy="761359"/>
          </a:xfrm>
        </p:grpSpPr>
        <p:sp>
          <p:nvSpPr>
            <p:cNvPr id="342" name="Google Shape;342;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8"/>
          <p:cNvGrpSpPr/>
          <p:nvPr/>
        </p:nvGrpSpPr>
        <p:grpSpPr>
          <a:xfrm rot="3093407">
            <a:off x="323639" y="1552011"/>
            <a:ext cx="404044" cy="329363"/>
            <a:chOff x="3483800" y="1530650"/>
            <a:chExt cx="1459674" cy="1397574"/>
          </a:xfrm>
        </p:grpSpPr>
        <p:sp>
          <p:nvSpPr>
            <p:cNvPr id="346" name="Google Shape;346;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8"/>
          <p:cNvGrpSpPr/>
          <p:nvPr/>
        </p:nvGrpSpPr>
        <p:grpSpPr>
          <a:xfrm rot="3093417">
            <a:off x="3136301" y="4652973"/>
            <a:ext cx="235009" cy="225010"/>
            <a:chOff x="3483800" y="1530650"/>
            <a:chExt cx="1459674" cy="1397574"/>
          </a:xfrm>
        </p:grpSpPr>
        <p:sp>
          <p:nvSpPr>
            <p:cNvPr id="356" name="Google Shape;356;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8"/>
          <p:cNvGrpSpPr/>
          <p:nvPr/>
        </p:nvGrpSpPr>
        <p:grpSpPr>
          <a:xfrm>
            <a:off x="1646560" y="3582869"/>
            <a:ext cx="374992" cy="348246"/>
            <a:chOff x="3931664" y="3196564"/>
            <a:chExt cx="819834" cy="761359"/>
          </a:xfrm>
        </p:grpSpPr>
        <p:sp>
          <p:nvSpPr>
            <p:cNvPr id="366" name="Google Shape;366;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8"/>
          <p:cNvSpPr txBox="1">
            <a:spLocks noGrp="1"/>
          </p:cNvSpPr>
          <p:nvPr>
            <p:ph type="title"/>
          </p:nvPr>
        </p:nvSpPr>
        <p:spPr>
          <a:xfrm>
            <a:off x="1952550" y="1739550"/>
            <a:ext cx="5238900" cy="1664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370" name="Google Shape;370;p8"/>
          <p:cNvGrpSpPr/>
          <p:nvPr/>
        </p:nvGrpSpPr>
        <p:grpSpPr>
          <a:xfrm rot="-899098">
            <a:off x="7338657" y="3773043"/>
            <a:ext cx="1912361" cy="1912091"/>
            <a:chOff x="4134250" y="882850"/>
            <a:chExt cx="843375" cy="844025"/>
          </a:xfrm>
        </p:grpSpPr>
        <p:sp>
          <p:nvSpPr>
            <p:cNvPr id="371" name="Google Shape;371;p8"/>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8"/>
          <p:cNvGrpSpPr/>
          <p:nvPr/>
        </p:nvGrpSpPr>
        <p:grpSpPr>
          <a:xfrm>
            <a:off x="657488" y="430950"/>
            <a:ext cx="652900" cy="652900"/>
            <a:chOff x="2751400" y="2498775"/>
            <a:chExt cx="652900" cy="652900"/>
          </a:xfrm>
        </p:grpSpPr>
        <p:sp>
          <p:nvSpPr>
            <p:cNvPr id="377" name="Google Shape;377;p8"/>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2"/>
            </a:gs>
            <a:gs pos="100000">
              <a:schemeClr val="lt2"/>
            </a:gs>
          </a:gsLst>
          <a:lin ang="13500032" scaled="0"/>
        </a:gradFill>
        <a:effectLst/>
      </p:bgPr>
    </p:bg>
    <p:spTree>
      <p:nvGrpSpPr>
        <p:cNvPr id="1" name="Shape 442"/>
        <p:cNvGrpSpPr/>
        <p:nvPr/>
      </p:nvGrpSpPr>
      <p:grpSpPr>
        <a:xfrm>
          <a:off x="0" y="0"/>
          <a:ext cx="0" cy="0"/>
          <a:chOff x="0" y="0"/>
          <a:chExt cx="0" cy="0"/>
        </a:xfrm>
      </p:grpSpPr>
      <p:sp>
        <p:nvSpPr>
          <p:cNvPr id="443" name="Google Shape;443;p10"/>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4" name="Google Shape;444;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45" name="Google Shape;445;p10"/>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6" name="Google Shape;446;p10"/>
          <p:cNvSpPr/>
          <p:nvPr/>
        </p:nvSpPr>
        <p:spPr>
          <a:xfrm rot="7284063">
            <a:off x="-1608916" y="2665095"/>
            <a:ext cx="2949182" cy="325916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10"/>
          <p:cNvGrpSpPr/>
          <p:nvPr/>
        </p:nvGrpSpPr>
        <p:grpSpPr>
          <a:xfrm rot="3204101">
            <a:off x="8405188" y="4689994"/>
            <a:ext cx="197087" cy="158154"/>
            <a:chOff x="3483800" y="1530650"/>
            <a:chExt cx="1459674" cy="1397574"/>
          </a:xfrm>
        </p:grpSpPr>
        <p:sp>
          <p:nvSpPr>
            <p:cNvPr id="448" name="Google Shape;448;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10"/>
          <p:cNvGrpSpPr/>
          <p:nvPr/>
        </p:nvGrpSpPr>
        <p:grpSpPr>
          <a:xfrm>
            <a:off x="8716960" y="3747944"/>
            <a:ext cx="374992" cy="348246"/>
            <a:chOff x="3931664" y="3196564"/>
            <a:chExt cx="819834" cy="761359"/>
          </a:xfrm>
        </p:grpSpPr>
        <p:sp>
          <p:nvSpPr>
            <p:cNvPr id="458" name="Google Shape;458;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0"/>
          <p:cNvGrpSpPr/>
          <p:nvPr/>
        </p:nvGrpSpPr>
        <p:grpSpPr>
          <a:xfrm rot="3203653">
            <a:off x="8538041" y="1607001"/>
            <a:ext cx="297660" cy="239057"/>
            <a:chOff x="3483800" y="1530650"/>
            <a:chExt cx="1459674" cy="1397574"/>
          </a:xfrm>
        </p:grpSpPr>
        <p:sp>
          <p:nvSpPr>
            <p:cNvPr id="462" name="Google Shape;462;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0"/>
          <p:cNvGrpSpPr/>
          <p:nvPr/>
        </p:nvGrpSpPr>
        <p:grpSpPr>
          <a:xfrm>
            <a:off x="167635" y="707019"/>
            <a:ext cx="374992" cy="348246"/>
            <a:chOff x="3931664" y="3196564"/>
            <a:chExt cx="819834" cy="761359"/>
          </a:xfrm>
        </p:grpSpPr>
        <p:sp>
          <p:nvSpPr>
            <p:cNvPr id="472" name="Google Shape;472;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0"/>
          <p:cNvGrpSpPr/>
          <p:nvPr/>
        </p:nvGrpSpPr>
        <p:grpSpPr>
          <a:xfrm rot="3205120">
            <a:off x="435170" y="1966795"/>
            <a:ext cx="208678" cy="167461"/>
            <a:chOff x="3483800" y="1530650"/>
            <a:chExt cx="1459674" cy="1397574"/>
          </a:xfrm>
        </p:grpSpPr>
        <p:sp>
          <p:nvSpPr>
            <p:cNvPr id="476" name="Google Shape;476;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gradFill>
          <a:gsLst>
            <a:gs pos="0">
              <a:schemeClr val="accent2"/>
            </a:gs>
            <a:gs pos="100000">
              <a:schemeClr val="lt2"/>
            </a:gs>
          </a:gsLst>
          <a:lin ang="2698631" scaled="0"/>
        </a:gradFill>
        <a:effectLst/>
      </p:bgPr>
    </p:bg>
    <p:spTree>
      <p:nvGrpSpPr>
        <p:cNvPr id="1" name="Shape 935"/>
        <p:cNvGrpSpPr/>
        <p:nvPr/>
      </p:nvGrpSpPr>
      <p:grpSpPr>
        <a:xfrm>
          <a:off x="0" y="0"/>
          <a:ext cx="0" cy="0"/>
          <a:chOff x="0" y="0"/>
          <a:chExt cx="0" cy="0"/>
        </a:xfrm>
      </p:grpSpPr>
      <p:sp>
        <p:nvSpPr>
          <p:cNvPr id="936" name="Google Shape;936;p20"/>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7" name="Google Shape;937;p20"/>
          <p:cNvPicPr preferRelativeResize="0"/>
          <p:nvPr/>
        </p:nvPicPr>
        <p:blipFill>
          <a:blip r:embed="rId2">
            <a:alphaModFix/>
          </a:blip>
          <a:stretch>
            <a:fillRect/>
          </a:stretch>
        </p:blipFill>
        <p:spPr>
          <a:xfrm>
            <a:off x="0" y="0"/>
            <a:ext cx="9144000" cy="5143500"/>
          </a:xfrm>
          <a:prstGeom prst="rect">
            <a:avLst/>
          </a:prstGeom>
          <a:noFill/>
          <a:ln>
            <a:noFill/>
          </a:ln>
        </p:spPr>
      </p:pic>
      <p:sp>
        <p:nvSpPr>
          <p:cNvPr id="938" name="Google Shape;938;p20"/>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39" name="Google Shape;939;p20"/>
          <p:cNvSpPr txBox="1">
            <a:spLocks noGrp="1"/>
          </p:cNvSpPr>
          <p:nvPr>
            <p:ph type="subTitle" idx="1"/>
          </p:nvPr>
        </p:nvSpPr>
        <p:spPr>
          <a:xfrm>
            <a:off x="3472650" y="2411050"/>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0" name="Google Shape;940;p20"/>
          <p:cNvSpPr txBox="1">
            <a:spLocks noGrp="1"/>
          </p:cNvSpPr>
          <p:nvPr>
            <p:ph type="title" idx="2"/>
          </p:nvPr>
        </p:nvSpPr>
        <p:spPr>
          <a:xfrm>
            <a:off x="3472650" y="1992850"/>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1" name="Google Shape;941;p20"/>
          <p:cNvSpPr txBox="1">
            <a:spLocks noGrp="1"/>
          </p:cNvSpPr>
          <p:nvPr>
            <p:ph type="subTitle" idx="3"/>
          </p:nvPr>
        </p:nvSpPr>
        <p:spPr>
          <a:xfrm>
            <a:off x="6225300" y="2411050"/>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2" name="Google Shape;942;p20"/>
          <p:cNvSpPr txBox="1">
            <a:spLocks noGrp="1"/>
          </p:cNvSpPr>
          <p:nvPr>
            <p:ph type="title" idx="4"/>
          </p:nvPr>
        </p:nvSpPr>
        <p:spPr>
          <a:xfrm>
            <a:off x="6225300" y="1992850"/>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3" name="Google Shape;943;p20"/>
          <p:cNvSpPr txBox="1">
            <a:spLocks noGrp="1"/>
          </p:cNvSpPr>
          <p:nvPr>
            <p:ph type="subTitle" idx="5"/>
          </p:nvPr>
        </p:nvSpPr>
        <p:spPr>
          <a:xfrm>
            <a:off x="3472638" y="4075188"/>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4" name="Google Shape;944;p20"/>
          <p:cNvSpPr txBox="1">
            <a:spLocks noGrp="1"/>
          </p:cNvSpPr>
          <p:nvPr>
            <p:ph type="title" idx="6"/>
          </p:nvPr>
        </p:nvSpPr>
        <p:spPr>
          <a:xfrm>
            <a:off x="3472638" y="3656988"/>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5" name="Google Shape;945;p20"/>
          <p:cNvSpPr txBox="1">
            <a:spLocks noGrp="1"/>
          </p:cNvSpPr>
          <p:nvPr>
            <p:ph type="subTitle" idx="7"/>
          </p:nvPr>
        </p:nvSpPr>
        <p:spPr>
          <a:xfrm>
            <a:off x="6225288" y="4075188"/>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6" name="Google Shape;946;p20"/>
          <p:cNvSpPr txBox="1">
            <a:spLocks noGrp="1"/>
          </p:cNvSpPr>
          <p:nvPr>
            <p:ph type="title" idx="8"/>
          </p:nvPr>
        </p:nvSpPr>
        <p:spPr>
          <a:xfrm>
            <a:off x="6225288" y="3656988"/>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7" name="Google Shape;947;p20"/>
          <p:cNvSpPr txBox="1">
            <a:spLocks noGrp="1"/>
          </p:cNvSpPr>
          <p:nvPr>
            <p:ph type="subTitle" idx="9"/>
          </p:nvPr>
        </p:nvSpPr>
        <p:spPr>
          <a:xfrm>
            <a:off x="720000" y="2411050"/>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8" name="Google Shape;948;p20"/>
          <p:cNvSpPr txBox="1">
            <a:spLocks noGrp="1"/>
          </p:cNvSpPr>
          <p:nvPr>
            <p:ph type="title" idx="13"/>
          </p:nvPr>
        </p:nvSpPr>
        <p:spPr>
          <a:xfrm>
            <a:off x="720000" y="1992850"/>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9" name="Google Shape;949;p20"/>
          <p:cNvSpPr txBox="1">
            <a:spLocks noGrp="1"/>
          </p:cNvSpPr>
          <p:nvPr>
            <p:ph type="subTitle" idx="14"/>
          </p:nvPr>
        </p:nvSpPr>
        <p:spPr>
          <a:xfrm>
            <a:off x="719988" y="4075188"/>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0" name="Google Shape;950;p20"/>
          <p:cNvSpPr txBox="1">
            <a:spLocks noGrp="1"/>
          </p:cNvSpPr>
          <p:nvPr>
            <p:ph type="title" idx="15"/>
          </p:nvPr>
        </p:nvSpPr>
        <p:spPr>
          <a:xfrm>
            <a:off x="719988" y="3656988"/>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51" name="Google Shape;951;p20"/>
          <p:cNvGrpSpPr/>
          <p:nvPr/>
        </p:nvGrpSpPr>
        <p:grpSpPr>
          <a:xfrm rot="3203653">
            <a:off x="118866" y="1131351"/>
            <a:ext cx="297660" cy="239057"/>
            <a:chOff x="3483800" y="1530650"/>
            <a:chExt cx="1459674" cy="1397574"/>
          </a:xfrm>
        </p:grpSpPr>
        <p:sp>
          <p:nvSpPr>
            <p:cNvPr id="952" name="Google Shape;952;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20"/>
          <p:cNvGrpSpPr/>
          <p:nvPr/>
        </p:nvGrpSpPr>
        <p:grpSpPr>
          <a:xfrm>
            <a:off x="447585" y="150969"/>
            <a:ext cx="374992" cy="348246"/>
            <a:chOff x="3931664" y="3196564"/>
            <a:chExt cx="819834" cy="761359"/>
          </a:xfrm>
        </p:grpSpPr>
        <p:sp>
          <p:nvSpPr>
            <p:cNvPr id="962" name="Google Shape;962;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20"/>
          <p:cNvGrpSpPr/>
          <p:nvPr/>
        </p:nvGrpSpPr>
        <p:grpSpPr>
          <a:xfrm rot="3204101">
            <a:off x="8561588" y="4759494"/>
            <a:ext cx="197087" cy="158154"/>
            <a:chOff x="3483800" y="1530650"/>
            <a:chExt cx="1459674" cy="1397574"/>
          </a:xfrm>
        </p:grpSpPr>
        <p:sp>
          <p:nvSpPr>
            <p:cNvPr id="966" name="Google Shape;966;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0"/>
          <p:cNvGrpSpPr/>
          <p:nvPr/>
        </p:nvGrpSpPr>
        <p:grpSpPr>
          <a:xfrm>
            <a:off x="8873360" y="3817444"/>
            <a:ext cx="374992" cy="348246"/>
            <a:chOff x="3931664" y="3196564"/>
            <a:chExt cx="819834" cy="761359"/>
          </a:xfrm>
        </p:grpSpPr>
        <p:sp>
          <p:nvSpPr>
            <p:cNvPr id="976" name="Google Shape;976;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20"/>
          <p:cNvGrpSpPr/>
          <p:nvPr/>
        </p:nvGrpSpPr>
        <p:grpSpPr>
          <a:xfrm>
            <a:off x="-154252" y="2571744"/>
            <a:ext cx="320309" cy="297463"/>
            <a:chOff x="3931664" y="3196564"/>
            <a:chExt cx="819834" cy="761359"/>
          </a:xfrm>
        </p:grpSpPr>
        <p:sp>
          <p:nvSpPr>
            <p:cNvPr id="980" name="Google Shape;980;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20"/>
          <p:cNvGrpSpPr/>
          <p:nvPr/>
        </p:nvGrpSpPr>
        <p:grpSpPr>
          <a:xfrm rot="3203653">
            <a:off x="8694441" y="1676501"/>
            <a:ext cx="297660" cy="239057"/>
            <a:chOff x="3483800" y="1530650"/>
            <a:chExt cx="1459674" cy="1397574"/>
          </a:xfrm>
        </p:grpSpPr>
        <p:sp>
          <p:nvSpPr>
            <p:cNvPr id="984" name="Google Shape;984;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4">
    <p:bg>
      <p:bgPr>
        <a:gradFill>
          <a:gsLst>
            <a:gs pos="0">
              <a:schemeClr val="accent2"/>
            </a:gs>
            <a:gs pos="100000">
              <a:schemeClr val="lt2"/>
            </a:gs>
          </a:gsLst>
          <a:lin ang="2698631" scaled="0"/>
        </a:gradFill>
        <a:effectLst/>
      </p:bgPr>
    </p:bg>
    <p:spTree>
      <p:nvGrpSpPr>
        <p:cNvPr id="1" name="Shape 1356"/>
        <p:cNvGrpSpPr/>
        <p:nvPr/>
      </p:nvGrpSpPr>
      <p:grpSpPr>
        <a:xfrm>
          <a:off x="0" y="0"/>
          <a:ext cx="0" cy="0"/>
          <a:chOff x="0" y="0"/>
          <a:chExt cx="0" cy="0"/>
        </a:xfrm>
      </p:grpSpPr>
      <p:sp>
        <p:nvSpPr>
          <p:cNvPr id="1357" name="Google Shape;1357;p28"/>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8" name="Google Shape;1358;p2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59" name="Google Shape;1359;p28"/>
          <p:cNvSpPr txBox="1">
            <a:spLocks noGrp="1"/>
          </p:cNvSpPr>
          <p:nvPr>
            <p:ph type="title"/>
          </p:nvPr>
        </p:nvSpPr>
        <p:spPr>
          <a:xfrm>
            <a:off x="2758050" y="418850"/>
            <a:ext cx="3627900" cy="1123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60" name="Google Shape;1360;p28"/>
          <p:cNvSpPr txBox="1">
            <a:spLocks noGrp="1"/>
          </p:cNvSpPr>
          <p:nvPr>
            <p:ph type="subTitle" idx="1"/>
          </p:nvPr>
        </p:nvSpPr>
        <p:spPr>
          <a:xfrm>
            <a:off x="3111750" y="2348464"/>
            <a:ext cx="2920500" cy="1035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61" name="Google Shape;1361;p28"/>
          <p:cNvSpPr txBox="1"/>
          <p:nvPr/>
        </p:nvSpPr>
        <p:spPr>
          <a:xfrm>
            <a:off x="2351100" y="3710288"/>
            <a:ext cx="4441800" cy="5613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1200">
                <a:solidFill>
                  <a:schemeClr val="dk1"/>
                </a:solidFill>
                <a:latin typeface="Karla"/>
                <a:ea typeface="Karla"/>
                <a:cs typeface="Karla"/>
                <a:sym typeface="Karla"/>
              </a:rPr>
              <a:t>CREDITS: This presentation template was created by </a:t>
            </a:r>
            <a:r>
              <a:rPr lang="en" sz="1200" b="1">
                <a:solidFill>
                  <a:schemeClr val="accen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dk1"/>
                </a:solidFill>
                <a:latin typeface="Karla"/>
                <a:ea typeface="Karla"/>
                <a:cs typeface="Karla"/>
                <a:sym typeface="Karla"/>
              </a:rPr>
              <a:t>, including icons by</a:t>
            </a:r>
            <a:r>
              <a:rPr lang="en" sz="1200">
                <a:solidFill>
                  <a:schemeClr val="dk2"/>
                </a:solidFill>
                <a:latin typeface="Karla"/>
                <a:ea typeface="Karla"/>
                <a:cs typeface="Karla"/>
                <a:sym typeface="Karla"/>
              </a:rPr>
              <a:t> </a:t>
            </a:r>
            <a:r>
              <a:rPr lang="en" sz="1200" b="1">
                <a:solidFill>
                  <a:schemeClr val="accen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dk1"/>
                </a:solidFill>
                <a:latin typeface="Karla"/>
                <a:ea typeface="Karla"/>
                <a:cs typeface="Karla"/>
                <a:sym typeface="Karla"/>
              </a:rPr>
              <a:t>, and infographics &amp; images by</a:t>
            </a:r>
            <a:r>
              <a:rPr lang="en" sz="1200">
                <a:solidFill>
                  <a:schemeClr val="dk2"/>
                </a:solidFill>
                <a:latin typeface="Karla"/>
                <a:ea typeface="Karla"/>
                <a:cs typeface="Karla"/>
                <a:sym typeface="Karla"/>
              </a:rPr>
              <a:t> </a:t>
            </a:r>
            <a:r>
              <a:rPr lang="en" sz="1200" b="1">
                <a:solidFill>
                  <a:schemeClr val="accen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r>
              <a:rPr lang="en" sz="1200">
                <a:solidFill>
                  <a:schemeClr val="dk2"/>
                </a:solidFill>
                <a:latin typeface="Karla"/>
                <a:ea typeface="Karla"/>
                <a:cs typeface="Karla"/>
                <a:sym typeface="Karla"/>
              </a:rPr>
              <a:t> </a:t>
            </a:r>
            <a:endParaRPr sz="1200" b="1">
              <a:solidFill>
                <a:schemeClr val="dk2"/>
              </a:solidFill>
              <a:latin typeface="Karla"/>
              <a:ea typeface="Karla"/>
              <a:cs typeface="Karla"/>
              <a:sym typeface="Karla"/>
            </a:endParaRPr>
          </a:p>
        </p:txBody>
      </p:sp>
      <p:sp>
        <p:nvSpPr>
          <p:cNvPr id="1362" name="Google Shape;1362;p28"/>
          <p:cNvSpPr/>
          <p:nvPr/>
        </p:nvSpPr>
        <p:spPr>
          <a:xfrm rot="1675317" flipH="1">
            <a:off x="-1019267" y="-486457"/>
            <a:ext cx="5611744" cy="6173383"/>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flipH="1">
            <a:off x="6647600" y="-171462"/>
            <a:ext cx="4964599" cy="5486422"/>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28"/>
          <p:cNvGrpSpPr/>
          <p:nvPr/>
        </p:nvGrpSpPr>
        <p:grpSpPr>
          <a:xfrm rot="-2054985">
            <a:off x="1302743" y="3223629"/>
            <a:ext cx="406156" cy="388178"/>
            <a:chOff x="3483800" y="1530650"/>
            <a:chExt cx="1459674" cy="1397574"/>
          </a:xfrm>
        </p:grpSpPr>
        <p:sp>
          <p:nvSpPr>
            <p:cNvPr id="1365" name="Google Shape;1365;p2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8"/>
          <p:cNvGrpSpPr/>
          <p:nvPr/>
        </p:nvGrpSpPr>
        <p:grpSpPr>
          <a:xfrm rot="-2977299">
            <a:off x="984163" y="1512239"/>
            <a:ext cx="194255" cy="180400"/>
            <a:chOff x="3931664" y="3196564"/>
            <a:chExt cx="819834" cy="761359"/>
          </a:xfrm>
        </p:grpSpPr>
        <p:sp>
          <p:nvSpPr>
            <p:cNvPr id="1375" name="Google Shape;1375;p2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8"/>
          <p:cNvGrpSpPr/>
          <p:nvPr/>
        </p:nvGrpSpPr>
        <p:grpSpPr>
          <a:xfrm rot="1370578">
            <a:off x="7577885" y="1527535"/>
            <a:ext cx="244552" cy="227109"/>
            <a:chOff x="3931664" y="3196564"/>
            <a:chExt cx="819834" cy="761359"/>
          </a:xfrm>
        </p:grpSpPr>
        <p:sp>
          <p:nvSpPr>
            <p:cNvPr id="1379" name="Google Shape;1379;p2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28"/>
          <p:cNvGrpSpPr/>
          <p:nvPr/>
        </p:nvGrpSpPr>
        <p:grpSpPr>
          <a:xfrm rot="-2111919">
            <a:off x="7197062" y="2098834"/>
            <a:ext cx="212210" cy="205364"/>
            <a:chOff x="3483800" y="1530650"/>
            <a:chExt cx="1459674" cy="1397574"/>
          </a:xfrm>
        </p:grpSpPr>
        <p:sp>
          <p:nvSpPr>
            <p:cNvPr id="1383" name="Google Shape;1383;p2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28"/>
          <p:cNvGrpSpPr/>
          <p:nvPr/>
        </p:nvGrpSpPr>
        <p:grpSpPr>
          <a:xfrm>
            <a:off x="607775" y="-517258"/>
            <a:ext cx="1286580" cy="1286580"/>
            <a:chOff x="1565300" y="733100"/>
            <a:chExt cx="1143525" cy="1143525"/>
          </a:xfrm>
        </p:grpSpPr>
        <p:sp>
          <p:nvSpPr>
            <p:cNvPr id="1393" name="Google Shape;1393;p28"/>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28"/>
          <p:cNvGrpSpPr/>
          <p:nvPr/>
        </p:nvGrpSpPr>
        <p:grpSpPr>
          <a:xfrm>
            <a:off x="1207456" y="586028"/>
            <a:ext cx="565411" cy="565411"/>
            <a:chOff x="2751400" y="2498775"/>
            <a:chExt cx="652900" cy="652900"/>
          </a:xfrm>
        </p:grpSpPr>
        <p:sp>
          <p:nvSpPr>
            <p:cNvPr id="1401" name="Google Shape;1401;p28"/>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28"/>
          <p:cNvGrpSpPr/>
          <p:nvPr/>
        </p:nvGrpSpPr>
        <p:grpSpPr>
          <a:xfrm rot="-895738">
            <a:off x="8193718" y="4097271"/>
            <a:ext cx="1016157" cy="1012457"/>
            <a:chOff x="4134250" y="882850"/>
            <a:chExt cx="843375" cy="844025"/>
          </a:xfrm>
        </p:grpSpPr>
        <p:sp>
          <p:nvSpPr>
            <p:cNvPr id="1411" name="Google Shape;1411;p28"/>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31350"/>
            <a:ext cx="7704000" cy="4773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1"/>
              </a:buClr>
              <a:buSzPts val="3600"/>
              <a:buFont typeface="Cuprum"/>
              <a:buNone/>
              <a:defRPr sz="3600" b="1">
                <a:solidFill>
                  <a:schemeClr val="dk1"/>
                </a:solidFill>
                <a:latin typeface="Cuprum"/>
                <a:ea typeface="Cuprum"/>
                <a:cs typeface="Cuprum"/>
                <a:sym typeface="Cuprum"/>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rtl="0">
              <a:lnSpc>
                <a:spcPct val="115000"/>
              </a:lnSpc>
              <a:spcBef>
                <a:spcPts val="1600"/>
              </a:spcBef>
              <a:spcAft>
                <a:spcPts val="160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6" r:id="rId6"/>
    <p:sldLayoutId id="2147483658" r:id="rId7"/>
    <p:sldLayoutId id="2147483666" r:id="rId8"/>
    <p:sldLayoutId id="2147483674" r:id="rId9"/>
    <p:sldLayoutId id="2147483676" r:id="rId10"/>
    <p:sldLayoutId id="214748367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00FF00"/>
          </p15:clr>
        </p15:guide>
        <p15:guide id="2" pos="2880">
          <p15:clr>
            <a:srgbClr val="00FF00"/>
          </p15:clr>
        </p15:guide>
        <p15:guide id="3" pos="454">
          <p15:clr>
            <a:srgbClr val="00FF00"/>
          </p15:clr>
        </p15:guide>
        <p15:guide id="4" pos="5306">
          <p15:clr>
            <a:srgbClr val="00FF00"/>
          </p15:clr>
        </p15:guide>
        <p15:guide id="5" orient="horz" pos="340">
          <p15:clr>
            <a:srgbClr val="00FF00"/>
          </p15:clr>
        </p15:guide>
        <p15:guide id="6" orient="horz" pos="2900">
          <p15:clr>
            <a:srgbClr val="00FF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elloggs1995/DataStreamlit/tree/ma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mathurinache/spaceagencybudget?resource=downloa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statista.com/statistics/745717/global-governmental-spending-on-space-programs-leading-countries/" TargetMode="External"/><Relationship Id="rId5" Type="http://schemas.openxmlformats.org/officeDocument/2006/relationships/hyperlink" Target="https://aerospace.csis.org/data/international-astronaut-database/" TargetMode="External"/><Relationship Id="rId4" Type="http://schemas.openxmlformats.org/officeDocument/2006/relationships/hyperlink" Target="https://www.kaggle.com/datasets/agirlcoding/all-space-missions-from-19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public.flourish.studio/visualisation/12164595/" TargetMode="External"/><Relationship Id="rId4" Type="http://schemas.openxmlformats.org/officeDocument/2006/relationships/hyperlink" Target="https://public.flourish.studio/visualisation/1216503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1" name="Google Shape;1441;p35"/>
          <p:cNvSpPr txBox="1">
            <a:spLocks noGrp="1"/>
          </p:cNvSpPr>
          <p:nvPr>
            <p:ph type="subTitle" idx="1"/>
          </p:nvPr>
        </p:nvSpPr>
        <p:spPr>
          <a:xfrm>
            <a:off x="1755300" y="720948"/>
            <a:ext cx="5633400" cy="51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Space DashBoard Data</a:t>
            </a:r>
            <a:r>
              <a:rPr lang="en-GB" dirty="0">
                <a:latin typeface="Arial" panose="020B0604020202020204" pitchFamily="34" charset="0"/>
              </a:rPr>
              <a:t>Viz Assessment 2</a:t>
            </a:r>
          </a:p>
          <a:p>
            <a:pPr marL="0" lvl="0" indent="0" algn="ctr" rtl="0">
              <a:spcBef>
                <a:spcPts val="0"/>
              </a:spcBef>
              <a:spcAft>
                <a:spcPts val="0"/>
              </a:spcAft>
              <a:buNone/>
            </a:pPr>
            <a:endParaRPr dirty="0"/>
          </a:p>
        </p:txBody>
      </p:sp>
      <p:sp>
        <p:nvSpPr>
          <p:cNvPr id="2" name="TextBox 1">
            <a:extLst>
              <a:ext uri="{FF2B5EF4-FFF2-40B4-BE49-F238E27FC236}">
                <a16:creationId xmlns:a16="http://schemas.microsoft.com/office/drawing/2014/main" id="{005C0D6A-BB97-83E3-6920-700F86FC5602}"/>
              </a:ext>
            </a:extLst>
          </p:cNvPr>
          <p:cNvSpPr txBox="1"/>
          <p:nvPr/>
        </p:nvSpPr>
        <p:spPr>
          <a:xfrm>
            <a:off x="2362200" y="1396968"/>
            <a:ext cx="5026500" cy="3970318"/>
          </a:xfrm>
          <a:prstGeom prst="rect">
            <a:avLst/>
          </a:prstGeom>
          <a:noFill/>
        </p:spPr>
        <p:txBody>
          <a:bodyPr wrap="square" rtlCol="0">
            <a:spAutoFit/>
          </a:bodyPr>
          <a:lstStyle/>
          <a:p>
            <a:r>
              <a:rPr lang="en-GB" dirty="0">
                <a:solidFill>
                  <a:schemeClr val="tx1"/>
                </a:solidFill>
              </a:rPr>
              <a:t>The Aim of the project was to follow through on assessment 1 and complete and infographic that was to inspire the reader about space but as the title might hint the project had to take a drastic shift. After revaluating where my skills lie and if I could complete and infographic in time for the deadline that choice to switch to a dashboard was made. The tools that are going to be used throughout the projects are:</a:t>
            </a:r>
          </a:p>
          <a:p>
            <a:endParaRPr lang="en-GB" dirty="0">
              <a:solidFill>
                <a:schemeClr val="tx1"/>
              </a:solidFill>
            </a:endParaRPr>
          </a:p>
          <a:p>
            <a:pPr marL="285750" indent="-285750">
              <a:buFont typeface="Arial" panose="020B0604020202020204" pitchFamily="34" charset="0"/>
              <a:buChar char="•"/>
            </a:pPr>
            <a:r>
              <a:rPr lang="en-GB" dirty="0">
                <a:solidFill>
                  <a:schemeClr val="tx1"/>
                </a:solidFill>
              </a:rPr>
              <a:t>Excel for data cleaning</a:t>
            </a:r>
          </a:p>
          <a:p>
            <a:pPr marL="285750" indent="-285750">
              <a:buFont typeface="Arial" panose="020B0604020202020204" pitchFamily="34" charset="0"/>
              <a:buChar char="•"/>
            </a:pPr>
            <a:r>
              <a:rPr lang="en-GB" dirty="0">
                <a:solidFill>
                  <a:schemeClr val="tx1"/>
                </a:solidFill>
              </a:rPr>
              <a:t>Anaconda for data cleaning and data exploration </a:t>
            </a:r>
          </a:p>
          <a:p>
            <a:pPr marL="285750" indent="-285750">
              <a:buFont typeface="Arial" panose="020B0604020202020204" pitchFamily="34" charset="0"/>
              <a:buChar char="•"/>
            </a:pPr>
            <a:r>
              <a:rPr lang="en-GB" dirty="0">
                <a:solidFill>
                  <a:schemeClr val="tx1"/>
                </a:solidFill>
              </a:rPr>
              <a:t>Flourish for data cleaning and plotting visuals </a:t>
            </a:r>
          </a:p>
          <a:p>
            <a:pPr marL="285750" indent="-285750">
              <a:buFont typeface="Arial" panose="020B0604020202020204" pitchFamily="34" charset="0"/>
              <a:buChar char="•"/>
            </a:pPr>
            <a:r>
              <a:rPr lang="en-GB" dirty="0">
                <a:solidFill>
                  <a:schemeClr val="tx1"/>
                </a:solidFill>
              </a:rPr>
              <a:t>Streamlit to publish the Dashboard </a:t>
            </a:r>
          </a:p>
          <a:p>
            <a:pPr marL="285750" indent="-285750">
              <a:buFont typeface="Arial" panose="020B0604020202020204" pitchFamily="34" charset="0"/>
              <a:buChar char="•"/>
            </a:pPr>
            <a:endParaRPr lang="en-GB" dirty="0">
              <a:solidFill>
                <a:schemeClr val="tx1"/>
              </a:solidFill>
            </a:endParaRPr>
          </a:p>
          <a:p>
            <a:r>
              <a:rPr lang="en-GB" dirty="0">
                <a:solidFill>
                  <a:schemeClr val="tx1"/>
                </a:solidFill>
                <a:hlinkClick r:id="rId3"/>
              </a:rPr>
              <a:t>https://github.com/kelloggs1995/DataStreamlit/tree/main</a:t>
            </a:r>
            <a:endParaRPr lang="en-GB" dirty="0">
              <a:solidFill>
                <a:schemeClr val="tx1"/>
              </a:solidFill>
            </a:endParaRPr>
          </a:p>
          <a:p>
            <a:endParaRPr lang="en-GB" dirty="0">
              <a:solidFill>
                <a:schemeClr val="tx1"/>
              </a:solidFill>
            </a:endParaRPr>
          </a:p>
          <a:p>
            <a:r>
              <a:rPr lang="en-GB" dirty="0">
                <a:solidFill>
                  <a:schemeClr val="tx1"/>
                </a:solidFill>
              </a:rPr>
              <a:t>https://kelloggs1995-datastreamlit-app-gtigm7.streamlit.app/</a:t>
            </a:r>
          </a:p>
          <a:p>
            <a:endParaRPr lang="en-GB" dirty="0">
              <a:solidFill>
                <a:schemeClr val="tx1"/>
              </a:solidFill>
            </a:endParaRPr>
          </a:p>
          <a:p>
            <a:pPr marL="285750" indent="-285750">
              <a:buFont typeface="Arial" panose="020B0604020202020204" pitchFamily="34" charset="0"/>
              <a:buChar char="•"/>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7" name="Google Shape;1447;p36"/>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Reffrences </a:t>
            </a:r>
            <a:endParaRPr dirty="0"/>
          </a:p>
        </p:txBody>
      </p:sp>
      <p:sp>
        <p:nvSpPr>
          <p:cNvPr id="3" name="Text Placeholder 2">
            <a:extLst>
              <a:ext uri="{FF2B5EF4-FFF2-40B4-BE49-F238E27FC236}">
                <a16:creationId xmlns:a16="http://schemas.microsoft.com/office/drawing/2014/main" id="{9410BB3D-D568-3BD0-6F4F-66C4FBB72CF7}"/>
              </a:ext>
            </a:extLst>
          </p:cNvPr>
          <p:cNvSpPr>
            <a:spLocks noGrp="1" noChangeArrowheads="1"/>
          </p:cNvSpPr>
          <p:nvPr>
            <p:ph type="body" idx="1"/>
          </p:nvPr>
        </p:nvSpPr>
        <p:spPr bwMode="auto">
          <a:xfrm>
            <a:off x="720725" y="1297175"/>
            <a:ext cx="702565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28600" indent="-228600">
              <a:buClrTx/>
              <a:buSzTx/>
              <a:buFont typeface="+mj-lt"/>
              <a:buAutoNum type="arabicPeriod"/>
            </a:pP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Aché</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 (2020).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Kaggle.</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Space Agency Budget: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https://www.kaggle.com/datasets/mathurinache/spaceagencybudget?resource=download</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Kurkowski</a:t>
            </a:r>
            <a:r>
              <a:rPr lang="en-US" sz="1100" dirty="0">
                <a:effectLst/>
                <a:latin typeface="Calibri" panose="020F0502020204030204" pitchFamily="34" charset="0"/>
                <a:ea typeface="Calibri" panose="020F0502020204030204" pitchFamily="34" charset="0"/>
                <a:cs typeface="Times New Roman" panose="02020603050405020304" pitchFamily="18" charset="0"/>
              </a:rPr>
              <a:t>, S. (2022, Dec 7).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Space Explored .</a:t>
            </a:r>
            <a:r>
              <a:rPr lang="en-US" sz="1100" dirty="0">
                <a:effectLst/>
                <a:latin typeface="Calibri" panose="020F0502020204030204" pitchFamily="34" charset="0"/>
                <a:ea typeface="Calibri" panose="020F0502020204030204" pitchFamily="34" charset="0"/>
                <a:cs typeface="Times New Roman" panose="02020603050405020304" pitchFamily="18" charset="0"/>
              </a:rPr>
              <a:t> Retrieved from How many people are in space right now? : How many people are in space right now?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endParaRPr kumimoji="0" lang="en-GB" altLang="en-US" sz="600" b="0" i="0" u="none" strike="noStrike" cap="none" normalizeH="0" baseline="0" dirty="0">
              <a:ln>
                <a:noFill/>
              </a:ln>
              <a:solidFill>
                <a:schemeClr val="tx1"/>
              </a:solidFill>
              <a:effectLst/>
            </a:endParaRPr>
          </a:p>
          <a:p>
            <a:pPr marL="228600" indent="-228600">
              <a:buClrTx/>
              <a:buSzTx/>
              <a:buFont typeface="+mj-lt"/>
              <a:buAutoNum type="arabicPeriod"/>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LaCla3D. (2020).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Kaggle.</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All Space Missions from 1957: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https://www.kaggle.com/datasets/agirlcoding/all-space-missions-from-1957</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endParaRPr kumimoji="0" lang="en-GB" altLang="en-US" sz="600" b="0" i="0" u="none" strike="noStrike" cap="none" normalizeH="0" baseline="0" dirty="0">
              <a:ln>
                <a:noFill/>
              </a:ln>
              <a:solidFill>
                <a:schemeClr val="tx1"/>
              </a:solidFill>
              <a:effectLst/>
            </a:endParaRPr>
          </a:p>
          <a:p>
            <a:pPr marL="228600" indent="-228600">
              <a:buClrTx/>
              <a:buSzTx/>
              <a:buFont typeface="+mj-lt"/>
              <a:buAutoNum type="arabicPeriod"/>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Roberts, T. G. (2022, Jul 5).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AreoSpace</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Security.</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International Astronaut Database: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rPr>
              <a:t>https://aerospace.csis.org/data/international-astronaut-database/</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endParaRPr kumimoji="0" lang="en-GB" altLang="en-US" sz="600" b="0" i="0" u="none" strike="noStrike" cap="none" normalizeH="0" baseline="0" dirty="0">
              <a:ln>
                <a:noFill/>
              </a:ln>
              <a:solidFill>
                <a:schemeClr val="tx1"/>
              </a:solidFill>
              <a:effectLst/>
            </a:endParaRPr>
          </a:p>
          <a:p>
            <a:pPr marL="228600" indent="-228600">
              <a:buClrTx/>
              <a:buSzTx/>
              <a:buFont typeface="+mj-lt"/>
              <a:buAutoNum type="arabicPeriod"/>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Salas, E. B. (2022, Mar 27).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Statista.</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Government space program spending of the leading countries in the world 2020-2021 :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https://www.statista.com/statistics/745717/global-governmental-spending-on-space-programs-leading-countries/</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endParaRPr kumimoji="0" lang="en-GB" altLang="en-US" sz="600" b="0" i="0" u="none" strike="noStrike" cap="none" normalizeH="0" baseline="0" dirty="0">
              <a:ln>
                <a:noFill/>
              </a:ln>
              <a:solidFill>
                <a:schemeClr val="tx1"/>
              </a:solidFill>
              <a:effectLst/>
            </a:endParaRPr>
          </a:p>
          <a:p>
            <a:pPr marL="228600" indent="-228600">
              <a:buClrTx/>
              <a:buSzTx/>
              <a:buFont typeface="+mj-lt"/>
              <a:buAutoNum type="arabicPeriod"/>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Union of Concerned Scientists . (2022, May 1).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UCS Satellite Database.</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In-depth details on the 5,465 satellites currently orbiting Earth, including their country of origin, purpose, and other operational details.: https://www.ucsusa.org/resources/satellite-database</a:t>
            </a:r>
            <a:endParaRPr kumimoji="0" lang="en-GB"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pic>
        <p:nvPicPr>
          <p:cNvPr id="35" name="Picture 34">
            <a:extLst>
              <a:ext uri="{FF2B5EF4-FFF2-40B4-BE49-F238E27FC236}">
                <a16:creationId xmlns:a16="http://schemas.microsoft.com/office/drawing/2014/main" id="{16A41913-750B-1577-B724-AD1692C5095C}"/>
              </a:ext>
            </a:extLst>
          </p:cNvPr>
          <p:cNvPicPr>
            <a:picLocks noChangeAspect="1"/>
          </p:cNvPicPr>
          <p:nvPr/>
        </p:nvPicPr>
        <p:blipFill>
          <a:blip r:embed="rId3"/>
          <a:stretch>
            <a:fillRect/>
          </a:stretch>
        </p:blipFill>
        <p:spPr>
          <a:xfrm>
            <a:off x="5093986" y="2949203"/>
            <a:ext cx="3636736" cy="199273"/>
          </a:xfrm>
          <a:prstGeom prst="rect">
            <a:avLst/>
          </a:prstGeom>
        </p:spPr>
      </p:pic>
      <p:pic>
        <p:nvPicPr>
          <p:cNvPr id="38" name="Picture 37">
            <a:extLst>
              <a:ext uri="{FF2B5EF4-FFF2-40B4-BE49-F238E27FC236}">
                <a16:creationId xmlns:a16="http://schemas.microsoft.com/office/drawing/2014/main" id="{0FEA41D2-FDEE-021C-79CC-8FA249C02490}"/>
              </a:ext>
            </a:extLst>
          </p:cNvPr>
          <p:cNvPicPr>
            <a:picLocks noChangeAspect="1"/>
          </p:cNvPicPr>
          <p:nvPr/>
        </p:nvPicPr>
        <p:blipFill>
          <a:blip r:embed="rId4"/>
          <a:stretch>
            <a:fillRect/>
          </a:stretch>
        </p:blipFill>
        <p:spPr>
          <a:xfrm>
            <a:off x="5323584" y="3283364"/>
            <a:ext cx="3177540" cy="243840"/>
          </a:xfrm>
          <a:prstGeom prst="rect">
            <a:avLst/>
          </a:prstGeom>
        </p:spPr>
      </p:pic>
      <p:pic>
        <p:nvPicPr>
          <p:cNvPr id="3" name="Picture 2">
            <a:extLst>
              <a:ext uri="{FF2B5EF4-FFF2-40B4-BE49-F238E27FC236}">
                <a16:creationId xmlns:a16="http://schemas.microsoft.com/office/drawing/2014/main" id="{951D12D5-C77F-6846-5F87-125E27789922}"/>
              </a:ext>
            </a:extLst>
          </p:cNvPr>
          <p:cNvPicPr>
            <a:picLocks noChangeAspect="1"/>
          </p:cNvPicPr>
          <p:nvPr/>
        </p:nvPicPr>
        <p:blipFill>
          <a:blip r:embed="rId5"/>
          <a:stretch>
            <a:fillRect/>
          </a:stretch>
        </p:blipFill>
        <p:spPr>
          <a:xfrm>
            <a:off x="0" y="852109"/>
            <a:ext cx="9144000" cy="693683"/>
          </a:xfrm>
          <a:prstGeom prst="rect">
            <a:avLst/>
          </a:prstGeom>
        </p:spPr>
      </p:pic>
      <p:sp>
        <p:nvSpPr>
          <p:cNvPr id="4" name="TextBox 3">
            <a:extLst>
              <a:ext uri="{FF2B5EF4-FFF2-40B4-BE49-F238E27FC236}">
                <a16:creationId xmlns:a16="http://schemas.microsoft.com/office/drawing/2014/main" id="{A9AC3555-9838-8798-47FB-50FAC8CC31C7}"/>
              </a:ext>
            </a:extLst>
          </p:cNvPr>
          <p:cNvSpPr txBox="1"/>
          <p:nvPr/>
        </p:nvSpPr>
        <p:spPr>
          <a:xfrm>
            <a:off x="3224784" y="252110"/>
            <a:ext cx="2694432" cy="523220"/>
          </a:xfrm>
          <a:prstGeom prst="rect">
            <a:avLst/>
          </a:prstGeom>
          <a:noFill/>
        </p:spPr>
        <p:txBody>
          <a:bodyPr wrap="square" rtlCol="0">
            <a:spAutoFit/>
          </a:bodyPr>
          <a:lstStyle/>
          <a:p>
            <a:pPr algn="ctr"/>
            <a:r>
              <a:rPr lang="en-GB" b="1" dirty="0">
                <a:solidFill>
                  <a:schemeClr val="tx1"/>
                </a:solidFill>
              </a:rPr>
              <a:t>Single Digit Stories</a:t>
            </a:r>
          </a:p>
          <a:p>
            <a:endParaRPr lang="en-GB" dirty="0"/>
          </a:p>
        </p:txBody>
      </p:sp>
      <p:sp>
        <p:nvSpPr>
          <p:cNvPr id="5" name="TextBox 4">
            <a:extLst>
              <a:ext uri="{FF2B5EF4-FFF2-40B4-BE49-F238E27FC236}">
                <a16:creationId xmlns:a16="http://schemas.microsoft.com/office/drawing/2014/main" id="{D21BBF7D-0E44-3F34-4419-155594E34D4B}"/>
              </a:ext>
            </a:extLst>
          </p:cNvPr>
          <p:cNvSpPr txBox="1"/>
          <p:nvPr/>
        </p:nvSpPr>
        <p:spPr>
          <a:xfrm>
            <a:off x="0" y="1879252"/>
            <a:ext cx="5087461" cy="138499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solidFill>
              </a:rPr>
              <a:t>Left to right</a:t>
            </a:r>
          </a:p>
          <a:p>
            <a:pPr marL="285750" indent="-285750">
              <a:buFont typeface="Arial" panose="020B0604020202020204" pitchFamily="34" charset="0"/>
              <a:buChar char="•"/>
            </a:pPr>
            <a:r>
              <a:rPr lang="en-GB" dirty="0">
                <a:solidFill>
                  <a:schemeClr val="tx1"/>
                </a:solidFill>
              </a:rPr>
              <a:t>Dropped tables and did a count and sum to get value </a:t>
            </a:r>
          </a:p>
          <a:p>
            <a:pPr marL="285750" indent="-285750">
              <a:buFont typeface="Arial" panose="020B0604020202020204" pitchFamily="34" charset="0"/>
              <a:buChar char="•"/>
            </a:pPr>
            <a:r>
              <a:rPr lang="en-GB" dirty="0">
                <a:solidFill>
                  <a:schemeClr val="tx1"/>
                </a:solidFill>
              </a:rPr>
              <a:t>USA is hard coded into the Dashboard</a:t>
            </a:r>
          </a:p>
          <a:p>
            <a:pPr marL="285750" indent="-285750">
              <a:buFont typeface="Arial" panose="020B0604020202020204" pitchFamily="34" charset="0"/>
              <a:buChar char="•"/>
            </a:pPr>
            <a:r>
              <a:rPr lang="en-GB" dirty="0">
                <a:solidFill>
                  <a:schemeClr val="tx1"/>
                </a:solidFill>
              </a:rPr>
              <a:t>A sum for max value done to get value </a:t>
            </a:r>
          </a:p>
          <a:p>
            <a:pPr marL="285750" indent="-285750">
              <a:buFont typeface="Arial" panose="020B0604020202020204" pitchFamily="34" charset="0"/>
              <a:buChar char="•"/>
            </a:pPr>
            <a:r>
              <a:rPr lang="en-GB" dirty="0">
                <a:solidFill>
                  <a:schemeClr val="tx1"/>
                </a:solidFill>
              </a:rPr>
              <a:t>A sum for unique names was done to get value</a:t>
            </a:r>
          </a:p>
          <a:p>
            <a:pPr marL="285750" indent="-285750">
              <a:buFont typeface="Arial" panose="020B0604020202020204" pitchFamily="34" charset="0"/>
              <a:buChar char="•"/>
            </a:pPr>
            <a:endParaRPr lang="en-GB" dirty="0"/>
          </a:p>
        </p:txBody>
      </p:sp>
      <p:pic>
        <p:nvPicPr>
          <p:cNvPr id="7" name="Picture 6" descr="Text&#10;&#10;Description automatically generated">
            <a:extLst>
              <a:ext uri="{FF2B5EF4-FFF2-40B4-BE49-F238E27FC236}">
                <a16:creationId xmlns:a16="http://schemas.microsoft.com/office/drawing/2014/main" id="{70479E44-19E1-C4AB-4215-A8E4848211BE}"/>
              </a:ext>
            </a:extLst>
          </p:cNvPr>
          <p:cNvPicPr>
            <a:picLocks noChangeAspect="1"/>
          </p:cNvPicPr>
          <p:nvPr/>
        </p:nvPicPr>
        <p:blipFill>
          <a:blip r:embed="rId6"/>
          <a:stretch>
            <a:fillRect/>
          </a:stretch>
        </p:blipFill>
        <p:spPr>
          <a:xfrm>
            <a:off x="8671" y="3597708"/>
            <a:ext cx="6903683" cy="10596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4" name="TextBox 3">
            <a:extLst>
              <a:ext uri="{FF2B5EF4-FFF2-40B4-BE49-F238E27FC236}">
                <a16:creationId xmlns:a16="http://schemas.microsoft.com/office/drawing/2014/main" id="{914252C8-9A1C-BEAF-666C-543186BBE701}"/>
              </a:ext>
            </a:extLst>
          </p:cNvPr>
          <p:cNvSpPr txBox="1"/>
          <p:nvPr/>
        </p:nvSpPr>
        <p:spPr>
          <a:xfrm>
            <a:off x="2631688" y="265844"/>
            <a:ext cx="3880624" cy="307777"/>
          </a:xfrm>
          <a:prstGeom prst="rect">
            <a:avLst/>
          </a:prstGeom>
          <a:noFill/>
        </p:spPr>
        <p:txBody>
          <a:bodyPr wrap="square" rtlCol="0">
            <a:spAutoFit/>
          </a:bodyPr>
          <a:lstStyle/>
          <a:p>
            <a:pPr algn="ctr"/>
            <a:r>
              <a:rPr lang="en-GB" b="1" dirty="0">
                <a:solidFill>
                  <a:schemeClr val="tx1"/>
                </a:solidFill>
              </a:rPr>
              <a:t>Pie Charts </a:t>
            </a:r>
          </a:p>
        </p:txBody>
      </p:sp>
      <p:pic>
        <p:nvPicPr>
          <p:cNvPr id="6" name="Picture 5">
            <a:extLst>
              <a:ext uri="{FF2B5EF4-FFF2-40B4-BE49-F238E27FC236}">
                <a16:creationId xmlns:a16="http://schemas.microsoft.com/office/drawing/2014/main" id="{5405D34C-240E-D6E2-82BD-EA0A480AAE31}"/>
              </a:ext>
            </a:extLst>
          </p:cNvPr>
          <p:cNvPicPr>
            <a:picLocks noChangeAspect="1"/>
          </p:cNvPicPr>
          <p:nvPr/>
        </p:nvPicPr>
        <p:blipFill>
          <a:blip r:embed="rId3"/>
          <a:stretch>
            <a:fillRect/>
          </a:stretch>
        </p:blipFill>
        <p:spPr>
          <a:xfrm>
            <a:off x="0" y="0"/>
            <a:ext cx="3129456" cy="2861217"/>
          </a:xfrm>
          <a:prstGeom prst="rect">
            <a:avLst/>
          </a:prstGeom>
        </p:spPr>
      </p:pic>
      <p:sp>
        <p:nvSpPr>
          <p:cNvPr id="9" name="TextBox 8">
            <a:extLst>
              <a:ext uri="{FF2B5EF4-FFF2-40B4-BE49-F238E27FC236}">
                <a16:creationId xmlns:a16="http://schemas.microsoft.com/office/drawing/2014/main" id="{C6397B5D-FA88-97F3-A8EC-AA135D5D3880}"/>
              </a:ext>
            </a:extLst>
          </p:cNvPr>
          <p:cNvSpPr txBox="1"/>
          <p:nvPr/>
        </p:nvSpPr>
        <p:spPr>
          <a:xfrm>
            <a:off x="3153245" y="768693"/>
            <a:ext cx="5954751" cy="3323987"/>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solidFill>
              </a:rPr>
              <a:t>Both the pie chats were created using Flourish and Jupyter Notebook and are from the UCS satellite Database.</a:t>
            </a:r>
          </a:p>
          <a:p>
            <a:pPr marL="285750" indent="-285750">
              <a:buFont typeface="Arial" panose="020B0604020202020204" pitchFamily="34" charset="0"/>
              <a:buChar char="•"/>
            </a:pPr>
            <a:r>
              <a:rPr lang="en-GB" dirty="0">
                <a:solidFill>
                  <a:schemeClr val="tx1"/>
                </a:solidFill>
              </a:rPr>
              <a:t>They both start the same loading into Jupyter to dropping unwanted columns.</a:t>
            </a:r>
          </a:p>
          <a:p>
            <a:pPr marL="285750" indent="-285750">
              <a:buFont typeface="Arial" panose="020B0604020202020204" pitchFamily="34" charset="0"/>
              <a:buChar char="•"/>
            </a:pPr>
            <a:r>
              <a:rPr lang="en-GB" dirty="0">
                <a:solidFill>
                  <a:schemeClr val="tx1"/>
                </a:solidFill>
              </a:rPr>
              <a:t>Then continued the same path by deleting rows that held unwanted data such as NaN and multinational ventures these took up way too much in the country bar and made it unreadable.</a:t>
            </a:r>
          </a:p>
          <a:p>
            <a:pPr marL="285750" indent="-285750">
              <a:buFont typeface="Arial" panose="020B0604020202020204" pitchFamily="34" charset="0"/>
              <a:buChar char="•"/>
            </a:pPr>
            <a:r>
              <a:rPr lang="en-GB" dirty="0">
                <a:solidFill>
                  <a:schemeClr val="tx1"/>
                </a:solidFill>
              </a:rPr>
              <a:t>Count the number of values in the column for each unique row using command.</a:t>
            </a:r>
          </a:p>
          <a:p>
            <a:pPr marL="285750" indent="-285750">
              <a:buFont typeface="Arial" panose="020B0604020202020204" pitchFamily="34" charset="0"/>
              <a:buChar char="•"/>
            </a:pPr>
            <a:r>
              <a:rPr lang="en-GB" dirty="0">
                <a:solidFill>
                  <a:schemeClr val="tx1"/>
                </a:solidFill>
              </a:rPr>
              <a:t>Enter data into Flourish and set correct columns to create the final charts </a:t>
            </a:r>
          </a:p>
          <a:p>
            <a:endParaRPr lang="en-GB" dirty="0"/>
          </a:p>
          <a:p>
            <a:r>
              <a:rPr lang="en-GB" dirty="0">
                <a:hlinkClick r:id="rId4"/>
              </a:rPr>
              <a:t>https://public.flourish.studio/visualisation/12165039/</a:t>
            </a:r>
            <a:endParaRPr lang="en-GB" dirty="0"/>
          </a:p>
          <a:p>
            <a:r>
              <a:rPr lang="en-GB" dirty="0">
                <a:hlinkClick r:id="rId5"/>
              </a:rPr>
              <a:t>https://public.flourish.studio/visualisation/12164595/</a:t>
            </a:r>
            <a:endParaRPr lang="en-GB"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6"/>
        <p:cNvGrpSpPr/>
        <p:nvPr/>
      </p:nvGrpSpPr>
      <p:grpSpPr>
        <a:xfrm>
          <a:off x="0" y="0"/>
          <a:ext cx="0" cy="0"/>
          <a:chOff x="0" y="0"/>
          <a:chExt cx="0" cy="0"/>
        </a:xfrm>
      </p:grpSpPr>
      <p:sp>
        <p:nvSpPr>
          <p:cNvPr id="4" name="TextBox 3">
            <a:extLst>
              <a:ext uri="{FF2B5EF4-FFF2-40B4-BE49-F238E27FC236}">
                <a16:creationId xmlns:a16="http://schemas.microsoft.com/office/drawing/2014/main" id="{5A47E3DD-BA63-99F3-6FD6-45C24F5302E0}"/>
              </a:ext>
            </a:extLst>
          </p:cNvPr>
          <p:cNvSpPr txBox="1"/>
          <p:nvPr/>
        </p:nvSpPr>
        <p:spPr>
          <a:xfrm>
            <a:off x="2776653" y="456460"/>
            <a:ext cx="3590693" cy="307777"/>
          </a:xfrm>
          <a:prstGeom prst="rect">
            <a:avLst/>
          </a:prstGeom>
          <a:noFill/>
        </p:spPr>
        <p:txBody>
          <a:bodyPr wrap="square" rtlCol="0">
            <a:spAutoFit/>
          </a:bodyPr>
          <a:lstStyle/>
          <a:p>
            <a:pPr algn="ctr"/>
            <a:r>
              <a:rPr lang="en-GB" b="1" dirty="0">
                <a:solidFill>
                  <a:schemeClr val="tx1"/>
                </a:solidFill>
              </a:rPr>
              <a:t>Bar Race </a:t>
            </a:r>
          </a:p>
        </p:txBody>
      </p:sp>
      <p:pic>
        <p:nvPicPr>
          <p:cNvPr id="7" name="Picture 6" descr="Timeline&#10;&#10;Description automatically generated">
            <a:extLst>
              <a:ext uri="{FF2B5EF4-FFF2-40B4-BE49-F238E27FC236}">
                <a16:creationId xmlns:a16="http://schemas.microsoft.com/office/drawing/2014/main" id="{F5150B04-26D8-D290-0C53-E16540DABE6E}"/>
              </a:ext>
            </a:extLst>
          </p:cNvPr>
          <p:cNvPicPr>
            <a:picLocks noChangeAspect="1"/>
          </p:cNvPicPr>
          <p:nvPr/>
        </p:nvPicPr>
        <p:blipFill>
          <a:blip r:embed="rId3"/>
          <a:stretch>
            <a:fillRect/>
          </a:stretch>
        </p:blipFill>
        <p:spPr>
          <a:xfrm>
            <a:off x="349405" y="1151666"/>
            <a:ext cx="4393580" cy="2220303"/>
          </a:xfrm>
          <a:prstGeom prst="rect">
            <a:avLst/>
          </a:prstGeom>
        </p:spPr>
      </p:pic>
      <p:sp>
        <p:nvSpPr>
          <p:cNvPr id="10" name="TextBox 9">
            <a:extLst>
              <a:ext uri="{FF2B5EF4-FFF2-40B4-BE49-F238E27FC236}">
                <a16:creationId xmlns:a16="http://schemas.microsoft.com/office/drawing/2014/main" id="{F8052166-F3D2-FFAC-48C0-00EA0AB25F3A}"/>
              </a:ext>
            </a:extLst>
          </p:cNvPr>
          <p:cNvSpPr txBox="1"/>
          <p:nvPr/>
        </p:nvSpPr>
        <p:spPr>
          <a:xfrm>
            <a:off x="4985189" y="1151666"/>
            <a:ext cx="3739376" cy="2246769"/>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solidFill>
                <a:latin typeface="+mn-lt"/>
              </a:rPr>
              <a:t>The Bar Race was created by using the </a:t>
            </a:r>
            <a:r>
              <a:rPr kumimoji="0" lang="en-US" altLang="en-US"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Space Agency Budget.csv</a:t>
            </a:r>
          </a:p>
          <a:p>
            <a:pPr marL="285750" indent="-285750">
              <a:buFont typeface="Arial" panose="020B0604020202020204" pitchFamily="34" charset="0"/>
              <a:buChar char="•"/>
            </a:pPr>
            <a:r>
              <a:rPr lang="en-US" dirty="0">
                <a:solidFill>
                  <a:schemeClr val="tx1"/>
                </a:solidFill>
                <a:latin typeface="+mn-lt"/>
                <a:ea typeface="Calibri" panose="020F0502020204030204" pitchFamily="34" charset="0"/>
                <a:cs typeface="Times New Roman" panose="02020603050405020304" pitchFamily="18" charset="0"/>
              </a:rPr>
              <a:t>The data was already in a usable state when found </a:t>
            </a:r>
          </a:p>
          <a:p>
            <a:pPr marL="285750" indent="-285750">
              <a:buFont typeface="Arial" panose="020B0604020202020204" pitchFamily="34" charset="0"/>
              <a:buChar char="•"/>
            </a:pPr>
            <a:r>
              <a:rPr lang="en-US" dirty="0">
                <a:solidFill>
                  <a:schemeClr val="tx1"/>
                </a:solidFill>
                <a:latin typeface="+mn-lt"/>
                <a:ea typeface="Calibri" panose="020F0502020204030204" pitchFamily="34" charset="0"/>
                <a:cs typeface="Times New Roman" panose="02020603050405020304" pitchFamily="18" charset="0"/>
              </a:rPr>
              <a:t>Once put into Flourish and choose the correct columns the visual is complete then embedded in the Dashboard.</a:t>
            </a:r>
          </a:p>
          <a:p>
            <a:pPr marL="285750" indent="-285750">
              <a:buFont typeface="Arial" panose="020B0604020202020204" pitchFamily="34" charset="0"/>
              <a:buChar char="•"/>
            </a:pPr>
            <a:endParaRPr lang="en-US" dirty="0">
              <a:solidFill>
                <a:schemeClr val="tx1"/>
              </a:solidFill>
              <a:latin typeface="+mn-lt"/>
              <a:ea typeface="Calibri" panose="020F0502020204030204" pitchFamily="34" charset="0"/>
              <a:cs typeface="Times New Roman" panose="02020603050405020304" pitchFamily="18" charset="0"/>
            </a:endParaRPr>
          </a:p>
          <a:p>
            <a:r>
              <a:rPr lang="en-GB" dirty="0">
                <a:solidFill>
                  <a:schemeClr val="tx1"/>
                </a:solidFill>
                <a:latin typeface="+mn-lt"/>
              </a:rPr>
              <a:t>https://public.flourish.studio/visualisation/12145846/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30" name="TextBox 29">
            <a:extLst>
              <a:ext uri="{FF2B5EF4-FFF2-40B4-BE49-F238E27FC236}">
                <a16:creationId xmlns:a16="http://schemas.microsoft.com/office/drawing/2014/main" id="{B30E09B9-5613-02C4-2D1F-A399E17B2964}"/>
              </a:ext>
            </a:extLst>
          </p:cNvPr>
          <p:cNvSpPr txBox="1"/>
          <p:nvPr/>
        </p:nvSpPr>
        <p:spPr>
          <a:xfrm>
            <a:off x="3181814" y="215726"/>
            <a:ext cx="2884449" cy="523220"/>
          </a:xfrm>
          <a:prstGeom prst="rect">
            <a:avLst/>
          </a:prstGeom>
          <a:noFill/>
        </p:spPr>
        <p:txBody>
          <a:bodyPr wrap="square" rtlCol="0">
            <a:spAutoFit/>
          </a:bodyPr>
          <a:lstStyle/>
          <a:p>
            <a:pPr algn="ctr"/>
            <a:r>
              <a:rPr lang="en-GB" dirty="0"/>
              <a:t>ISS</a:t>
            </a:r>
          </a:p>
          <a:p>
            <a:pPr algn="ctr"/>
            <a:endParaRPr lang="en-GB" dirty="0"/>
          </a:p>
        </p:txBody>
      </p:sp>
      <p:pic>
        <p:nvPicPr>
          <p:cNvPr id="32" name="Picture 31" descr="Graphical user interface, application&#10;&#10;Description automatically generated">
            <a:extLst>
              <a:ext uri="{FF2B5EF4-FFF2-40B4-BE49-F238E27FC236}">
                <a16:creationId xmlns:a16="http://schemas.microsoft.com/office/drawing/2014/main" id="{4226BF62-CD8A-61BC-75A9-E2ADAF5FE034}"/>
              </a:ext>
            </a:extLst>
          </p:cNvPr>
          <p:cNvPicPr>
            <a:picLocks noChangeAspect="1"/>
          </p:cNvPicPr>
          <p:nvPr/>
        </p:nvPicPr>
        <p:blipFill>
          <a:blip r:embed="rId3"/>
          <a:stretch>
            <a:fillRect/>
          </a:stretch>
        </p:blipFill>
        <p:spPr>
          <a:xfrm>
            <a:off x="0" y="738946"/>
            <a:ext cx="9144000" cy="2303919"/>
          </a:xfrm>
          <a:prstGeom prst="rect">
            <a:avLst/>
          </a:prstGeom>
        </p:spPr>
      </p:pic>
      <p:sp>
        <p:nvSpPr>
          <p:cNvPr id="33" name="TextBox 32">
            <a:extLst>
              <a:ext uri="{FF2B5EF4-FFF2-40B4-BE49-F238E27FC236}">
                <a16:creationId xmlns:a16="http://schemas.microsoft.com/office/drawing/2014/main" id="{3ADFAE8E-54C9-B167-3A69-49A4094BC955}"/>
              </a:ext>
            </a:extLst>
          </p:cNvPr>
          <p:cNvSpPr txBox="1"/>
          <p:nvPr/>
        </p:nvSpPr>
        <p:spPr>
          <a:xfrm>
            <a:off x="866078" y="3228678"/>
            <a:ext cx="7411844" cy="954107"/>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solidFill>
              </a:rPr>
              <a:t>These are included into the site to give it more that just data. </a:t>
            </a:r>
          </a:p>
          <a:p>
            <a:pPr marL="285750" indent="-285750">
              <a:buFont typeface="Arial" panose="020B0604020202020204" pitchFamily="34" charset="0"/>
              <a:buChar char="•"/>
            </a:pPr>
            <a:r>
              <a:rPr lang="en-GB" dirty="0">
                <a:solidFill>
                  <a:schemeClr val="tx1"/>
                </a:solidFill>
              </a:rPr>
              <a:t>They are both live videos from the ISS and are embedded into the site with the toggle for Autoplay on so on load the videos will start.</a:t>
            </a:r>
          </a:p>
          <a:p>
            <a:pPr marL="285750" indent="-285750">
              <a:buFont typeface="Arial" panose="020B0604020202020204" pitchFamily="34" charset="0"/>
              <a:buChar char="•"/>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6" name="TextBox 5">
            <a:extLst>
              <a:ext uri="{FF2B5EF4-FFF2-40B4-BE49-F238E27FC236}">
                <a16:creationId xmlns:a16="http://schemas.microsoft.com/office/drawing/2014/main" id="{28C1EA8B-D1B4-17D1-4639-2A69803E767D}"/>
              </a:ext>
            </a:extLst>
          </p:cNvPr>
          <p:cNvSpPr txBox="1"/>
          <p:nvPr/>
        </p:nvSpPr>
        <p:spPr>
          <a:xfrm>
            <a:off x="3014546" y="386575"/>
            <a:ext cx="3114907" cy="307777"/>
          </a:xfrm>
          <a:prstGeom prst="rect">
            <a:avLst/>
          </a:prstGeom>
          <a:noFill/>
        </p:spPr>
        <p:txBody>
          <a:bodyPr wrap="square" rtlCol="0">
            <a:spAutoFit/>
          </a:bodyPr>
          <a:lstStyle/>
          <a:p>
            <a:pPr algn="ctr"/>
            <a:r>
              <a:rPr lang="en-GB" b="1" dirty="0">
                <a:solidFill>
                  <a:schemeClr val="tx1"/>
                </a:solidFill>
              </a:rPr>
              <a:t>Map Plot </a:t>
            </a:r>
          </a:p>
        </p:txBody>
      </p:sp>
      <p:pic>
        <p:nvPicPr>
          <p:cNvPr id="8" name="Picture 7" descr="Map&#10;&#10;Description automatically generated">
            <a:extLst>
              <a:ext uri="{FF2B5EF4-FFF2-40B4-BE49-F238E27FC236}">
                <a16:creationId xmlns:a16="http://schemas.microsoft.com/office/drawing/2014/main" id="{7507E5DC-EBD8-2017-64BA-AC88E146572C}"/>
              </a:ext>
            </a:extLst>
          </p:cNvPr>
          <p:cNvPicPr>
            <a:picLocks noChangeAspect="1"/>
          </p:cNvPicPr>
          <p:nvPr/>
        </p:nvPicPr>
        <p:blipFill>
          <a:blip r:embed="rId3"/>
          <a:stretch>
            <a:fillRect/>
          </a:stretch>
        </p:blipFill>
        <p:spPr>
          <a:xfrm>
            <a:off x="0" y="694352"/>
            <a:ext cx="4876800" cy="2318755"/>
          </a:xfrm>
          <a:prstGeom prst="rect">
            <a:avLst/>
          </a:prstGeom>
        </p:spPr>
      </p:pic>
      <p:sp>
        <p:nvSpPr>
          <p:cNvPr id="9" name="TextBox 8">
            <a:extLst>
              <a:ext uri="{FF2B5EF4-FFF2-40B4-BE49-F238E27FC236}">
                <a16:creationId xmlns:a16="http://schemas.microsoft.com/office/drawing/2014/main" id="{4AC8E40C-0A90-7064-05E7-2BD0926B09E3}"/>
              </a:ext>
            </a:extLst>
          </p:cNvPr>
          <p:cNvSpPr txBox="1"/>
          <p:nvPr/>
        </p:nvSpPr>
        <p:spPr>
          <a:xfrm>
            <a:off x="5092390" y="694352"/>
            <a:ext cx="4215161" cy="3754874"/>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solidFill>
              </a:rPr>
              <a:t>Plot was created from the Kaggle.csv all space missions </a:t>
            </a:r>
          </a:p>
          <a:p>
            <a:pPr marL="285750" indent="-285750">
              <a:buFont typeface="Arial" panose="020B0604020202020204" pitchFamily="34" charset="0"/>
              <a:buChar char="•"/>
            </a:pPr>
            <a:r>
              <a:rPr lang="en-GB" dirty="0">
                <a:solidFill>
                  <a:schemeClr val="tx1"/>
                </a:solidFill>
              </a:rPr>
              <a:t>This one got a little tricky as I couldn't get the column with the location of launch to spilt into the launch site and unwanted data.(will show attempted code.</a:t>
            </a:r>
          </a:p>
          <a:p>
            <a:pPr marL="285750" indent="-285750">
              <a:buFont typeface="Arial" panose="020B0604020202020204" pitchFamily="34" charset="0"/>
              <a:buChar char="•"/>
            </a:pPr>
            <a:r>
              <a:rPr lang="en-GB" dirty="0">
                <a:solidFill>
                  <a:schemeClr val="tx1"/>
                </a:solidFill>
              </a:rPr>
              <a:t>The way I done it was using the find all function </a:t>
            </a:r>
          </a:p>
          <a:p>
            <a:pPr marL="285750" indent="-285750">
              <a:buFont typeface="Arial" panose="020B0604020202020204" pitchFamily="34" charset="0"/>
              <a:buChar char="•"/>
            </a:pPr>
            <a:r>
              <a:rPr lang="en-GB" dirty="0">
                <a:solidFill>
                  <a:schemeClr val="tx1"/>
                </a:solidFill>
              </a:rPr>
              <a:t>And fill in the data by hand into Flourish where the sample data already had the correctly formatted region data.</a:t>
            </a:r>
          </a:p>
          <a:p>
            <a:pPr marL="285750" indent="-285750">
              <a:buFont typeface="Arial" panose="020B0604020202020204" pitchFamily="34" charset="0"/>
              <a:buChar char="•"/>
            </a:pPr>
            <a:r>
              <a:rPr lang="en-GB" dirty="0">
                <a:solidFill>
                  <a:schemeClr val="tx1"/>
                </a:solidFill>
              </a:rPr>
              <a:t>One completion of data and choosing correct columns the visual is complete.</a:t>
            </a:r>
          </a:p>
          <a:p>
            <a:pPr marL="285750" indent="-285750">
              <a:buFont typeface="Arial" panose="020B0604020202020204" pitchFamily="34" charset="0"/>
              <a:buChar char="•"/>
            </a:pPr>
            <a:endParaRPr lang="en-GB" dirty="0">
              <a:solidFill>
                <a:schemeClr val="tx1"/>
              </a:solidFill>
            </a:endParaRPr>
          </a:p>
          <a:p>
            <a:r>
              <a:rPr lang="en-GB" dirty="0">
                <a:solidFill>
                  <a:schemeClr val="tx1"/>
                </a:solidFill>
              </a:rPr>
              <a:t>https://app.flourish.studio/visualisation/12177845/edit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pic>
        <p:nvPicPr>
          <p:cNvPr id="5" name="Picture 4" descr="Graphical user interface">
            <a:extLst>
              <a:ext uri="{FF2B5EF4-FFF2-40B4-BE49-F238E27FC236}">
                <a16:creationId xmlns:a16="http://schemas.microsoft.com/office/drawing/2014/main" id="{10071B3F-AADA-D8BC-6108-61A8DBD09626}"/>
              </a:ext>
            </a:extLst>
          </p:cNvPr>
          <p:cNvPicPr>
            <a:picLocks noChangeAspect="1"/>
          </p:cNvPicPr>
          <p:nvPr/>
        </p:nvPicPr>
        <p:blipFill>
          <a:blip r:embed="rId3"/>
          <a:stretch>
            <a:fillRect/>
          </a:stretch>
        </p:blipFill>
        <p:spPr>
          <a:xfrm>
            <a:off x="3769112" y="701786"/>
            <a:ext cx="5374888" cy="2206405"/>
          </a:xfrm>
          <a:prstGeom prst="rect">
            <a:avLst/>
          </a:prstGeom>
        </p:spPr>
      </p:pic>
      <p:sp>
        <p:nvSpPr>
          <p:cNvPr id="6" name="TextBox 5">
            <a:extLst>
              <a:ext uri="{FF2B5EF4-FFF2-40B4-BE49-F238E27FC236}">
                <a16:creationId xmlns:a16="http://schemas.microsoft.com/office/drawing/2014/main" id="{2F0DCB0F-F41F-50D8-295A-B8FFABD23C41}"/>
              </a:ext>
            </a:extLst>
          </p:cNvPr>
          <p:cNvSpPr txBox="1"/>
          <p:nvPr/>
        </p:nvSpPr>
        <p:spPr>
          <a:xfrm>
            <a:off x="2810107" y="394009"/>
            <a:ext cx="3114907" cy="307777"/>
          </a:xfrm>
          <a:prstGeom prst="rect">
            <a:avLst/>
          </a:prstGeom>
          <a:noFill/>
        </p:spPr>
        <p:txBody>
          <a:bodyPr wrap="square" rtlCol="0">
            <a:spAutoFit/>
          </a:bodyPr>
          <a:lstStyle/>
          <a:p>
            <a:pPr algn="ctr"/>
            <a:r>
              <a:rPr lang="en-GB" b="1" dirty="0">
                <a:solidFill>
                  <a:schemeClr val="tx1"/>
                </a:solidFill>
              </a:rPr>
              <a:t>Line Plot </a:t>
            </a:r>
          </a:p>
        </p:txBody>
      </p:sp>
      <p:sp>
        <p:nvSpPr>
          <p:cNvPr id="7" name="TextBox 6">
            <a:extLst>
              <a:ext uri="{FF2B5EF4-FFF2-40B4-BE49-F238E27FC236}">
                <a16:creationId xmlns:a16="http://schemas.microsoft.com/office/drawing/2014/main" id="{28A47CCC-DA0D-54F2-6768-5795D52CE13F}"/>
              </a:ext>
            </a:extLst>
          </p:cNvPr>
          <p:cNvSpPr txBox="1"/>
          <p:nvPr/>
        </p:nvSpPr>
        <p:spPr>
          <a:xfrm>
            <a:off x="223024" y="810322"/>
            <a:ext cx="3449444" cy="397031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solidFill>
              </a:rPr>
              <a:t>Map Plot was created using Flourish, Jupyter Notebook and Excel.</a:t>
            </a:r>
          </a:p>
          <a:p>
            <a:pPr marL="285750" indent="-285750">
              <a:buFont typeface="Arial" panose="020B0604020202020204" pitchFamily="34" charset="0"/>
              <a:buChar char="•"/>
            </a:pPr>
            <a:r>
              <a:rPr lang="en-GB" dirty="0">
                <a:solidFill>
                  <a:schemeClr val="tx1"/>
                </a:solidFill>
              </a:rPr>
              <a:t>The Kaggle.csv Space flights was used </a:t>
            </a:r>
          </a:p>
          <a:p>
            <a:pPr marL="285750" indent="-285750">
              <a:buFont typeface="Arial" panose="020B0604020202020204" pitchFamily="34" charset="0"/>
              <a:buChar char="•"/>
            </a:pPr>
            <a:r>
              <a:rPr lang="en-GB" dirty="0">
                <a:solidFill>
                  <a:schemeClr val="tx1"/>
                </a:solidFill>
              </a:rPr>
              <a:t>Company name for the x-axis was already formatted along with the mission status.</a:t>
            </a:r>
          </a:p>
          <a:p>
            <a:pPr marL="285750" indent="-285750">
              <a:buFont typeface="Arial" panose="020B0604020202020204" pitchFamily="34" charset="0"/>
              <a:buChar char="•"/>
            </a:pPr>
            <a:r>
              <a:rPr lang="en-GB" dirty="0">
                <a:solidFill>
                  <a:schemeClr val="tx1"/>
                </a:solidFill>
              </a:rPr>
              <a:t>The Datum column had to be spilt to get the date and then limiting the new columns limit to remove more data.</a:t>
            </a:r>
          </a:p>
          <a:p>
            <a:pPr marL="285750" indent="-285750">
              <a:buFont typeface="Arial" panose="020B0604020202020204" pitchFamily="34" charset="0"/>
              <a:buChar char="•"/>
            </a:pPr>
            <a:r>
              <a:rPr lang="en-GB" dirty="0">
                <a:solidFill>
                  <a:schemeClr val="tx1"/>
                </a:solidFill>
              </a:rPr>
              <a:t>Excel was then used with the find function to delete all the days left in the column.</a:t>
            </a:r>
          </a:p>
          <a:p>
            <a:pPr marL="285750" indent="-285750">
              <a:buFont typeface="Arial" panose="020B0604020202020204" pitchFamily="34" charset="0"/>
              <a:buChar char="•"/>
            </a:pPr>
            <a:r>
              <a:rPr lang="en-GB" dirty="0">
                <a:solidFill>
                  <a:schemeClr val="tx1"/>
                </a:solidFill>
              </a:rPr>
              <a:t>We can then put the remaining data into Flourish and complete the visual.</a:t>
            </a:r>
          </a:p>
          <a:p>
            <a:pPr marL="285750" indent="-285750">
              <a:buFont typeface="Arial" panose="020B0604020202020204" pitchFamily="34" charset="0"/>
              <a:buChar char="•"/>
            </a:pPr>
            <a:endParaRPr lang="en-GB" dirty="0">
              <a:solidFill>
                <a:schemeClr val="tx1"/>
              </a:solidFill>
            </a:endParaRPr>
          </a:p>
          <a:p>
            <a:r>
              <a:rPr lang="en-GB" dirty="0">
                <a:solidFill>
                  <a:schemeClr val="tx1"/>
                </a:solidFill>
              </a:rPr>
              <a:t>https://public.flourish.studio/visualisation/12174068/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6" name="TextBox 5">
            <a:extLst>
              <a:ext uri="{FF2B5EF4-FFF2-40B4-BE49-F238E27FC236}">
                <a16:creationId xmlns:a16="http://schemas.microsoft.com/office/drawing/2014/main" id="{A43375DA-519C-D7D7-B229-97349ED34318}"/>
              </a:ext>
            </a:extLst>
          </p:cNvPr>
          <p:cNvSpPr txBox="1"/>
          <p:nvPr/>
        </p:nvSpPr>
        <p:spPr>
          <a:xfrm>
            <a:off x="3489960" y="4244816"/>
            <a:ext cx="2164080" cy="738664"/>
          </a:xfrm>
          <a:prstGeom prst="rect">
            <a:avLst/>
          </a:prstGeom>
          <a:noFill/>
        </p:spPr>
        <p:txBody>
          <a:bodyPr wrap="square" rtlCol="0">
            <a:spAutoFit/>
          </a:bodyPr>
          <a:lstStyle/>
          <a:p>
            <a:pPr algn="ctr"/>
            <a:r>
              <a:rPr lang="en-GB" dirty="0">
                <a:solidFill>
                  <a:schemeClr val="tx1"/>
                </a:solidFill>
              </a:rPr>
              <a:t>Template for slide from: </a:t>
            </a:r>
          </a:p>
          <a:p>
            <a:pPr algn="ctr"/>
            <a:r>
              <a:rPr lang="en-GB" dirty="0">
                <a:solidFill>
                  <a:schemeClr val="tx1"/>
                </a:solidFill>
              </a:rPr>
              <a:t>https://slidesgo.com/theme/outer-space</a:t>
            </a:r>
          </a:p>
        </p:txBody>
      </p:sp>
      <p:sp>
        <p:nvSpPr>
          <p:cNvPr id="7" name="TextBox 6">
            <a:extLst>
              <a:ext uri="{FF2B5EF4-FFF2-40B4-BE49-F238E27FC236}">
                <a16:creationId xmlns:a16="http://schemas.microsoft.com/office/drawing/2014/main" id="{ABB1AE23-BAF6-6F18-72F5-8A9C62BAF66F}"/>
              </a:ext>
            </a:extLst>
          </p:cNvPr>
          <p:cNvSpPr txBox="1"/>
          <p:nvPr/>
        </p:nvSpPr>
        <p:spPr>
          <a:xfrm>
            <a:off x="3707130" y="396239"/>
            <a:ext cx="1729740" cy="307777"/>
          </a:xfrm>
          <a:prstGeom prst="rect">
            <a:avLst/>
          </a:prstGeom>
          <a:noFill/>
        </p:spPr>
        <p:txBody>
          <a:bodyPr wrap="square" rtlCol="0">
            <a:spAutoFit/>
          </a:bodyPr>
          <a:lstStyle/>
          <a:p>
            <a:pPr algn="ctr"/>
            <a:r>
              <a:rPr lang="en-GB" b="1" dirty="0">
                <a:solidFill>
                  <a:schemeClr val="tx1"/>
                </a:solidFill>
              </a:rPr>
              <a:t>Conclusion</a:t>
            </a:r>
            <a:r>
              <a:rPr lang="en-GB" dirty="0"/>
              <a:t> </a:t>
            </a:r>
          </a:p>
        </p:txBody>
      </p:sp>
      <p:sp>
        <p:nvSpPr>
          <p:cNvPr id="2" name="TextBox 1">
            <a:extLst>
              <a:ext uri="{FF2B5EF4-FFF2-40B4-BE49-F238E27FC236}">
                <a16:creationId xmlns:a16="http://schemas.microsoft.com/office/drawing/2014/main" id="{8F5D5443-1AE3-F1D7-2CFD-9AD9FC122F2A}"/>
              </a:ext>
            </a:extLst>
          </p:cNvPr>
          <p:cNvSpPr txBox="1"/>
          <p:nvPr/>
        </p:nvSpPr>
        <p:spPr>
          <a:xfrm>
            <a:off x="2584704" y="873978"/>
            <a:ext cx="3974592" cy="1600438"/>
          </a:xfrm>
          <a:prstGeom prst="rect">
            <a:avLst/>
          </a:prstGeom>
          <a:noFill/>
        </p:spPr>
        <p:txBody>
          <a:bodyPr wrap="square" rtlCol="0">
            <a:spAutoFit/>
          </a:bodyPr>
          <a:lstStyle/>
          <a:p>
            <a:pPr algn="ctr"/>
            <a:r>
              <a:rPr lang="en-GB" dirty="0">
                <a:solidFill>
                  <a:schemeClr val="tx1"/>
                </a:solidFill>
              </a:rPr>
              <a:t>My conclusion to the project is that nothing turned out the way I had planned I was overzealous with the amount  of work and new skill it would take to create the infographic I had imagined and should have just stuck to the skills and technologies I know polishing existing skill instead of trying to outright learn new ones. </a:t>
            </a:r>
          </a:p>
        </p:txBody>
      </p:sp>
    </p:spTree>
  </p:cSld>
  <p:clrMapOvr>
    <a:masterClrMapping/>
  </p:clrMapOvr>
</p:sld>
</file>

<file path=ppt/theme/theme1.xml><?xml version="1.0" encoding="utf-8"?>
<a:theme xmlns:a="http://schemas.openxmlformats.org/drawingml/2006/main" name=" Outer Space by Slidesgo">
  <a:themeElements>
    <a:clrScheme name="Simple Light">
      <a:dk1>
        <a:srgbClr val="FFFFFF"/>
      </a:dk1>
      <a:lt1>
        <a:srgbClr val="CB5568"/>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894</Words>
  <Application>Microsoft Office PowerPoint</Application>
  <PresentationFormat>On-screen Show (16:9)</PresentationFormat>
  <Paragraphs>68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Karla</vt:lpstr>
      <vt:lpstr>Arial</vt:lpstr>
      <vt:lpstr>Cuprum</vt:lpstr>
      <vt:lpstr>Calibri</vt:lpstr>
      <vt:lpstr> Outer Space by Slidesgo</vt:lpstr>
      <vt:lpstr>PowerPoint Presentation</vt:lpstr>
      <vt:lpstr>Reffrences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liam kellock</dc:creator>
  <cp:lastModifiedBy>LIAM KELLOCK (2116432)</cp:lastModifiedBy>
  <cp:revision>10</cp:revision>
  <dcterms:modified xsi:type="dcterms:W3CDTF">2022-12-15T14:27:34Z</dcterms:modified>
</cp:coreProperties>
</file>