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1"/>
  </p:notesMasterIdLst>
  <p:handoutMasterIdLst>
    <p:handoutMasterId r:id="rId22"/>
  </p:handoutMasterIdLst>
  <p:sldIdLst>
    <p:sldId id="257" r:id="rId5"/>
    <p:sldId id="384" r:id="rId6"/>
    <p:sldId id="277" r:id="rId7"/>
    <p:sldId id="393" r:id="rId8"/>
    <p:sldId id="278" r:id="rId9"/>
    <p:sldId id="392" r:id="rId10"/>
    <p:sldId id="396" r:id="rId11"/>
    <p:sldId id="395" r:id="rId12"/>
    <p:sldId id="394" r:id="rId13"/>
    <p:sldId id="279" r:id="rId14"/>
    <p:sldId id="397" r:id="rId15"/>
    <p:sldId id="398" r:id="rId16"/>
    <p:sldId id="399" r:id="rId17"/>
    <p:sldId id="402" r:id="rId18"/>
    <p:sldId id="401" r:id="rId19"/>
    <p:sldId id="39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8A3448-870F-47FB-A14B-793B0BD361AC}">
          <p14:sldIdLst>
            <p14:sldId id="257"/>
            <p14:sldId id="384"/>
            <p14:sldId id="277"/>
            <p14:sldId id="393"/>
            <p14:sldId id="278"/>
            <p14:sldId id="392"/>
            <p14:sldId id="396"/>
            <p14:sldId id="395"/>
            <p14:sldId id="394"/>
            <p14:sldId id="279"/>
            <p14:sldId id="397"/>
            <p14:sldId id="398"/>
            <p14:sldId id="399"/>
            <p14:sldId id="402"/>
            <p14:sldId id="401"/>
          </p14:sldIdLst>
        </p14:section>
        <p14:section name="Untitled Section" id="{759FF4CB-71EC-4F5B-AFC4-783364B0DD89}">
          <p14:sldIdLst>
            <p14:sldId id="391"/>
          </p14:sldIdLst>
        </p14:section>
      </p14:sectionLst>
    </p:ex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90" d="100"/>
          <a:sy n="90" d="100"/>
        </p:scale>
        <p:origin x="80" y="55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beall" userId="b613b08383af307f" providerId="LiveId" clId="{F5A30A9A-0829-4566-94F4-C89809E6EE43}"/>
    <pc:docChg chg="undo custSel addSld delSld modSld modSection">
      <pc:chgData name="james beall" userId="b613b08383af307f" providerId="LiveId" clId="{F5A30A9A-0829-4566-94F4-C89809E6EE43}" dt="2022-05-07T05:06:05.176" v="177" actId="6549"/>
      <pc:docMkLst>
        <pc:docMk/>
      </pc:docMkLst>
      <pc:sldChg chg="modSp mod">
        <pc:chgData name="james beall" userId="b613b08383af307f" providerId="LiveId" clId="{F5A30A9A-0829-4566-94F4-C89809E6EE43}" dt="2022-05-07T04:50:38.660" v="34" actId="20577"/>
        <pc:sldMkLst>
          <pc:docMk/>
          <pc:sldMk cId="3740286033" sldId="277"/>
        </pc:sldMkLst>
        <pc:spChg chg="mod">
          <ac:chgData name="james beall" userId="b613b08383af307f" providerId="LiveId" clId="{F5A30A9A-0829-4566-94F4-C89809E6EE43}" dt="2022-05-07T04:50:38.660" v="34" actId="20577"/>
          <ac:spMkLst>
            <pc:docMk/>
            <pc:sldMk cId="3740286033" sldId="277"/>
            <ac:spMk id="3" creationId="{32A951D7-30F6-98E7-A693-1E8A2A778D7B}"/>
          </ac:spMkLst>
        </pc:spChg>
      </pc:sldChg>
      <pc:sldChg chg="del">
        <pc:chgData name="james beall" userId="b613b08383af307f" providerId="LiveId" clId="{F5A30A9A-0829-4566-94F4-C89809E6EE43}" dt="2022-05-07T04:52:38.907" v="35" actId="2696"/>
        <pc:sldMkLst>
          <pc:docMk/>
          <pc:sldMk cId="560021826" sldId="317"/>
        </pc:sldMkLst>
      </pc:sldChg>
      <pc:sldChg chg="modSp del mod">
        <pc:chgData name="james beall" userId="b613b08383af307f" providerId="LiveId" clId="{F5A30A9A-0829-4566-94F4-C89809E6EE43}" dt="2022-05-07T04:59:52.993" v="47" actId="2696"/>
        <pc:sldMkLst>
          <pc:docMk/>
          <pc:sldMk cId="1492575847" sldId="400"/>
        </pc:sldMkLst>
        <pc:picChg chg="mod ord">
          <ac:chgData name="james beall" userId="b613b08383af307f" providerId="LiveId" clId="{F5A30A9A-0829-4566-94F4-C89809E6EE43}" dt="2022-05-07T04:55:34.773" v="43" actId="166"/>
          <ac:picMkLst>
            <pc:docMk/>
            <pc:sldMk cId="1492575847" sldId="400"/>
            <ac:picMk id="8" creationId="{5FED7C55-F545-49A1-90FD-D853A25AB453}"/>
          </ac:picMkLst>
        </pc:picChg>
      </pc:sldChg>
      <pc:sldChg chg="modSp mod">
        <pc:chgData name="james beall" userId="b613b08383af307f" providerId="LiveId" clId="{F5A30A9A-0829-4566-94F4-C89809E6EE43}" dt="2022-05-07T05:06:05.176" v="177" actId="6549"/>
        <pc:sldMkLst>
          <pc:docMk/>
          <pc:sldMk cId="931491161" sldId="401"/>
        </pc:sldMkLst>
        <pc:spChg chg="mod">
          <ac:chgData name="james beall" userId="b613b08383af307f" providerId="LiveId" clId="{F5A30A9A-0829-4566-94F4-C89809E6EE43}" dt="2022-05-07T05:06:05.176" v="177" actId="6549"/>
          <ac:spMkLst>
            <pc:docMk/>
            <pc:sldMk cId="931491161" sldId="401"/>
            <ac:spMk id="16" creationId="{4BDCF583-1D5D-4235-97C2-39272B80A0B1}"/>
          </ac:spMkLst>
        </pc:spChg>
      </pc:sldChg>
      <pc:sldChg chg="modSp add mod">
        <pc:chgData name="james beall" userId="b613b08383af307f" providerId="LiveId" clId="{F5A30A9A-0829-4566-94F4-C89809E6EE43}" dt="2022-05-07T05:05:46.176" v="176" actId="14100"/>
        <pc:sldMkLst>
          <pc:docMk/>
          <pc:sldMk cId="362206067" sldId="402"/>
        </pc:sldMkLst>
        <pc:spChg chg="mod">
          <ac:chgData name="james beall" userId="b613b08383af307f" providerId="LiveId" clId="{F5A30A9A-0829-4566-94F4-C89809E6EE43}" dt="2022-05-07T04:59:41.204" v="46"/>
          <ac:spMkLst>
            <pc:docMk/>
            <pc:sldMk cId="362206067" sldId="402"/>
            <ac:spMk id="15" creationId="{40F1DF5B-353A-4270-8C10-6A1509441174}"/>
          </ac:spMkLst>
        </pc:spChg>
        <pc:spChg chg="mod">
          <ac:chgData name="james beall" userId="b613b08383af307f" providerId="LiveId" clId="{F5A30A9A-0829-4566-94F4-C89809E6EE43}" dt="2022-05-07T05:05:23.259" v="175" actId="20577"/>
          <ac:spMkLst>
            <pc:docMk/>
            <pc:sldMk cId="362206067" sldId="402"/>
            <ac:spMk id="16" creationId="{4BDCF583-1D5D-4235-97C2-39272B80A0B1}"/>
          </ac:spMkLst>
        </pc:spChg>
        <pc:picChg chg="mod">
          <ac:chgData name="james beall" userId="b613b08383af307f" providerId="LiveId" clId="{F5A30A9A-0829-4566-94F4-C89809E6EE43}" dt="2022-05-07T05:05:46.176" v="176" actId="14100"/>
          <ac:picMkLst>
            <pc:docMk/>
            <pc:sldMk cId="362206067" sldId="402"/>
            <ac:picMk id="8" creationId="{5FED7C55-F545-49A1-90FD-D853A25AB453}"/>
          </ac:picMkLst>
        </pc:picChg>
      </pc:sldChg>
    </pc:docChg>
  </pc:docChgLst>
  <pc:docChgLst>
    <pc:chgData name="Lyndah Mupfunya" userId="6984d611df400e6e" providerId="LiveId" clId="{6EB3721A-D6B3-47A1-883D-9FA18AE9004E}"/>
    <pc:docChg chg="undo custSel addSld delSld modSld sldOrd addSection modSection">
      <pc:chgData name="Lyndah Mupfunya" userId="6984d611df400e6e" providerId="LiveId" clId="{6EB3721A-D6B3-47A1-883D-9FA18AE9004E}" dt="2022-05-06T02:15:32.097" v="1374" actId="2696"/>
      <pc:docMkLst>
        <pc:docMk/>
      </pc:docMkLst>
      <pc:sldChg chg="del">
        <pc:chgData name="Lyndah Mupfunya" userId="6984d611df400e6e" providerId="LiveId" clId="{6EB3721A-D6B3-47A1-883D-9FA18AE9004E}" dt="2022-05-06T02:05:51.034" v="1203" actId="47"/>
        <pc:sldMkLst>
          <pc:docMk/>
          <pc:sldMk cId="2979876663" sldId="268"/>
        </pc:sldMkLst>
      </pc:sldChg>
      <pc:sldChg chg="del">
        <pc:chgData name="Lyndah Mupfunya" userId="6984d611df400e6e" providerId="LiveId" clId="{6EB3721A-D6B3-47A1-883D-9FA18AE9004E}" dt="2022-05-06T02:07:31.044" v="1253" actId="47"/>
        <pc:sldMkLst>
          <pc:docMk/>
          <pc:sldMk cId="3891345585" sldId="270"/>
        </pc:sldMkLst>
      </pc:sldChg>
      <pc:sldChg chg="del">
        <pc:chgData name="Lyndah Mupfunya" userId="6984d611df400e6e" providerId="LiveId" clId="{6EB3721A-D6B3-47A1-883D-9FA18AE9004E}" dt="2022-05-06T02:07:35.896" v="1254" actId="47"/>
        <pc:sldMkLst>
          <pc:docMk/>
          <pc:sldMk cId="2624630061" sldId="272"/>
        </pc:sldMkLst>
      </pc:sldChg>
      <pc:sldChg chg="addSp delSp modSp mod ord">
        <pc:chgData name="Lyndah Mupfunya" userId="6984d611df400e6e" providerId="LiveId" clId="{6EB3721A-D6B3-47A1-883D-9FA18AE9004E}" dt="2022-05-06T01:53:31.023" v="1066" actId="122"/>
        <pc:sldMkLst>
          <pc:docMk/>
          <pc:sldMk cId="3740286033" sldId="277"/>
        </pc:sldMkLst>
        <pc:spChg chg="add mod">
          <ac:chgData name="Lyndah Mupfunya" userId="6984d611df400e6e" providerId="LiveId" clId="{6EB3721A-D6B3-47A1-883D-9FA18AE9004E}" dt="2022-05-06T01:52:19.194" v="1061" actId="20577"/>
          <ac:spMkLst>
            <pc:docMk/>
            <pc:sldMk cId="3740286033" sldId="277"/>
            <ac:spMk id="3" creationId="{32A951D7-30F6-98E7-A693-1E8A2A778D7B}"/>
          </ac:spMkLst>
        </pc:spChg>
        <pc:spChg chg="mod">
          <ac:chgData name="Lyndah Mupfunya" userId="6984d611df400e6e" providerId="LiveId" clId="{6EB3721A-D6B3-47A1-883D-9FA18AE9004E}" dt="2022-05-06T01:53:31.023" v="1066" actId="122"/>
          <ac:spMkLst>
            <pc:docMk/>
            <pc:sldMk cId="3740286033" sldId="277"/>
            <ac:spMk id="7" creationId="{3E174092-82D3-44E0-8948-4096232ED0A7}"/>
          </ac:spMkLst>
        </pc:spChg>
        <pc:graphicFrameChg chg="del">
          <ac:chgData name="Lyndah Mupfunya" userId="6984d611df400e6e" providerId="LiveId" clId="{6EB3721A-D6B3-47A1-883D-9FA18AE9004E}" dt="2022-05-06T01:17:38.781" v="927" actId="478"/>
          <ac:graphicFrameMkLst>
            <pc:docMk/>
            <pc:sldMk cId="3740286033" sldId="277"/>
            <ac:graphicFrameMk id="11" creationId="{E4A6D503-95F0-4FD3-86D4-D1170C6E2B64}"/>
          </ac:graphicFrameMkLst>
        </pc:graphicFrameChg>
      </pc:sldChg>
      <pc:sldChg chg="addSp delSp modSp mod">
        <pc:chgData name="Lyndah Mupfunya" userId="6984d611df400e6e" providerId="LiveId" clId="{6EB3721A-D6B3-47A1-883D-9FA18AE9004E}" dt="2022-05-06T01:44:14.779" v="1039" actId="14100"/>
        <pc:sldMkLst>
          <pc:docMk/>
          <pc:sldMk cId="2496947791" sldId="278"/>
        </pc:sldMkLst>
        <pc:spChg chg="mod">
          <ac:chgData name="Lyndah Mupfunya" userId="6984d611df400e6e" providerId="LiveId" clId="{6EB3721A-D6B3-47A1-883D-9FA18AE9004E}" dt="2022-05-06T01:19:33.051" v="1002" actId="313"/>
          <ac:spMkLst>
            <pc:docMk/>
            <pc:sldMk cId="2496947791" sldId="278"/>
            <ac:spMk id="2" creationId="{FCB102D8-1D22-4940-AF19-07CF3A0DC5F4}"/>
          </ac:spMkLst>
        </pc:spChg>
        <pc:spChg chg="add del mod">
          <ac:chgData name="Lyndah Mupfunya" userId="6984d611df400e6e" providerId="LiveId" clId="{6EB3721A-D6B3-47A1-883D-9FA18AE9004E}" dt="2022-05-06T01:43:58.183" v="1033" actId="931"/>
          <ac:spMkLst>
            <pc:docMk/>
            <pc:sldMk cId="2496947791" sldId="278"/>
            <ac:spMk id="4" creationId="{88B41C06-93CB-C895-FFDF-CBB9BA0D965F}"/>
          </ac:spMkLst>
        </pc:spChg>
        <pc:graphicFrameChg chg="del modGraphic">
          <ac:chgData name="Lyndah Mupfunya" userId="6984d611df400e6e" providerId="LiveId" clId="{6EB3721A-D6B3-47A1-883D-9FA18AE9004E}" dt="2022-05-06T01:41:08.181" v="1003" actId="478"/>
          <ac:graphicFrameMkLst>
            <pc:docMk/>
            <pc:sldMk cId="2496947791" sldId="278"/>
            <ac:graphicFrameMk id="13" creationId="{914D6EE3-4782-45C1-A75C-003483879C97}"/>
          </ac:graphicFrameMkLst>
        </pc:graphicFrameChg>
        <pc:picChg chg="add mod">
          <ac:chgData name="Lyndah Mupfunya" userId="6984d611df400e6e" providerId="LiveId" clId="{6EB3721A-D6B3-47A1-883D-9FA18AE9004E}" dt="2022-05-06T01:44:14.779" v="1039" actId="14100"/>
          <ac:picMkLst>
            <pc:docMk/>
            <pc:sldMk cId="2496947791" sldId="278"/>
            <ac:picMk id="6" creationId="{8111F517-549A-8D5C-C096-4733D554B11C}"/>
          </ac:picMkLst>
        </pc:picChg>
      </pc:sldChg>
      <pc:sldChg chg="addSp delSp modSp mod">
        <pc:chgData name="Lyndah Mupfunya" userId="6984d611df400e6e" providerId="LiveId" clId="{6EB3721A-D6B3-47A1-883D-9FA18AE9004E}" dt="2022-05-06T02:01:31.502" v="1138" actId="20577"/>
        <pc:sldMkLst>
          <pc:docMk/>
          <pc:sldMk cId="395518310" sldId="279"/>
        </pc:sldMkLst>
        <pc:spChg chg="mod">
          <ac:chgData name="Lyndah Mupfunya" userId="6984d611df400e6e" providerId="LiveId" clId="{6EB3721A-D6B3-47A1-883D-9FA18AE9004E}" dt="2022-05-06T02:01:31.502" v="1138" actId="20577"/>
          <ac:spMkLst>
            <pc:docMk/>
            <pc:sldMk cId="395518310" sldId="279"/>
            <ac:spMk id="14" creationId="{C15EE852-24F1-4643-8082-AB45CFF2BA10}"/>
          </ac:spMkLst>
        </pc:spChg>
        <pc:spChg chg="del mod">
          <ac:chgData name="Lyndah Mupfunya" userId="6984d611df400e6e" providerId="LiveId" clId="{6EB3721A-D6B3-47A1-883D-9FA18AE9004E}" dt="2022-05-06T01:59:06.507" v="1109" actId="478"/>
          <ac:spMkLst>
            <pc:docMk/>
            <pc:sldMk cId="395518310" sldId="279"/>
            <ac:spMk id="15" creationId="{4139825C-53C7-44F4-A064-9795CECD081B}"/>
          </ac:spMkLst>
        </pc:spChg>
        <pc:picChg chg="add del mod">
          <ac:chgData name="Lyndah Mupfunya" userId="6984d611df400e6e" providerId="LiveId" clId="{6EB3721A-D6B3-47A1-883D-9FA18AE9004E}" dt="2022-05-06T01:58:48.313" v="1094" actId="478"/>
          <ac:picMkLst>
            <pc:docMk/>
            <pc:sldMk cId="395518310" sldId="279"/>
            <ac:picMk id="3" creationId="{3901FA6C-DDFC-E389-716C-29BD11682F00}"/>
          </ac:picMkLst>
        </pc:picChg>
        <pc:picChg chg="add mod">
          <ac:chgData name="Lyndah Mupfunya" userId="6984d611df400e6e" providerId="LiveId" clId="{6EB3721A-D6B3-47A1-883D-9FA18AE9004E}" dt="2022-05-06T01:59:13.527" v="1111" actId="1076"/>
          <ac:picMkLst>
            <pc:docMk/>
            <pc:sldMk cId="395518310" sldId="279"/>
            <ac:picMk id="5" creationId="{88FDC306-8A60-1FA6-ECC2-BFEEFF129EEF}"/>
          </ac:picMkLst>
        </pc:picChg>
        <pc:picChg chg="mod">
          <ac:chgData name="Lyndah Mupfunya" userId="6984d611df400e6e" providerId="LiveId" clId="{6EB3721A-D6B3-47A1-883D-9FA18AE9004E}" dt="2022-05-06T01:54:34.088" v="1068" actId="14100"/>
          <ac:picMkLst>
            <pc:docMk/>
            <pc:sldMk cId="395518310" sldId="279"/>
            <ac:picMk id="18" creationId="{301557C2-9072-409B-88EC-E8577CEFCAFB}"/>
          </ac:picMkLst>
        </pc:picChg>
      </pc:sldChg>
      <pc:sldChg chg="del">
        <pc:chgData name="Lyndah Mupfunya" userId="6984d611df400e6e" providerId="LiveId" clId="{6EB3721A-D6B3-47A1-883D-9FA18AE9004E}" dt="2022-05-06T02:07:39.623" v="1255" actId="47"/>
        <pc:sldMkLst>
          <pc:docMk/>
          <pc:sldMk cId="1420547054" sldId="281"/>
        </pc:sldMkLst>
      </pc:sldChg>
      <pc:sldChg chg="modSp mod ord">
        <pc:chgData name="Lyndah Mupfunya" userId="6984d611df400e6e" providerId="LiveId" clId="{6EB3721A-D6B3-47A1-883D-9FA18AE9004E}" dt="2022-05-06T01:53:19.261" v="1065"/>
        <pc:sldMkLst>
          <pc:docMk/>
          <pc:sldMk cId="560021826" sldId="317"/>
        </pc:sldMkLst>
        <pc:spChg chg="mod">
          <ac:chgData name="Lyndah Mupfunya" userId="6984d611df400e6e" providerId="LiveId" clId="{6EB3721A-D6B3-47A1-883D-9FA18AE9004E}" dt="2022-05-06T01:17:26.765" v="926" actId="20577"/>
          <ac:spMkLst>
            <pc:docMk/>
            <pc:sldMk cId="560021826" sldId="317"/>
            <ac:spMk id="15" creationId="{40F1DF5B-353A-4270-8C10-6A1509441174}"/>
          </ac:spMkLst>
        </pc:spChg>
        <pc:spChg chg="mod">
          <ac:chgData name="Lyndah Mupfunya" userId="6984d611df400e6e" providerId="LiveId" clId="{6EB3721A-D6B3-47A1-883D-9FA18AE9004E}" dt="2022-05-06T01:13:00.052" v="761" actId="27636"/>
          <ac:spMkLst>
            <pc:docMk/>
            <pc:sldMk cId="560021826" sldId="317"/>
            <ac:spMk id="16" creationId="{4BDCF583-1D5D-4235-97C2-39272B80A0B1}"/>
          </ac:spMkLst>
        </pc:spChg>
      </pc:sldChg>
      <pc:sldChg chg="modSp del mod">
        <pc:chgData name="Lyndah Mupfunya" userId="6984d611df400e6e" providerId="LiveId" clId="{6EB3721A-D6B3-47A1-883D-9FA18AE9004E}" dt="2022-05-06T02:15:32.097" v="1374" actId="2696"/>
        <pc:sldMkLst>
          <pc:docMk/>
          <pc:sldMk cId="3521561301" sldId="321"/>
        </pc:sldMkLst>
        <pc:spChg chg="mod">
          <ac:chgData name="Lyndah Mupfunya" userId="6984d611df400e6e" providerId="LiveId" clId="{6EB3721A-D6B3-47A1-883D-9FA18AE9004E}" dt="2022-05-06T02:07:45.319" v="1257" actId="27636"/>
          <ac:spMkLst>
            <pc:docMk/>
            <pc:sldMk cId="3521561301" sldId="321"/>
            <ac:spMk id="13" creationId="{C0287FEC-3826-4868-8D93-52429C6156F5}"/>
          </ac:spMkLst>
        </pc:spChg>
      </pc:sldChg>
      <pc:sldChg chg="addSp delSp modSp mod">
        <pc:chgData name="Lyndah Mupfunya" userId="6984d611df400e6e" providerId="LiveId" clId="{6EB3721A-D6B3-47A1-883D-9FA18AE9004E}" dt="2022-05-06T01:15:46.613" v="887" actId="20577"/>
        <pc:sldMkLst>
          <pc:docMk/>
          <pc:sldMk cId="2158886557" sldId="384"/>
        </pc:sldMkLst>
        <pc:spChg chg="add">
          <ac:chgData name="Lyndah Mupfunya" userId="6984d611df400e6e" providerId="LiveId" clId="{6EB3721A-D6B3-47A1-883D-9FA18AE9004E}" dt="2022-05-06T01:02:14.464" v="159"/>
          <ac:spMkLst>
            <pc:docMk/>
            <pc:sldMk cId="2158886557" sldId="384"/>
            <ac:spMk id="2" creationId="{E2B25AEA-C3DD-286C-6010-04780F256A1C}"/>
          </ac:spMkLst>
        </pc:spChg>
        <pc:spChg chg="add del mod">
          <ac:chgData name="Lyndah Mupfunya" userId="6984d611df400e6e" providerId="LiveId" clId="{6EB3721A-D6B3-47A1-883D-9FA18AE9004E}" dt="2022-05-06T01:02:24.501" v="163"/>
          <ac:spMkLst>
            <pc:docMk/>
            <pc:sldMk cId="2158886557" sldId="384"/>
            <ac:spMk id="3" creationId="{350E78F7-B7CE-7606-618D-197EE6FD384A}"/>
          </ac:spMkLst>
        </pc:spChg>
        <pc:spChg chg="mod">
          <ac:chgData name="Lyndah Mupfunya" userId="6984d611df400e6e" providerId="LiveId" clId="{6EB3721A-D6B3-47A1-883D-9FA18AE9004E}" dt="2022-05-06T01:14:39.440" v="800" actId="20577"/>
          <ac:spMkLst>
            <pc:docMk/>
            <pc:sldMk cId="2158886557" sldId="384"/>
            <ac:spMk id="11" creationId="{23418ADF-358F-4647-A511-FCFFEDA83429}"/>
          </ac:spMkLst>
        </pc:spChg>
        <pc:spChg chg="add del mod">
          <ac:chgData name="Lyndah Mupfunya" userId="6984d611df400e6e" providerId="LiveId" clId="{6EB3721A-D6B3-47A1-883D-9FA18AE9004E}" dt="2022-05-06T01:15:46.613" v="887" actId="20577"/>
          <ac:spMkLst>
            <pc:docMk/>
            <pc:sldMk cId="2158886557" sldId="384"/>
            <ac:spMk id="12" creationId="{E5127060-CDBF-435F-9009-A5451CCE305D}"/>
          </ac:spMkLst>
        </pc:spChg>
        <pc:picChg chg="mod">
          <ac:chgData name="Lyndah Mupfunya" userId="6984d611df400e6e" providerId="LiveId" clId="{6EB3721A-D6B3-47A1-883D-9FA18AE9004E}" dt="2022-05-06T01:00:44.983" v="158" actId="14100"/>
          <ac:picMkLst>
            <pc:docMk/>
            <pc:sldMk cId="2158886557" sldId="384"/>
            <ac:picMk id="18" creationId="{E2536017-F539-430C-A901-70AB81CA612A}"/>
          </ac:picMkLst>
        </pc:picChg>
      </pc:sldChg>
      <pc:sldChg chg="modSp del mod">
        <pc:chgData name="Lyndah Mupfunya" userId="6984d611df400e6e" providerId="LiveId" clId="{6EB3721A-D6B3-47A1-883D-9FA18AE9004E}" dt="2022-05-06T01:13:12.455" v="762" actId="2696"/>
        <pc:sldMkLst>
          <pc:docMk/>
          <pc:sldMk cId="2313234867" sldId="389"/>
        </pc:sldMkLst>
        <pc:spChg chg="mod">
          <ac:chgData name="Lyndah Mupfunya" userId="6984d611df400e6e" providerId="LiveId" clId="{6EB3721A-D6B3-47A1-883D-9FA18AE9004E}" dt="2022-05-06T00:49:50.877" v="23" actId="20577"/>
          <ac:spMkLst>
            <pc:docMk/>
            <pc:sldMk cId="2313234867" sldId="389"/>
            <ac:spMk id="2" creationId="{0046426E-F6F6-4A7C-9181-8C3090996261}"/>
          </ac:spMkLst>
        </pc:spChg>
        <pc:spChg chg="mod">
          <ac:chgData name="Lyndah Mupfunya" userId="6984d611df400e6e" providerId="LiveId" clId="{6EB3721A-D6B3-47A1-883D-9FA18AE9004E}" dt="2022-05-06T00:59:38.808" v="151" actId="20577"/>
          <ac:spMkLst>
            <pc:docMk/>
            <pc:sldMk cId="2313234867" sldId="389"/>
            <ac:spMk id="3" creationId="{D3B60D6F-4D0F-4D33-B2A7-159C8583FF00}"/>
          </ac:spMkLst>
        </pc:spChg>
        <pc:spChg chg="mod">
          <ac:chgData name="Lyndah Mupfunya" userId="6984d611df400e6e" providerId="LiveId" clId="{6EB3721A-D6B3-47A1-883D-9FA18AE9004E}" dt="2022-05-06T00:58:35.823" v="92" actId="1076"/>
          <ac:spMkLst>
            <pc:docMk/>
            <pc:sldMk cId="2313234867" sldId="389"/>
            <ac:spMk id="14" creationId="{B01DF4D0-78BC-4C8C-9570-26F0B225433A}"/>
          </ac:spMkLst>
        </pc:spChg>
      </pc:sldChg>
      <pc:sldChg chg="addSp delSp modSp mod">
        <pc:chgData name="Lyndah Mupfunya" userId="6984d611df400e6e" providerId="LiveId" clId="{6EB3721A-D6B3-47A1-883D-9FA18AE9004E}" dt="2022-05-06T02:07:12.620" v="1252" actId="478"/>
        <pc:sldMkLst>
          <pc:docMk/>
          <pc:sldMk cId="3247798845" sldId="391"/>
        </pc:sldMkLst>
        <pc:spChg chg="add del mod">
          <ac:chgData name="Lyndah Mupfunya" userId="6984d611df400e6e" providerId="LiveId" clId="{6EB3721A-D6B3-47A1-883D-9FA18AE9004E}" dt="2022-05-06T02:07:12.620" v="1252" actId="478"/>
          <ac:spMkLst>
            <pc:docMk/>
            <pc:sldMk cId="3247798845" sldId="391"/>
            <ac:spMk id="3" creationId="{9CC0B3B5-4576-147D-88B8-5E029098336A}"/>
          </ac:spMkLst>
        </pc:spChg>
        <pc:spChg chg="del mod">
          <ac:chgData name="Lyndah Mupfunya" userId="6984d611df400e6e" providerId="LiveId" clId="{6EB3721A-D6B3-47A1-883D-9FA18AE9004E}" dt="2022-05-06T02:07:10.863" v="1251" actId="478"/>
          <ac:spMkLst>
            <pc:docMk/>
            <pc:sldMk cId="3247798845" sldId="391"/>
            <ac:spMk id="23" creationId="{8E5E4638-9BCB-4C2E-914F-CC868E2020D5}"/>
          </ac:spMkLst>
        </pc:spChg>
      </pc:sldChg>
      <pc:sldChg chg="addSp delSp modSp add mod">
        <pc:chgData name="Lyndah Mupfunya" userId="6984d611df400e6e" providerId="LiveId" clId="{6EB3721A-D6B3-47A1-883D-9FA18AE9004E}" dt="2022-05-06T01:46:08.216" v="1048" actId="14100"/>
        <pc:sldMkLst>
          <pc:docMk/>
          <pc:sldMk cId="2977342879" sldId="392"/>
        </pc:sldMkLst>
        <pc:spChg chg="add del mod">
          <ac:chgData name="Lyndah Mupfunya" userId="6984d611df400e6e" providerId="LiveId" clId="{6EB3721A-D6B3-47A1-883D-9FA18AE9004E}" dt="2022-05-06T01:45:52.813" v="1042" actId="931"/>
          <ac:spMkLst>
            <pc:docMk/>
            <pc:sldMk cId="2977342879" sldId="392"/>
            <ac:spMk id="4" creationId="{BBF30EA5-6A62-6B13-8F14-C275DC8D43DC}"/>
          </ac:spMkLst>
        </pc:spChg>
        <pc:picChg chg="del">
          <ac:chgData name="Lyndah Mupfunya" userId="6984d611df400e6e" providerId="LiveId" clId="{6EB3721A-D6B3-47A1-883D-9FA18AE9004E}" dt="2022-05-06T01:44:37.154" v="1041" actId="478"/>
          <ac:picMkLst>
            <pc:docMk/>
            <pc:sldMk cId="2977342879" sldId="392"/>
            <ac:picMk id="6" creationId="{8111F517-549A-8D5C-C096-4733D554B11C}"/>
          </ac:picMkLst>
        </pc:picChg>
        <pc:picChg chg="add mod">
          <ac:chgData name="Lyndah Mupfunya" userId="6984d611df400e6e" providerId="LiveId" clId="{6EB3721A-D6B3-47A1-883D-9FA18AE9004E}" dt="2022-05-06T01:46:08.216" v="1048" actId="14100"/>
          <ac:picMkLst>
            <pc:docMk/>
            <pc:sldMk cId="2977342879" sldId="392"/>
            <ac:picMk id="7" creationId="{B4EC66F3-9C0F-9092-834D-79CC42DF0716}"/>
          </ac:picMkLst>
        </pc:picChg>
      </pc:sldChg>
      <pc:sldChg chg="addSp delSp modSp add mod ord">
        <pc:chgData name="Lyndah Mupfunya" userId="6984d611df400e6e" providerId="LiveId" clId="{6EB3721A-D6B3-47A1-883D-9FA18AE9004E}" dt="2022-05-06T01:50:35.254" v="1059" actId="478"/>
        <pc:sldMkLst>
          <pc:docMk/>
          <pc:sldMk cId="19769031" sldId="393"/>
        </pc:sldMkLst>
        <pc:spChg chg="add del mod">
          <ac:chgData name="Lyndah Mupfunya" userId="6984d611df400e6e" providerId="LiveId" clId="{6EB3721A-D6B3-47A1-883D-9FA18AE9004E}" dt="2022-05-06T01:48:38.325" v="1055" actId="22"/>
          <ac:spMkLst>
            <pc:docMk/>
            <pc:sldMk cId="19769031" sldId="393"/>
            <ac:spMk id="4" creationId="{AA3B5E84-2CF7-C8BB-5938-C31775F47348}"/>
          </ac:spMkLst>
        </pc:spChg>
        <pc:spChg chg="add mod">
          <ac:chgData name="Lyndah Mupfunya" userId="6984d611df400e6e" providerId="LiveId" clId="{6EB3721A-D6B3-47A1-883D-9FA18AE9004E}" dt="2022-05-06T01:50:09.079" v="1056" actId="478"/>
          <ac:spMkLst>
            <pc:docMk/>
            <pc:sldMk cId="19769031" sldId="393"/>
            <ac:spMk id="9" creationId="{D8DCA148-3F8A-8934-103B-9059697317E0}"/>
          </ac:spMkLst>
        </pc:spChg>
        <pc:spChg chg="mod">
          <ac:chgData name="Lyndah Mupfunya" userId="6984d611df400e6e" providerId="LiveId" clId="{6EB3721A-D6B3-47A1-883D-9FA18AE9004E}" dt="2022-05-06T01:50:32.482" v="1058"/>
          <ac:spMkLst>
            <pc:docMk/>
            <pc:sldMk cId="19769031" sldId="393"/>
            <ac:spMk id="14" creationId="{DC738669-5750-45EA-9715-A0041D4C569B}"/>
          </ac:spMkLst>
        </pc:spChg>
        <pc:spChg chg="del">
          <ac:chgData name="Lyndah Mupfunya" userId="6984d611df400e6e" providerId="LiveId" clId="{6EB3721A-D6B3-47A1-883D-9FA18AE9004E}" dt="2022-05-06T01:50:35.254" v="1059" actId="478"/>
          <ac:spMkLst>
            <pc:docMk/>
            <pc:sldMk cId="19769031" sldId="393"/>
            <ac:spMk id="15" creationId="{CD05A243-8080-4F6D-8538-65CDDF891BA6}"/>
          </ac:spMkLst>
        </pc:spChg>
        <pc:picChg chg="add del mod ord">
          <ac:chgData name="Lyndah Mupfunya" userId="6984d611df400e6e" providerId="LiveId" clId="{6EB3721A-D6B3-47A1-883D-9FA18AE9004E}" dt="2022-05-06T01:50:09.079" v="1056" actId="478"/>
          <ac:picMkLst>
            <pc:docMk/>
            <pc:sldMk cId="19769031" sldId="393"/>
            <ac:picMk id="6" creationId="{9645C5A0-F41C-B3CD-6CD8-D08BA6DF0820}"/>
          </ac:picMkLst>
        </pc:picChg>
        <pc:picChg chg="del">
          <ac:chgData name="Lyndah Mupfunya" userId="6984d611df400e6e" providerId="LiveId" clId="{6EB3721A-D6B3-47A1-883D-9FA18AE9004E}" dt="2022-05-06T01:47:12.611" v="1054" actId="478"/>
          <ac:picMkLst>
            <pc:docMk/>
            <pc:sldMk cId="19769031" sldId="393"/>
            <ac:picMk id="7" creationId="{B4EC66F3-9C0F-9092-834D-79CC42DF0716}"/>
          </ac:picMkLst>
        </pc:picChg>
        <pc:picChg chg="add">
          <ac:chgData name="Lyndah Mupfunya" userId="6984d611df400e6e" providerId="LiveId" clId="{6EB3721A-D6B3-47A1-883D-9FA18AE9004E}" dt="2022-05-06T01:50:10.695" v="1057" actId="22"/>
          <ac:picMkLst>
            <pc:docMk/>
            <pc:sldMk cId="19769031" sldId="393"/>
            <ac:picMk id="11" creationId="{DECFEA3D-161F-43CF-B3CD-665E9570B0D7}"/>
          </ac:picMkLst>
        </pc:picChg>
      </pc:sldChg>
      <pc:sldChg chg="delSp modSp add mod ord">
        <pc:chgData name="Lyndah Mupfunya" userId="6984d611df400e6e" providerId="LiveId" clId="{6EB3721A-D6B3-47A1-883D-9FA18AE9004E}" dt="2022-05-06T02:02:34.607" v="1160"/>
        <pc:sldMkLst>
          <pc:docMk/>
          <pc:sldMk cId="2692597538" sldId="394"/>
        </pc:sldMkLst>
        <pc:spChg chg="del">
          <ac:chgData name="Lyndah Mupfunya" userId="6984d611df400e6e" providerId="LiveId" clId="{6EB3721A-D6B3-47A1-883D-9FA18AE9004E}" dt="2022-05-06T01:59:24.077" v="1112" actId="478"/>
          <ac:spMkLst>
            <pc:docMk/>
            <pc:sldMk cId="2692597538" sldId="394"/>
            <ac:spMk id="15" creationId="{4139825C-53C7-44F4-A064-9795CECD081B}"/>
          </ac:spMkLst>
        </pc:spChg>
        <pc:picChg chg="mod">
          <ac:chgData name="Lyndah Mupfunya" userId="6984d611df400e6e" providerId="LiveId" clId="{6EB3721A-D6B3-47A1-883D-9FA18AE9004E}" dt="2022-05-06T01:59:29.388" v="1114" actId="1076"/>
          <ac:picMkLst>
            <pc:docMk/>
            <pc:sldMk cId="2692597538" sldId="394"/>
            <ac:picMk id="3" creationId="{3901FA6C-DDFC-E389-716C-29BD11682F00}"/>
          </ac:picMkLst>
        </pc:picChg>
      </pc:sldChg>
      <pc:sldChg chg="addSp delSp modSp add mod ord">
        <pc:chgData name="Lyndah Mupfunya" userId="6984d611df400e6e" providerId="LiveId" clId="{6EB3721A-D6B3-47A1-883D-9FA18AE9004E}" dt="2022-05-06T02:02:27.344" v="1158"/>
        <pc:sldMkLst>
          <pc:docMk/>
          <pc:sldMk cId="926038836" sldId="395"/>
        </pc:sldMkLst>
        <pc:spChg chg="mod">
          <ac:chgData name="Lyndah Mupfunya" userId="6984d611df400e6e" providerId="LiveId" clId="{6EB3721A-D6B3-47A1-883D-9FA18AE9004E}" dt="2022-05-06T02:01:17.707" v="1126" actId="20577"/>
          <ac:spMkLst>
            <pc:docMk/>
            <pc:sldMk cId="926038836" sldId="395"/>
            <ac:spMk id="14" creationId="{C15EE852-24F1-4643-8082-AB45CFF2BA10}"/>
          </ac:spMkLst>
        </pc:spChg>
        <pc:spChg chg="del">
          <ac:chgData name="Lyndah Mupfunya" userId="6984d611df400e6e" providerId="LiveId" clId="{6EB3721A-D6B3-47A1-883D-9FA18AE9004E}" dt="2022-05-06T02:01:21.395" v="1127" actId="478"/>
          <ac:spMkLst>
            <pc:docMk/>
            <pc:sldMk cId="926038836" sldId="395"/>
            <ac:spMk id="15" creationId="{4139825C-53C7-44F4-A064-9795CECD081B}"/>
          </ac:spMkLst>
        </pc:spChg>
        <pc:picChg chg="del">
          <ac:chgData name="Lyndah Mupfunya" userId="6984d611df400e6e" providerId="LiveId" clId="{6EB3721A-D6B3-47A1-883D-9FA18AE9004E}" dt="2022-05-06T02:01:07.900" v="1115" actId="478"/>
          <ac:picMkLst>
            <pc:docMk/>
            <pc:sldMk cId="926038836" sldId="395"/>
            <ac:picMk id="3" creationId="{3901FA6C-DDFC-E389-716C-29BD11682F00}"/>
          </ac:picMkLst>
        </pc:picChg>
        <pc:picChg chg="add mod">
          <ac:chgData name="Lyndah Mupfunya" userId="6984d611df400e6e" providerId="LiveId" clId="{6EB3721A-D6B3-47A1-883D-9FA18AE9004E}" dt="2022-05-06T02:01:26.058" v="1128" actId="14100"/>
          <ac:picMkLst>
            <pc:docMk/>
            <pc:sldMk cId="926038836" sldId="395"/>
            <ac:picMk id="4" creationId="{9DCB3A7B-A8FC-76B7-08FD-C583B6A1053A}"/>
          </ac:picMkLst>
        </pc:picChg>
      </pc:sldChg>
      <pc:sldChg chg="addSp delSp modSp add mod ord">
        <pc:chgData name="Lyndah Mupfunya" userId="6984d611df400e6e" providerId="LiveId" clId="{6EB3721A-D6B3-47A1-883D-9FA18AE9004E}" dt="2022-05-06T02:02:21.752" v="1156"/>
        <pc:sldMkLst>
          <pc:docMk/>
          <pc:sldMk cId="2768799601" sldId="396"/>
        </pc:sldMkLst>
        <pc:spChg chg="mod">
          <ac:chgData name="Lyndah Mupfunya" userId="6984d611df400e6e" providerId="LiveId" clId="{6EB3721A-D6B3-47A1-883D-9FA18AE9004E}" dt="2022-05-06T02:02:13.164" v="1153" actId="20577"/>
          <ac:spMkLst>
            <pc:docMk/>
            <pc:sldMk cId="2768799601" sldId="396"/>
            <ac:spMk id="14" creationId="{C15EE852-24F1-4643-8082-AB45CFF2BA10}"/>
          </ac:spMkLst>
        </pc:spChg>
        <pc:spChg chg="del">
          <ac:chgData name="Lyndah Mupfunya" userId="6984d611df400e6e" providerId="LiveId" clId="{6EB3721A-D6B3-47A1-883D-9FA18AE9004E}" dt="2022-05-06T01:56:36.222" v="1092" actId="478"/>
          <ac:spMkLst>
            <pc:docMk/>
            <pc:sldMk cId="2768799601" sldId="396"/>
            <ac:spMk id="15" creationId="{4139825C-53C7-44F4-A064-9795CECD081B}"/>
          </ac:spMkLst>
        </pc:spChg>
        <pc:picChg chg="del mod">
          <ac:chgData name="Lyndah Mupfunya" userId="6984d611df400e6e" providerId="LiveId" clId="{6EB3721A-D6B3-47A1-883D-9FA18AE9004E}" dt="2022-05-06T02:02:06.267" v="1140" actId="478"/>
          <ac:picMkLst>
            <pc:docMk/>
            <pc:sldMk cId="2768799601" sldId="396"/>
            <ac:picMk id="3" creationId="{3901FA6C-DDFC-E389-716C-29BD11682F00}"/>
          </ac:picMkLst>
        </pc:picChg>
        <pc:picChg chg="add mod">
          <ac:chgData name="Lyndah Mupfunya" userId="6984d611df400e6e" providerId="LiveId" clId="{6EB3721A-D6B3-47A1-883D-9FA18AE9004E}" dt="2022-05-06T02:02:16.929" v="1154" actId="14100"/>
          <ac:picMkLst>
            <pc:docMk/>
            <pc:sldMk cId="2768799601" sldId="396"/>
            <ac:picMk id="4" creationId="{DEFBA15D-E665-EBBF-604F-1AECC8910DD3}"/>
          </ac:picMkLst>
        </pc:picChg>
      </pc:sldChg>
      <pc:sldChg chg="addSp delSp modSp add mod">
        <pc:chgData name="Lyndah Mupfunya" userId="6984d611df400e6e" providerId="LiveId" clId="{6EB3721A-D6B3-47A1-883D-9FA18AE9004E}" dt="2022-05-06T02:05:25.033" v="1202" actId="20577"/>
        <pc:sldMkLst>
          <pc:docMk/>
          <pc:sldMk cId="434864502" sldId="397"/>
        </pc:sldMkLst>
        <pc:spChg chg="mod">
          <ac:chgData name="Lyndah Mupfunya" userId="6984d611df400e6e" providerId="LiveId" clId="{6EB3721A-D6B3-47A1-883D-9FA18AE9004E}" dt="2022-05-06T02:05:25.033" v="1202" actId="20577"/>
          <ac:spMkLst>
            <pc:docMk/>
            <pc:sldMk cId="434864502" sldId="397"/>
            <ac:spMk id="14" creationId="{C15EE852-24F1-4643-8082-AB45CFF2BA10}"/>
          </ac:spMkLst>
        </pc:spChg>
        <pc:picChg chg="add mod">
          <ac:chgData name="Lyndah Mupfunya" userId="6984d611df400e6e" providerId="LiveId" clId="{6EB3721A-D6B3-47A1-883D-9FA18AE9004E}" dt="2022-05-06T02:04:54.640" v="1165" actId="14100"/>
          <ac:picMkLst>
            <pc:docMk/>
            <pc:sldMk cId="434864502" sldId="397"/>
            <ac:picMk id="3" creationId="{D28239C1-2A8E-A4CA-7451-AF39AE4AAB98}"/>
          </ac:picMkLst>
        </pc:picChg>
        <pc:picChg chg="del">
          <ac:chgData name="Lyndah Mupfunya" userId="6984d611df400e6e" providerId="LiveId" clId="{6EB3721A-D6B3-47A1-883D-9FA18AE9004E}" dt="2022-05-06T02:04:46.672" v="1163" actId="478"/>
          <ac:picMkLst>
            <pc:docMk/>
            <pc:sldMk cId="434864502" sldId="397"/>
            <ac:picMk id="5" creationId="{88FDC306-8A60-1FA6-ECC2-BFEEFF129EEF}"/>
          </ac:picMkLst>
        </pc:picChg>
      </pc:sldChg>
      <pc:sldChg chg="addSp delSp modSp add mod">
        <pc:chgData name="Lyndah Mupfunya" userId="6984d611df400e6e" providerId="LiveId" clId="{6EB3721A-D6B3-47A1-883D-9FA18AE9004E}" dt="2022-05-06T02:06:41.230" v="1220" actId="20577"/>
        <pc:sldMkLst>
          <pc:docMk/>
          <pc:sldMk cId="1967001205" sldId="398"/>
        </pc:sldMkLst>
        <pc:spChg chg="mod">
          <ac:chgData name="Lyndah Mupfunya" userId="6984d611df400e6e" providerId="LiveId" clId="{6EB3721A-D6B3-47A1-883D-9FA18AE9004E}" dt="2022-05-06T02:06:41.230" v="1220" actId="20577"/>
          <ac:spMkLst>
            <pc:docMk/>
            <pc:sldMk cId="1967001205" sldId="398"/>
            <ac:spMk id="14" creationId="{C15EE852-24F1-4643-8082-AB45CFF2BA10}"/>
          </ac:spMkLst>
        </pc:spChg>
        <pc:picChg chg="del">
          <ac:chgData name="Lyndah Mupfunya" userId="6984d611df400e6e" providerId="LiveId" clId="{6EB3721A-D6B3-47A1-883D-9FA18AE9004E}" dt="2022-05-06T02:06:25.241" v="1205" actId="478"/>
          <ac:picMkLst>
            <pc:docMk/>
            <pc:sldMk cId="1967001205" sldId="398"/>
            <ac:picMk id="3" creationId="{D28239C1-2A8E-A4CA-7451-AF39AE4AAB98}"/>
          </ac:picMkLst>
        </pc:picChg>
        <pc:picChg chg="add mod">
          <ac:chgData name="Lyndah Mupfunya" userId="6984d611df400e6e" providerId="LiveId" clId="{6EB3721A-D6B3-47A1-883D-9FA18AE9004E}" dt="2022-05-06T02:06:31.456" v="1208" actId="14100"/>
          <ac:picMkLst>
            <pc:docMk/>
            <pc:sldMk cId="1967001205" sldId="398"/>
            <ac:picMk id="4" creationId="{72475C86-C150-E030-ED90-21C5FF12E3A1}"/>
          </ac:picMkLst>
        </pc:picChg>
      </pc:sldChg>
      <pc:sldChg chg="modSp add mod ord">
        <pc:chgData name="Lyndah Mupfunya" userId="6984d611df400e6e" providerId="LiveId" clId="{6EB3721A-D6B3-47A1-883D-9FA18AE9004E}" dt="2022-05-06T02:11:58.093" v="1285"/>
        <pc:sldMkLst>
          <pc:docMk/>
          <pc:sldMk cId="3258799750" sldId="399"/>
        </pc:sldMkLst>
        <pc:spChg chg="mod">
          <ac:chgData name="Lyndah Mupfunya" userId="6984d611df400e6e" providerId="LiveId" clId="{6EB3721A-D6B3-47A1-883D-9FA18AE9004E}" dt="2022-05-06T02:11:38.178" v="1283" actId="14100"/>
          <ac:spMkLst>
            <pc:docMk/>
            <pc:sldMk cId="3258799750" sldId="399"/>
            <ac:spMk id="15" creationId="{40F1DF5B-353A-4270-8C10-6A1509441174}"/>
          </ac:spMkLst>
        </pc:spChg>
        <pc:spChg chg="mod">
          <ac:chgData name="Lyndah Mupfunya" userId="6984d611df400e6e" providerId="LiveId" clId="{6EB3721A-D6B3-47A1-883D-9FA18AE9004E}" dt="2022-05-06T02:11:58.093" v="1285"/>
          <ac:spMkLst>
            <pc:docMk/>
            <pc:sldMk cId="3258799750" sldId="399"/>
            <ac:spMk id="16" creationId="{4BDCF583-1D5D-4235-97C2-39272B80A0B1}"/>
          </ac:spMkLst>
        </pc:spChg>
      </pc:sldChg>
      <pc:sldChg chg="modSp add mod">
        <pc:chgData name="Lyndah Mupfunya" userId="6984d611df400e6e" providerId="LiveId" clId="{6EB3721A-D6B3-47A1-883D-9FA18AE9004E}" dt="2022-05-06T02:13:03.889" v="1310" actId="20577"/>
        <pc:sldMkLst>
          <pc:docMk/>
          <pc:sldMk cId="1492575847" sldId="400"/>
        </pc:sldMkLst>
        <pc:spChg chg="mod">
          <ac:chgData name="Lyndah Mupfunya" userId="6984d611df400e6e" providerId="LiveId" clId="{6EB3721A-D6B3-47A1-883D-9FA18AE9004E}" dt="2022-05-06T02:12:46.457" v="1309" actId="20577"/>
          <ac:spMkLst>
            <pc:docMk/>
            <pc:sldMk cId="1492575847" sldId="400"/>
            <ac:spMk id="15" creationId="{40F1DF5B-353A-4270-8C10-6A1509441174}"/>
          </ac:spMkLst>
        </pc:spChg>
        <pc:spChg chg="mod">
          <ac:chgData name="Lyndah Mupfunya" userId="6984d611df400e6e" providerId="LiveId" clId="{6EB3721A-D6B3-47A1-883D-9FA18AE9004E}" dt="2022-05-06T02:13:03.889" v="1310" actId="20577"/>
          <ac:spMkLst>
            <pc:docMk/>
            <pc:sldMk cId="1492575847" sldId="400"/>
            <ac:spMk id="16" creationId="{4BDCF583-1D5D-4235-97C2-39272B80A0B1}"/>
          </ac:spMkLst>
        </pc:spChg>
      </pc:sldChg>
      <pc:sldChg chg="modSp add mod">
        <pc:chgData name="Lyndah Mupfunya" userId="6984d611df400e6e" providerId="LiveId" clId="{6EB3721A-D6B3-47A1-883D-9FA18AE9004E}" dt="2022-05-06T02:15:10.521" v="1372" actId="20577"/>
        <pc:sldMkLst>
          <pc:docMk/>
          <pc:sldMk cId="931491161" sldId="401"/>
        </pc:sldMkLst>
        <pc:spChg chg="mod">
          <ac:chgData name="Lyndah Mupfunya" userId="6984d611df400e6e" providerId="LiveId" clId="{6EB3721A-D6B3-47A1-883D-9FA18AE9004E}" dt="2022-05-06T02:13:32.526" v="1331" actId="20577"/>
          <ac:spMkLst>
            <pc:docMk/>
            <pc:sldMk cId="931491161" sldId="401"/>
            <ac:spMk id="15" creationId="{40F1DF5B-353A-4270-8C10-6A1509441174}"/>
          </ac:spMkLst>
        </pc:spChg>
        <pc:spChg chg="mod">
          <ac:chgData name="Lyndah Mupfunya" userId="6984d611df400e6e" providerId="LiveId" clId="{6EB3721A-D6B3-47A1-883D-9FA18AE9004E}" dt="2022-05-06T02:15:10.521" v="1372" actId="20577"/>
          <ac:spMkLst>
            <pc:docMk/>
            <pc:sldMk cId="931491161" sldId="401"/>
            <ac:spMk id="16" creationId="{4BDCF583-1D5D-4235-97C2-39272B80A0B1}"/>
          </ac:spMkLst>
        </pc:spChg>
      </pc:sldChg>
      <pc:sldChg chg="modSp add del mod">
        <pc:chgData name="Lyndah Mupfunya" userId="6984d611df400e6e" providerId="LiveId" clId="{6EB3721A-D6B3-47A1-883D-9FA18AE9004E}" dt="2022-05-06T02:15:15.778" v="1373" actId="2696"/>
        <pc:sldMkLst>
          <pc:docMk/>
          <pc:sldMk cId="2830455798" sldId="402"/>
        </pc:sldMkLst>
        <pc:spChg chg="mod">
          <ac:chgData name="Lyndah Mupfunya" userId="6984d611df400e6e" providerId="LiveId" clId="{6EB3721A-D6B3-47A1-883D-9FA18AE9004E}" dt="2022-05-06T02:14:20.091" v="1335"/>
          <ac:spMkLst>
            <pc:docMk/>
            <pc:sldMk cId="2830455798" sldId="402"/>
            <ac:spMk id="15" creationId="{40F1DF5B-353A-4270-8C10-6A150944117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83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47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9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kaggle.com/datasets/saurabhshahane/survival-patterns-of-cancers?resource=download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Cancer Research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James Beall</a:t>
            </a:r>
          </a:p>
          <a:p>
            <a:r>
              <a:rPr lang="en-US" dirty="0"/>
              <a:t>Farai Maramba</a:t>
            </a:r>
          </a:p>
          <a:p>
            <a:r>
              <a:rPr lang="en-US" dirty="0"/>
              <a:t>Karla Ellsworth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27" y="196900"/>
            <a:ext cx="3566160" cy="1148896"/>
          </a:xfrm>
        </p:spPr>
        <p:txBody>
          <a:bodyPr>
            <a:normAutofit/>
          </a:bodyPr>
          <a:lstStyle/>
          <a:p>
            <a:r>
              <a:rPr lang="en-US" dirty="0"/>
              <a:t>Drug Analysis</a:t>
            </a:r>
          </a:p>
        </p:txBody>
      </p:sp>
      <p:pic>
        <p:nvPicPr>
          <p:cNvPr id="18" name="Picture Placeholder 17" descr="A person drawing on a white board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215" y="656633"/>
            <a:ext cx="4292083" cy="5132388"/>
          </a:xfr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DC306-8A60-1FA6-ECC2-BFEEFF129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732" y="1839724"/>
            <a:ext cx="4615974" cy="366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27" y="196900"/>
            <a:ext cx="3566160" cy="1148896"/>
          </a:xfrm>
        </p:spPr>
        <p:txBody>
          <a:bodyPr>
            <a:normAutofit fontScale="90000"/>
          </a:bodyPr>
          <a:lstStyle/>
          <a:p>
            <a:r>
              <a:rPr lang="en-US" dirty="0"/>
              <a:t> R2 Days to Death vs Age Analysis</a:t>
            </a:r>
          </a:p>
        </p:txBody>
      </p:sp>
      <p:pic>
        <p:nvPicPr>
          <p:cNvPr id="18" name="Picture Placeholder 17" descr="A person drawing on a white board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215" y="656633"/>
            <a:ext cx="4292083" cy="5132388"/>
          </a:xfr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8239C1-2A8E-A4CA-7451-AF39AE4AA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2" y="1961607"/>
            <a:ext cx="5981863" cy="313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64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27" y="196900"/>
            <a:ext cx="3566160" cy="1148896"/>
          </a:xfrm>
        </p:spPr>
        <p:txBody>
          <a:bodyPr>
            <a:normAutofit/>
          </a:bodyPr>
          <a:lstStyle/>
          <a:p>
            <a:r>
              <a:rPr lang="en-US" dirty="0"/>
              <a:t>Days to Death Analysis</a:t>
            </a:r>
          </a:p>
        </p:txBody>
      </p:sp>
      <p:pic>
        <p:nvPicPr>
          <p:cNvPr id="18" name="Picture Placeholder 17" descr="A person drawing on a white board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215" y="656633"/>
            <a:ext cx="4292083" cy="5132388"/>
          </a:xfr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475C86-C150-E030-ED90-21C5FF12E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2" y="2163970"/>
            <a:ext cx="5928925" cy="362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01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146773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Discussion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192" y="2188649"/>
            <a:ext cx="7753740" cy="3904177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dirty="0"/>
              <a:t>We concluded that 59% of males died from cancer and 41% of females died from cancer. The most cases of cancer occurred in the region of Oromia. The most used drug that caused cancer was Khat which was 50% compared to Alcohol at 33% and Tobacco at 16.7%. There is a spike at 60 years old cancer patients and the average patients dead at 52 years old</a:t>
            </a: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99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07950" y="0"/>
            <a:ext cx="1229995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146773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Post mortem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192" y="2188649"/>
            <a:ext cx="7753740" cy="3904177"/>
          </a:xfrm>
        </p:spPr>
        <p:txBody>
          <a:bodyPr vert="horz" wrap="square" lIns="0" tIns="0" rIns="0" bIns="0" rtlCol="0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Limited dat</a:t>
            </a:r>
            <a:r>
              <a:rPr lang="en-US" dirty="0"/>
              <a:t>a: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349 Data Sets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Geographic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	Local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	Regional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	Khat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6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146773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192" y="2188649"/>
            <a:ext cx="7753740" cy="3904177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Open Floor Q&amp;A with the audience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91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3862517" cy="1562959"/>
          </a:xfrm>
        </p:spPr>
        <p:txBody>
          <a:bodyPr/>
          <a:lstStyle/>
          <a:p>
            <a:r>
              <a:rPr lang="en-US" dirty="0"/>
              <a:t>Motivation and Summary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74637" y="4507200"/>
            <a:ext cx="6809338" cy="193092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are interested in analyzing esophageal cancer trends by region, age, gender and drug use</a:t>
            </a:r>
          </a:p>
          <a:p>
            <a:pPr marL="0" indent="0">
              <a:buNone/>
            </a:pPr>
            <a:r>
              <a:rPr lang="en-US" dirty="0"/>
              <a:t>Our data was limited so results are not conclusive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B25AEA-C3DD-286C-6010-04780F256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660650" cy="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We are interested in analyzing esophageal cancer trends by age, gender, and drug use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pPr algn="ctr"/>
            <a:r>
              <a:rPr lang="en-US" dirty="0"/>
              <a:t>Questions and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951D7-30F6-98E7-A693-1E8A2A778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interested in analyzing esophageal cancer trends by:</a:t>
            </a:r>
          </a:p>
          <a:p>
            <a:endParaRPr lang="en-US" dirty="0"/>
          </a:p>
          <a:p>
            <a:r>
              <a:rPr lang="en-US" dirty="0"/>
              <a:t>Region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Gender</a:t>
            </a:r>
          </a:p>
          <a:p>
            <a:r>
              <a:rPr lang="en-US" dirty="0"/>
              <a:t>Drug use</a:t>
            </a:r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Data Clean up and Exploration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b="0" i="0" u="sng">
                <a:effectLst/>
                <a:latin typeface="Slack-Lato"/>
                <a:hlinkClick r:id="rId2"/>
              </a:rPr>
              <a:t>https://www.kaggle.com/datasets/saurabhshahane/survival-patterns-of-cancers?resource=download</a:t>
            </a:r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DCA148-3F8A-8934-103B-905969731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CFEA3D-161F-43CF-B3CD-665E9570B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457"/>
            <a:ext cx="12192000" cy="562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Data Clean up and Exploration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8111F517-549A-8D5C-C096-4733D554B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380" y="1203648"/>
            <a:ext cx="7464489" cy="5303563"/>
          </a:xfrm>
        </p:spPr>
      </p:pic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Data Clean up and Exploration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B4EC66F3-9C0F-9092-834D-79CC42DF0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971" y="1178538"/>
            <a:ext cx="9414588" cy="5250254"/>
          </a:xfrm>
        </p:spPr>
      </p:pic>
    </p:spTree>
    <p:extLst>
      <p:ext uri="{BB962C8B-B14F-4D97-AF65-F5344CB8AC3E}">
        <p14:creationId xmlns:p14="http://schemas.microsoft.com/office/powerpoint/2010/main" val="2977342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27" y="196900"/>
            <a:ext cx="3566160" cy="1148896"/>
          </a:xfrm>
        </p:spPr>
        <p:txBody>
          <a:bodyPr>
            <a:normAutofit/>
          </a:bodyPr>
          <a:lstStyle/>
          <a:p>
            <a:r>
              <a:rPr lang="en-US" dirty="0"/>
              <a:t>Region Analysis</a:t>
            </a:r>
          </a:p>
        </p:txBody>
      </p:sp>
      <p:pic>
        <p:nvPicPr>
          <p:cNvPr id="18" name="Picture Placeholder 17" descr="A person drawing on a white board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215" y="656633"/>
            <a:ext cx="4292083" cy="5132388"/>
          </a:xfr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BA15D-E665-EBBF-604F-1AECC8910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86" y="1741023"/>
            <a:ext cx="5426185" cy="396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9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27" y="196900"/>
            <a:ext cx="3566160" cy="1148896"/>
          </a:xfrm>
        </p:spPr>
        <p:txBody>
          <a:bodyPr>
            <a:normAutofit/>
          </a:bodyPr>
          <a:lstStyle/>
          <a:p>
            <a:r>
              <a:rPr lang="en-US" dirty="0"/>
              <a:t>Age Analysis</a:t>
            </a:r>
          </a:p>
        </p:txBody>
      </p:sp>
      <p:pic>
        <p:nvPicPr>
          <p:cNvPr id="18" name="Picture Placeholder 17" descr="A person drawing on a white board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215" y="656633"/>
            <a:ext cx="4292083" cy="5132388"/>
          </a:xfr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B3A7B-A8FC-76B7-08FD-C583B6A10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44" y="1618741"/>
            <a:ext cx="5982523" cy="406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3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27" y="196900"/>
            <a:ext cx="3566160" cy="1148896"/>
          </a:xfrm>
        </p:spPr>
        <p:txBody>
          <a:bodyPr>
            <a:normAutofit/>
          </a:bodyPr>
          <a:lstStyle/>
          <a:p>
            <a:r>
              <a:rPr lang="en-US" dirty="0"/>
              <a:t>Gender Analysis</a:t>
            </a:r>
          </a:p>
        </p:txBody>
      </p:sp>
      <p:pic>
        <p:nvPicPr>
          <p:cNvPr id="18" name="Picture Placeholder 17" descr="A person drawing on a white board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215" y="656633"/>
            <a:ext cx="4292083" cy="5132388"/>
          </a:xfr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1FA6C-DDFC-E389-716C-29BD1168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2" y="1554471"/>
            <a:ext cx="4861528" cy="437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9753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{106E019A-3011-4665-B082-A8FFCC3B680D}tf33713516_win32</Template>
  <TotalTime>114</TotalTime>
  <Words>376</Words>
  <Application>Microsoft Office PowerPoint</Application>
  <PresentationFormat>Widescreen</PresentationFormat>
  <Paragraphs>87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Gill Sans MT</vt:lpstr>
      <vt:lpstr>Slack-Lato</vt:lpstr>
      <vt:lpstr>Walbaum Display</vt:lpstr>
      <vt:lpstr>3DFloatVTI</vt:lpstr>
      <vt:lpstr>Cancer Research</vt:lpstr>
      <vt:lpstr>Motivation and Summary</vt:lpstr>
      <vt:lpstr>Questions and Data</vt:lpstr>
      <vt:lpstr>Data Clean up and Exploration</vt:lpstr>
      <vt:lpstr>Data Clean up and Exploration</vt:lpstr>
      <vt:lpstr>Data Clean up and Exploration</vt:lpstr>
      <vt:lpstr>Region Analysis</vt:lpstr>
      <vt:lpstr>Age Analysis</vt:lpstr>
      <vt:lpstr>Gender Analysis</vt:lpstr>
      <vt:lpstr>Drug Analysis</vt:lpstr>
      <vt:lpstr> R2 Days to Death vs Age Analysis</vt:lpstr>
      <vt:lpstr>Days to Death Analysis</vt:lpstr>
      <vt:lpstr>Discussion</vt:lpstr>
      <vt:lpstr>Post mortem</vt:lpstr>
      <vt:lpstr>Questions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Research</dc:title>
  <dc:creator>Lyndah Mupfunya</dc:creator>
  <cp:lastModifiedBy>james beall</cp:lastModifiedBy>
  <cp:revision>1</cp:revision>
  <dcterms:created xsi:type="dcterms:W3CDTF">2022-05-06T00:40:05Z</dcterms:created>
  <dcterms:modified xsi:type="dcterms:W3CDTF">2022-05-07T05:06:09Z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