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2B70-4CF1-FE62-12AC-7B10524D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F61B1-4FE0-50B7-9119-ABACD546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A845C-6E3A-F60C-F958-14ACEB28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D5F99-C28E-1136-E8F0-8FAA573E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09EB1-1C82-3D2A-D0F2-D1A38537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4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3F135-995B-F19B-8A2E-85AC339A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A60EF-E672-880B-36E2-EF24078F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AAA01-952F-8511-E1CE-CE88C88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7BF25-E519-6B4A-55A1-1A01836C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90076-FFF1-04AE-2B69-C0A6762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60213A-282D-D40F-D6DF-684BB7CE6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671DD-C0A7-092D-D62F-2882EACCC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95D0F-3D59-6710-21F9-627E07A9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F88DB-C6D1-7288-96C4-09003969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4E09-B733-E489-EA3C-C3335026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AC32-7930-D5A5-4DAE-7E43C49E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FA4C6-F7BB-3973-A780-2983B033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12879-6D3B-9351-8779-1ABD46A3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8E19E-66C5-9CC1-662F-4F52E5F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EA091-466C-0C57-5799-040B5B7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DAB10-915C-E39E-D328-2DE63F22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3DF9E-C748-DF76-2C1E-9EA8096B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AC7C-976E-9C17-763F-56B498F9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E3CB6-DBF6-9D29-A21C-986E8745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4843C-F69C-1D1F-2E51-AF603BA6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1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6D18-88F7-87E7-BB76-8F0D100A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84F5F-B3F8-FB89-AED9-3CE580C27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CFB26-B107-F781-1D1C-17F191B8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34D0B-D08F-086C-1F97-EAB2FBCE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C0D6B-04FE-B6C2-C9F6-8FD8E63E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FA376-E6ED-F4D0-88A1-E9B750C6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6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A8C2-79D4-65A8-4236-FF68AB35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9D19D-F916-090D-D9EE-40E2BF40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A0BA3-E468-8D87-E35D-99101CF7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53CA5-58A0-0FD2-7886-2061B7C80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59F6A-3D60-94ED-BA59-051F8CBDF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717AD-3EF6-E922-1863-3ECECC70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928F6-0DA6-F585-9CE3-989B17CF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7BF8E4-8D05-642A-5729-5B84CD55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5191-79C2-D8CC-4901-B77DF509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61A307-5480-A74D-BEA4-DA465E94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FD5C6-C8AC-248B-ECB9-55E004D9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6BE5C-F1C0-CB26-0B8B-6B852CA6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3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FB635-F263-48CB-5C0C-6E936F82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69660-BB68-E479-A23B-B27C3A2F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AC9DD-CFAC-0883-49CF-793FB6BF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1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6FEE-66E4-45AC-A325-CD8BD919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5F5F1-936D-B353-2068-88548AA4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3F337E-7A13-3D7C-0444-EE121F95E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E7FAD-CEDF-9CB2-6CA7-D6B94BC9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D305C-B8E7-F386-0008-C1F5B793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E89EA-36C6-458F-E0B9-7644799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7556-E81B-A454-388A-4580AE3A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40E630-15BF-3E7D-A921-5FA2AE7A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F8ADE-8FB7-C0B9-0B17-7FC345E3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81E39-4073-EE04-CE6E-305DF568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D9680-9401-0D0E-461F-BC5E8899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1B58E-BA01-8DFE-79AA-18D9201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347A3C-7CF5-092D-17A3-1FD89A78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E26C4-C4CB-14F9-CF73-73BA2E0C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5B8B7-4216-7B78-E426-C85FF00A4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3F7E-7978-42D9-A430-413EB8763E7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7644B-FE52-666E-BBED-4B8FE8D1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2D9F2-0176-115A-100F-94763528C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2AF6-5990-4AFA-9FAA-4C01314EF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CC22B-D7E7-C82B-95E6-B84A898D2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0FB98-6BD2-FAAA-B985-AF7189217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C2F4C-174E-6EE1-E69E-8C2CB4B8F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1" t="-1411" r="18814" b="1411"/>
          <a:stretch/>
        </p:blipFill>
        <p:spPr>
          <a:xfrm>
            <a:off x="0" y="429643"/>
            <a:ext cx="12192000" cy="59987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104D92-6EEE-C289-DC0A-A9BFA8ABA365}"/>
              </a:ext>
            </a:extLst>
          </p:cNvPr>
          <p:cNvSpPr/>
          <p:nvPr/>
        </p:nvSpPr>
        <p:spPr>
          <a:xfrm>
            <a:off x="0" y="558800"/>
            <a:ext cx="12192000" cy="58695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3C7D6-5BCC-7B52-204A-D08F3EF8B88B}"/>
              </a:ext>
            </a:extLst>
          </p:cNvPr>
          <p:cNvSpPr/>
          <p:nvPr/>
        </p:nvSpPr>
        <p:spPr>
          <a:xfrm>
            <a:off x="670560" y="558800"/>
            <a:ext cx="10922000" cy="58695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3BC6B-3B38-E9C8-9FDB-3978338A20F3}"/>
              </a:ext>
            </a:extLst>
          </p:cNvPr>
          <p:cNvSpPr/>
          <p:nvPr/>
        </p:nvSpPr>
        <p:spPr>
          <a:xfrm>
            <a:off x="772160" y="944880"/>
            <a:ext cx="10749280" cy="12395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09C442-1018-1068-F6FC-F67178ADCD13}"/>
              </a:ext>
            </a:extLst>
          </p:cNvPr>
          <p:cNvSpPr/>
          <p:nvPr/>
        </p:nvSpPr>
        <p:spPr>
          <a:xfrm>
            <a:off x="772160" y="2171317"/>
            <a:ext cx="10749280" cy="38419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1773E2-A56E-34CF-3AD7-F2EE6810712C}"/>
              </a:ext>
            </a:extLst>
          </p:cNvPr>
          <p:cNvSpPr/>
          <p:nvPr/>
        </p:nvSpPr>
        <p:spPr>
          <a:xfrm>
            <a:off x="3931920" y="1026160"/>
            <a:ext cx="4338320" cy="2641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ECBC0-35BA-CCA5-7FA3-5C2DBBB789AA}"/>
              </a:ext>
            </a:extLst>
          </p:cNvPr>
          <p:cNvSpPr/>
          <p:nvPr/>
        </p:nvSpPr>
        <p:spPr>
          <a:xfrm>
            <a:off x="772160" y="1701258"/>
            <a:ext cx="10749280" cy="3779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D97616-5EB6-781F-8BFA-DFF3C6920CB1}"/>
              </a:ext>
            </a:extLst>
          </p:cNvPr>
          <p:cNvSpPr/>
          <p:nvPr/>
        </p:nvSpPr>
        <p:spPr>
          <a:xfrm>
            <a:off x="5212080" y="1365980"/>
            <a:ext cx="1778000" cy="2641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479DAA-C9A8-B2A5-2BCF-B2A207BC6142}"/>
              </a:ext>
            </a:extLst>
          </p:cNvPr>
          <p:cNvSpPr/>
          <p:nvPr/>
        </p:nvSpPr>
        <p:spPr>
          <a:xfrm>
            <a:off x="1595120" y="2239737"/>
            <a:ext cx="9072880" cy="37735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E7D6C-C86C-EFAE-E4DC-B845DC0CF68D}"/>
              </a:ext>
            </a:extLst>
          </p:cNvPr>
          <p:cNvSpPr/>
          <p:nvPr/>
        </p:nvSpPr>
        <p:spPr>
          <a:xfrm>
            <a:off x="1645920" y="2313557"/>
            <a:ext cx="9001760" cy="101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A3CB9E-8776-878C-E19C-6665FEABD608}"/>
              </a:ext>
            </a:extLst>
          </p:cNvPr>
          <p:cNvSpPr/>
          <p:nvPr/>
        </p:nvSpPr>
        <p:spPr>
          <a:xfrm>
            <a:off x="1645920" y="343229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66C8DC-6B33-7128-B71F-9EBB779EF313}"/>
              </a:ext>
            </a:extLst>
          </p:cNvPr>
          <p:cNvSpPr/>
          <p:nvPr/>
        </p:nvSpPr>
        <p:spPr>
          <a:xfrm>
            <a:off x="1615440" y="407237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21B31B-DD3E-4D4E-459E-9C9424DEE4B9}"/>
              </a:ext>
            </a:extLst>
          </p:cNvPr>
          <p:cNvSpPr/>
          <p:nvPr/>
        </p:nvSpPr>
        <p:spPr>
          <a:xfrm>
            <a:off x="1625600" y="473277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B69345-222D-C7A1-0FD3-BF1CE054ADCE}"/>
              </a:ext>
            </a:extLst>
          </p:cNvPr>
          <p:cNvSpPr/>
          <p:nvPr/>
        </p:nvSpPr>
        <p:spPr>
          <a:xfrm>
            <a:off x="1615440" y="538301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4B1659-DFBA-151A-8E0F-CAB05C00C088}"/>
              </a:ext>
            </a:extLst>
          </p:cNvPr>
          <p:cNvSpPr/>
          <p:nvPr/>
        </p:nvSpPr>
        <p:spPr>
          <a:xfrm>
            <a:off x="1788160" y="360203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B83CB0-4666-477C-C844-91816493C7AE}"/>
              </a:ext>
            </a:extLst>
          </p:cNvPr>
          <p:cNvSpPr/>
          <p:nvPr/>
        </p:nvSpPr>
        <p:spPr>
          <a:xfrm>
            <a:off x="1767840" y="422179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B1C30-B432-E7AF-5385-6E1FF7ACA377}"/>
              </a:ext>
            </a:extLst>
          </p:cNvPr>
          <p:cNvSpPr/>
          <p:nvPr/>
        </p:nvSpPr>
        <p:spPr>
          <a:xfrm>
            <a:off x="1808480" y="489235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0B11E0-5F38-BC0B-EFFB-69359426FC73}"/>
              </a:ext>
            </a:extLst>
          </p:cNvPr>
          <p:cNvSpPr/>
          <p:nvPr/>
        </p:nvSpPr>
        <p:spPr>
          <a:xfrm>
            <a:off x="1788160" y="553243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CC22B-D7E7-C82B-95E6-B84A898D2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0FB98-6BD2-FAAA-B985-AF7189217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104D92-6EEE-C289-DC0A-A9BFA8ABA365}"/>
              </a:ext>
            </a:extLst>
          </p:cNvPr>
          <p:cNvSpPr/>
          <p:nvPr/>
        </p:nvSpPr>
        <p:spPr>
          <a:xfrm>
            <a:off x="0" y="558800"/>
            <a:ext cx="12192000" cy="58695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3C7D6-5BCC-7B52-204A-D08F3EF8B88B}"/>
              </a:ext>
            </a:extLst>
          </p:cNvPr>
          <p:cNvSpPr/>
          <p:nvPr/>
        </p:nvSpPr>
        <p:spPr>
          <a:xfrm>
            <a:off x="670560" y="558800"/>
            <a:ext cx="10922000" cy="58695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3BC6B-3B38-E9C8-9FDB-3978338A20F3}"/>
              </a:ext>
            </a:extLst>
          </p:cNvPr>
          <p:cNvSpPr/>
          <p:nvPr/>
        </p:nvSpPr>
        <p:spPr>
          <a:xfrm>
            <a:off x="772160" y="944880"/>
            <a:ext cx="10749280" cy="12395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09C442-1018-1068-F6FC-F67178ADCD13}"/>
              </a:ext>
            </a:extLst>
          </p:cNvPr>
          <p:cNvSpPr/>
          <p:nvPr/>
        </p:nvSpPr>
        <p:spPr>
          <a:xfrm>
            <a:off x="772160" y="2171317"/>
            <a:ext cx="10749280" cy="38419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1773E2-A56E-34CF-3AD7-F2EE6810712C}"/>
              </a:ext>
            </a:extLst>
          </p:cNvPr>
          <p:cNvSpPr/>
          <p:nvPr/>
        </p:nvSpPr>
        <p:spPr>
          <a:xfrm>
            <a:off x="3931920" y="1026160"/>
            <a:ext cx="4338320" cy="2641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ECBC0-35BA-CCA5-7FA3-5C2DBBB789AA}"/>
              </a:ext>
            </a:extLst>
          </p:cNvPr>
          <p:cNvSpPr/>
          <p:nvPr/>
        </p:nvSpPr>
        <p:spPr>
          <a:xfrm>
            <a:off x="772160" y="1701258"/>
            <a:ext cx="10749280" cy="3779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D97616-5EB6-781F-8BFA-DFF3C6920CB1}"/>
              </a:ext>
            </a:extLst>
          </p:cNvPr>
          <p:cNvSpPr/>
          <p:nvPr/>
        </p:nvSpPr>
        <p:spPr>
          <a:xfrm>
            <a:off x="5212080" y="1365980"/>
            <a:ext cx="1778000" cy="2641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479DAA-C9A8-B2A5-2BCF-B2A207BC6142}"/>
              </a:ext>
            </a:extLst>
          </p:cNvPr>
          <p:cNvSpPr/>
          <p:nvPr/>
        </p:nvSpPr>
        <p:spPr>
          <a:xfrm>
            <a:off x="1595120" y="2239737"/>
            <a:ext cx="9072880" cy="37735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E7D6C-C86C-EFAE-E4DC-B845DC0CF68D}"/>
              </a:ext>
            </a:extLst>
          </p:cNvPr>
          <p:cNvSpPr/>
          <p:nvPr/>
        </p:nvSpPr>
        <p:spPr>
          <a:xfrm>
            <a:off x="1645920" y="2313557"/>
            <a:ext cx="9001760" cy="1018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A3CB9E-8776-878C-E19C-6665FEABD608}"/>
              </a:ext>
            </a:extLst>
          </p:cNvPr>
          <p:cNvSpPr/>
          <p:nvPr/>
        </p:nvSpPr>
        <p:spPr>
          <a:xfrm>
            <a:off x="1645920" y="343229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66C8DC-6B33-7128-B71F-9EBB779EF313}"/>
              </a:ext>
            </a:extLst>
          </p:cNvPr>
          <p:cNvSpPr/>
          <p:nvPr/>
        </p:nvSpPr>
        <p:spPr>
          <a:xfrm>
            <a:off x="1615440" y="407237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21B31B-DD3E-4D4E-459E-9C9424DEE4B9}"/>
              </a:ext>
            </a:extLst>
          </p:cNvPr>
          <p:cNvSpPr/>
          <p:nvPr/>
        </p:nvSpPr>
        <p:spPr>
          <a:xfrm>
            <a:off x="1625600" y="473277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B69345-222D-C7A1-0FD3-BF1CE054ADCE}"/>
              </a:ext>
            </a:extLst>
          </p:cNvPr>
          <p:cNvSpPr/>
          <p:nvPr/>
        </p:nvSpPr>
        <p:spPr>
          <a:xfrm>
            <a:off x="1615440" y="5383016"/>
            <a:ext cx="9001760" cy="48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4B1659-DFBA-151A-8E0F-CAB05C00C088}"/>
              </a:ext>
            </a:extLst>
          </p:cNvPr>
          <p:cNvSpPr/>
          <p:nvPr/>
        </p:nvSpPr>
        <p:spPr>
          <a:xfrm>
            <a:off x="1788160" y="360203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B83CB0-4666-477C-C844-91816493C7AE}"/>
              </a:ext>
            </a:extLst>
          </p:cNvPr>
          <p:cNvSpPr/>
          <p:nvPr/>
        </p:nvSpPr>
        <p:spPr>
          <a:xfrm>
            <a:off x="1767840" y="422179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B1C30-B432-E7AF-5385-6E1FF7ACA377}"/>
              </a:ext>
            </a:extLst>
          </p:cNvPr>
          <p:cNvSpPr/>
          <p:nvPr/>
        </p:nvSpPr>
        <p:spPr>
          <a:xfrm>
            <a:off x="1808480" y="489235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0B11E0-5F38-BC0B-EFFB-69359426FC73}"/>
              </a:ext>
            </a:extLst>
          </p:cNvPr>
          <p:cNvSpPr/>
          <p:nvPr/>
        </p:nvSpPr>
        <p:spPr>
          <a:xfrm>
            <a:off x="1788160" y="5532438"/>
            <a:ext cx="8666480" cy="2007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0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2C3D-501C-92DB-E67B-C0F73B9A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C78B-7EF0-DF20-A127-E489D9E2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BD490-2601-7846-77AA-3D310473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1" r="148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BAF359-D47A-108D-88FB-E639AF24B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D1BF83-7B88-B2E2-CA4A-6798B60546AE}"/>
              </a:ext>
            </a:extLst>
          </p:cNvPr>
          <p:cNvSpPr/>
          <p:nvPr/>
        </p:nvSpPr>
        <p:spPr>
          <a:xfrm>
            <a:off x="596766" y="0"/>
            <a:ext cx="10154653" cy="67665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5668B-EA85-4B39-3C91-91D6301286DC}"/>
              </a:ext>
            </a:extLst>
          </p:cNvPr>
          <p:cNvSpPr/>
          <p:nvPr/>
        </p:nvSpPr>
        <p:spPr>
          <a:xfrm>
            <a:off x="596765" y="436562"/>
            <a:ext cx="10154653" cy="10112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69F5E0-2828-CF9E-2CF9-031A95CEC821}"/>
              </a:ext>
            </a:extLst>
          </p:cNvPr>
          <p:cNvSpPr/>
          <p:nvPr/>
        </p:nvSpPr>
        <p:spPr>
          <a:xfrm>
            <a:off x="596766" y="1519297"/>
            <a:ext cx="10154652" cy="49735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4D2012-E346-BFC9-BBF5-1EF612008073}"/>
              </a:ext>
            </a:extLst>
          </p:cNvPr>
          <p:cNvSpPr/>
          <p:nvPr/>
        </p:nvSpPr>
        <p:spPr>
          <a:xfrm>
            <a:off x="3614286" y="475061"/>
            <a:ext cx="4338320" cy="2641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3A8167-64A4-CF0D-BD62-B50D97E23A7F}"/>
              </a:ext>
            </a:extLst>
          </p:cNvPr>
          <p:cNvSpPr/>
          <p:nvPr/>
        </p:nvSpPr>
        <p:spPr>
          <a:xfrm>
            <a:off x="598904" y="1638540"/>
            <a:ext cx="4146351" cy="47443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1D22DA-84EF-0C0C-0B90-67BD62D1A12B}"/>
              </a:ext>
            </a:extLst>
          </p:cNvPr>
          <p:cNvSpPr/>
          <p:nvPr/>
        </p:nvSpPr>
        <p:spPr>
          <a:xfrm>
            <a:off x="596763" y="1038856"/>
            <a:ext cx="10154651" cy="3455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A8BCF9-09F0-133A-ABF0-7D494B9B997D}"/>
              </a:ext>
            </a:extLst>
          </p:cNvPr>
          <p:cNvSpPr/>
          <p:nvPr/>
        </p:nvSpPr>
        <p:spPr>
          <a:xfrm>
            <a:off x="4899258" y="1630141"/>
            <a:ext cx="5768741" cy="47912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AFF385-597E-0181-C9AC-12CAB4398EDC}"/>
              </a:ext>
            </a:extLst>
          </p:cNvPr>
          <p:cNvSpPr/>
          <p:nvPr/>
        </p:nvSpPr>
        <p:spPr>
          <a:xfrm>
            <a:off x="4778941" y="788465"/>
            <a:ext cx="1778000" cy="1868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3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A0B2-1F5E-22E1-27B8-E5AF3EC8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D3992-20A0-F5B3-BB9E-C69A3F1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27254-4A38-64D7-6268-6BFB1EDB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송현지[ 학부재학 / 보건환경융합과학부 ]</dc:creator>
  <cp:lastModifiedBy>송현지[ 학부재학 / 보건환경융합과학부 ]</cp:lastModifiedBy>
  <cp:revision>2</cp:revision>
  <dcterms:created xsi:type="dcterms:W3CDTF">2023-04-11T01:51:24Z</dcterms:created>
  <dcterms:modified xsi:type="dcterms:W3CDTF">2023-04-11T11:33:06Z</dcterms:modified>
</cp:coreProperties>
</file>