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406" r:id="rId3"/>
    <p:sldId id="473" r:id="rId4"/>
    <p:sldId id="483" r:id="rId5"/>
    <p:sldId id="484" r:id="rId6"/>
    <p:sldId id="485" r:id="rId7"/>
    <p:sldId id="487" r:id="rId8"/>
    <p:sldId id="488" r:id="rId9"/>
    <p:sldId id="489" r:id="rId10"/>
    <p:sldId id="494" r:id="rId11"/>
    <p:sldId id="490" r:id="rId12"/>
    <p:sldId id="491" r:id="rId13"/>
    <p:sldId id="492" r:id="rId14"/>
    <p:sldId id="493" r:id="rId15"/>
    <p:sldId id="499" r:id="rId16"/>
    <p:sldId id="500" r:id="rId17"/>
    <p:sldId id="502" r:id="rId18"/>
    <p:sldId id="520" r:id="rId19"/>
    <p:sldId id="503" r:id="rId20"/>
    <p:sldId id="509" r:id="rId21"/>
    <p:sldId id="510" r:id="rId22"/>
    <p:sldId id="504" r:id="rId23"/>
    <p:sldId id="505" r:id="rId24"/>
    <p:sldId id="511" r:id="rId25"/>
    <p:sldId id="512" r:id="rId26"/>
    <p:sldId id="506" r:id="rId27"/>
    <p:sldId id="513" r:id="rId28"/>
    <p:sldId id="514" r:id="rId29"/>
    <p:sldId id="515" r:id="rId30"/>
    <p:sldId id="519" r:id="rId31"/>
    <p:sldId id="516" r:id="rId32"/>
    <p:sldId id="479" r:id="rId33"/>
    <p:sldId id="521" r:id="rId34"/>
    <p:sldId id="481" r:id="rId35"/>
  </p:sldIdLst>
  <p:sldSz cx="12196763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2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80808"/>
    <a:srgbClr val="808080"/>
    <a:srgbClr val="C00000"/>
    <a:srgbClr val="F8F8F8"/>
    <a:srgbClr val="DDDDDD"/>
    <a:srgbClr val="BC0000"/>
    <a:srgbClr val="A9BECB"/>
    <a:srgbClr val="21A3D0"/>
    <a:srgbClr val="D01C63"/>
    <a:srgbClr val="006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8" autoAdjust="0"/>
    <p:restoredTop sz="81892" autoAdjust="0"/>
  </p:normalViewPr>
  <p:slideViewPr>
    <p:cSldViewPr snapToObjects="1" showGuides="1">
      <p:cViewPr varScale="1">
        <p:scale>
          <a:sx n="116" d="100"/>
          <a:sy n="116" d="100"/>
        </p:scale>
        <p:origin x="216" y="102"/>
      </p:cViewPr>
      <p:guideLst>
        <p:guide orient="horz" pos="2142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212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59DB03-50F6-4555-839D-FE15367334C4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ACF24782-3224-4608-82D5-AB6E3F1FD833}">
      <dgm:prSet phldrT="[文本]"/>
      <dgm:spPr/>
      <dgm:t>
        <a:bodyPr/>
        <a:lstStyle/>
        <a:p>
          <a:r>
            <a:rPr lang="zh-CN" altLang="en-US" dirty="0" smtClean="0"/>
            <a:t>需求分析</a:t>
          </a:r>
          <a:endParaRPr lang="zh-CN" altLang="en-US" dirty="0"/>
        </a:p>
      </dgm:t>
    </dgm:pt>
    <dgm:pt modelId="{621B6D80-0C83-48D7-B0A7-65CA5294EAD9}" type="parTrans" cxnId="{316A55E5-B0AC-4F86-960F-E36709C4ABF2}">
      <dgm:prSet/>
      <dgm:spPr/>
      <dgm:t>
        <a:bodyPr/>
        <a:lstStyle/>
        <a:p>
          <a:endParaRPr lang="zh-CN" altLang="en-US"/>
        </a:p>
      </dgm:t>
    </dgm:pt>
    <dgm:pt modelId="{DFE8C3C6-D459-4636-930C-BC33E7B2674C}" type="sibTrans" cxnId="{316A55E5-B0AC-4F86-960F-E36709C4ABF2}">
      <dgm:prSet/>
      <dgm:spPr/>
      <dgm:t>
        <a:bodyPr/>
        <a:lstStyle/>
        <a:p>
          <a:endParaRPr lang="zh-CN" altLang="en-US"/>
        </a:p>
      </dgm:t>
    </dgm:pt>
    <dgm:pt modelId="{468B5E79-D416-4B50-9A62-1CD5957F38F9}">
      <dgm:prSet phldrT="[文本]"/>
      <dgm:spPr/>
      <dgm:t>
        <a:bodyPr/>
        <a:lstStyle/>
        <a:p>
          <a:r>
            <a:rPr lang="zh-CN" altLang="en-US" dirty="0" smtClean="0"/>
            <a:t>系统设计</a:t>
          </a:r>
          <a:endParaRPr lang="zh-CN" altLang="en-US" dirty="0"/>
        </a:p>
      </dgm:t>
    </dgm:pt>
    <dgm:pt modelId="{8B257815-9FC6-4025-B00B-6F1A8EC78206}" type="parTrans" cxnId="{BB5713BD-6D77-46B6-A08C-6B6A5606B6E8}">
      <dgm:prSet/>
      <dgm:spPr/>
      <dgm:t>
        <a:bodyPr/>
        <a:lstStyle/>
        <a:p>
          <a:endParaRPr lang="zh-CN" altLang="en-US"/>
        </a:p>
      </dgm:t>
    </dgm:pt>
    <dgm:pt modelId="{CF280455-678F-44B8-BC3F-2EB223A1BB7F}" type="sibTrans" cxnId="{BB5713BD-6D77-46B6-A08C-6B6A5606B6E8}">
      <dgm:prSet/>
      <dgm:spPr/>
      <dgm:t>
        <a:bodyPr/>
        <a:lstStyle/>
        <a:p>
          <a:endParaRPr lang="zh-CN" altLang="en-US"/>
        </a:p>
      </dgm:t>
    </dgm:pt>
    <dgm:pt modelId="{28948B7A-FBE8-4DBE-9A55-2D2A4A26A06A}">
      <dgm:prSet phldrT="[文本]"/>
      <dgm:spPr/>
      <dgm:t>
        <a:bodyPr/>
        <a:lstStyle/>
        <a:p>
          <a:r>
            <a:rPr lang="zh-CN" altLang="en-US" dirty="0" smtClean="0"/>
            <a:t>系统开发</a:t>
          </a:r>
          <a:endParaRPr lang="zh-CN" altLang="en-US" dirty="0"/>
        </a:p>
      </dgm:t>
    </dgm:pt>
    <dgm:pt modelId="{BE5579A0-DECC-4C04-83B7-68C1F9400F26}" type="parTrans" cxnId="{ABC61D46-4347-47E8-8772-7C08088D342C}">
      <dgm:prSet/>
      <dgm:spPr/>
      <dgm:t>
        <a:bodyPr/>
        <a:lstStyle/>
        <a:p>
          <a:endParaRPr lang="zh-CN" altLang="en-US"/>
        </a:p>
      </dgm:t>
    </dgm:pt>
    <dgm:pt modelId="{FAFC913E-F82F-4661-A0D5-6268378F565B}" type="sibTrans" cxnId="{ABC61D46-4347-47E8-8772-7C08088D342C}">
      <dgm:prSet/>
      <dgm:spPr/>
      <dgm:t>
        <a:bodyPr/>
        <a:lstStyle/>
        <a:p>
          <a:endParaRPr lang="zh-CN" altLang="en-US"/>
        </a:p>
      </dgm:t>
    </dgm:pt>
    <dgm:pt modelId="{7A2E2C70-5888-4275-970B-A38655EFBA25}">
      <dgm:prSet phldrT="[文本]"/>
      <dgm:spPr/>
      <dgm:t>
        <a:bodyPr/>
        <a:lstStyle/>
        <a:p>
          <a:r>
            <a:rPr lang="zh-CN" altLang="en-US" dirty="0" smtClean="0"/>
            <a:t>系统测试</a:t>
          </a:r>
          <a:endParaRPr lang="zh-CN" altLang="en-US" dirty="0"/>
        </a:p>
      </dgm:t>
    </dgm:pt>
    <dgm:pt modelId="{A98D1F95-ED96-45D4-90F9-5CC399743C9B}" type="parTrans" cxnId="{2BA5EFC8-8472-408E-BEE2-BAB6A8C5B1D5}">
      <dgm:prSet/>
      <dgm:spPr/>
      <dgm:t>
        <a:bodyPr/>
        <a:lstStyle/>
        <a:p>
          <a:endParaRPr lang="zh-CN" altLang="en-US"/>
        </a:p>
      </dgm:t>
    </dgm:pt>
    <dgm:pt modelId="{E1D9F256-30F8-4FF2-96F8-E7BBDF2953A5}" type="sibTrans" cxnId="{2BA5EFC8-8472-408E-BEE2-BAB6A8C5B1D5}">
      <dgm:prSet/>
      <dgm:spPr/>
      <dgm:t>
        <a:bodyPr/>
        <a:lstStyle/>
        <a:p>
          <a:endParaRPr lang="zh-CN" altLang="en-US"/>
        </a:p>
      </dgm:t>
    </dgm:pt>
    <dgm:pt modelId="{74F7EB99-FB57-4925-9600-6C11CF4C04D2}">
      <dgm:prSet phldrT="[文本]"/>
      <dgm:spPr/>
      <dgm:t>
        <a:bodyPr/>
        <a:lstStyle/>
        <a:p>
          <a:r>
            <a:rPr lang="zh-CN" altLang="en-US" dirty="0" smtClean="0"/>
            <a:t>系统调优</a:t>
          </a:r>
          <a:endParaRPr lang="zh-CN" altLang="en-US" dirty="0"/>
        </a:p>
      </dgm:t>
    </dgm:pt>
    <dgm:pt modelId="{6C4C7A23-246D-4880-BABC-039DA8ECC7D3}" type="parTrans" cxnId="{3F80CB13-46C2-4685-A286-559FEA8526C7}">
      <dgm:prSet/>
      <dgm:spPr/>
      <dgm:t>
        <a:bodyPr/>
        <a:lstStyle/>
        <a:p>
          <a:endParaRPr lang="zh-CN" altLang="en-US"/>
        </a:p>
      </dgm:t>
    </dgm:pt>
    <dgm:pt modelId="{5DDF9B42-787D-4F4C-943A-5FB4342552F3}" type="sibTrans" cxnId="{3F80CB13-46C2-4685-A286-559FEA8526C7}">
      <dgm:prSet/>
      <dgm:spPr/>
      <dgm:t>
        <a:bodyPr/>
        <a:lstStyle/>
        <a:p>
          <a:endParaRPr lang="zh-CN" altLang="en-US"/>
        </a:p>
      </dgm:t>
    </dgm:pt>
    <dgm:pt modelId="{474331E1-ED2D-4769-BCE2-9CB8B2789458}" type="pres">
      <dgm:prSet presAssocID="{4859DB03-50F6-4555-839D-FE15367334C4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2F3A7364-3766-43E4-860A-CD92F6435ED1}" type="pres">
      <dgm:prSet presAssocID="{ACF24782-3224-4608-82D5-AB6E3F1FD833}" presName="composite" presStyleCnt="0"/>
      <dgm:spPr/>
    </dgm:pt>
    <dgm:pt modelId="{ADC97D5A-D816-48A1-865E-50B3F545610A}" type="pres">
      <dgm:prSet presAssocID="{ACF24782-3224-4608-82D5-AB6E3F1FD833}" presName="LShape" presStyleLbl="alignNode1" presStyleIdx="0" presStyleCnt="9"/>
      <dgm:spPr/>
    </dgm:pt>
    <dgm:pt modelId="{CD533E0C-8C95-4FF4-992B-E22035FC8946}" type="pres">
      <dgm:prSet presAssocID="{ACF24782-3224-4608-82D5-AB6E3F1FD833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B04D77-89E1-4C02-93BB-21B2FC2D3CC1}" type="pres">
      <dgm:prSet presAssocID="{ACF24782-3224-4608-82D5-AB6E3F1FD833}" presName="Triangle" presStyleLbl="alignNode1" presStyleIdx="1" presStyleCnt="9"/>
      <dgm:spPr/>
    </dgm:pt>
    <dgm:pt modelId="{8F609C04-0A2E-492E-860E-07F400459B26}" type="pres">
      <dgm:prSet presAssocID="{DFE8C3C6-D459-4636-930C-BC33E7B2674C}" presName="sibTrans" presStyleCnt="0"/>
      <dgm:spPr/>
    </dgm:pt>
    <dgm:pt modelId="{6100D81F-26B3-48DF-8613-40B998134427}" type="pres">
      <dgm:prSet presAssocID="{DFE8C3C6-D459-4636-930C-BC33E7B2674C}" presName="space" presStyleCnt="0"/>
      <dgm:spPr/>
    </dgm:pt>
    <dgm:pt modelId="{53BDC984-79AC-4589-93E9-7FC7480D8EA5}" type="pres">
      <dgm:prSet presAssocID="{468B5E79-D416-4B50-9A62-1CD5957F38F9}" presName="composite" presStyleCnt="0"/>
      <dgm:spPr/>
    </dgm:pt>
    <dgm:pt modelId="{F4D69931-73B7-495B-9003-6BFD4E48CFCE}" type="pres">
      <dgm:prSet presAssocID="{468B5E79-D416-4B50-9A62-1CD5957F38F9}" presName="LShape" presStyleLbl="alignNode1" presStyleIdx="2" presStyleCnt="9"/>
      <dgm:spPr/>
    </dgm:pt>
    <dgm:pt modelId="{DA5F504E-B005-48E7-87FF-2EA7BE5C6C57}" type="pres">
      <dgm:prSet presAssocID="{468B5E79-D416-4B50-9A62-1CD5957F38F9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751C77-1AD9-49AB-B859-9E6A748E47F7}" type="pres">
      <dgm:prSet presAssocID="{468B5E79-D416-4B50-9A62-1CD5957F38F9}" presName="Triangle" presStyleLbl="alignNode1" presStyleIdx="3" presStyleCnt="9"/>
      <dgm:spPr/>
    </dgm:pt>
    <dgm:pt modelId="{4414A2F9-19F7-4131-A22D-BD540C388913}" type="pres">
      <dgm:prSet presAssocID="{CF280455-678F-44B8-BC3F-2EB223A1BB7F}" presName="sibTrans" presStyleCnt="0"/>
      <dgm:spPr/>
    </dgm:pt>
    <dgm:pt modelId="{E849A642-BBBA-45F0-A94C-A1656AE7E12B}" type="pres">
      <dgm:prSet presAssocID="{CF280455-678F-44B8-BC3F-2EB223A1BB7F}" presName="space" presStyleCnt="0"/>
      <dgm:spPr/>
    </dgm:pt>
    <dgm:pt modelId="{DFC18136-5341-4064-BCC9-8CC30F3106E6}" type="pres">
      <dgm:prSet presAssocID="{28948B7A-FBE8-4DBE-9A55-2D2A4A26A06A}" presName="composite" presStyleCnt="0"/>
      <dgm:spPr/>
    </dgm:pt>
    <dgm:pt modelId="{C90B255C-7D3C-4110-8F53-E153722F66D6}" type="pres">
      <dgm:prSet presAssocID="{28948B7A-FBE8-4DBE-9A55-2D2A4A26A06A}" presName="LShape" presStyleLbl="alignNode1" presStyleIdx="4" presStyleCnt="9"/>
      <dgm:spPr/>
    </dgm:pt>
    <dgm:pt modelId="{7D7A33E6-5C95-47ED-A026-F7AAF93E8F6F}" type="pres">
      <dgm:prSet presAssocID="{28948B7A-FBE8-4DBE-9A55-2D2A4A26A06A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916767-CAE8-4765-A3C9-B025DE1031C5}" type="pres">
      <dgm:prSet presAssocID="{28948B7A-FBE8-4DBE-9A55-2D2A4A26A06A}" presName="Triangle" presStyleLbl="alignNode1" presStyleIdx="5" presStyleCnt="9"/>
      <dgm:spPr/>
    </dgm:pt>
    <dgm:pt modelId="{21C3A3B8-CF69-44E3-A02B-89E04E28D1F8}" type="pres">
      <dgm:prSet presAssocID="{FAFC913E-F82F-4661-A0D5-6268378F565B}" presName="sibTrans" presStyleCnt="0"/>
      <dgm:spPr/>
    </dgm:pt>
    <dgm:pt modelId="{7E71EA1E-E6DA-475E-A3F4-A5A908E71453}" type="pres">
      <dgm:prSet presAssocID="{FAFC913E-F82F-4661-A0D5-6268378F565B}" presName="space" presStyleCnt="0"/>
      <dgm:spPr/>
    </dgm:pt>
    <dgm:pt modelId="{D9E503AD-CA68-41E9-B51A-44AB2D87F957}" type="pres">
      <dgm:prSet presAssocID="{7A2E2C70-5888-4275-970B-A38655EFBA25}" presName="composite" presStyleCnt="0"/>
      <dgm:spPr/>
    </dgm:pt>
    <dgm:pt modelId="{AA0265BE-EA4E-419E-A116-740C5968BE38}" type="pres">
      <dgm:prSet presAssocID="{7A2E2C70-5888-4275-970B-A38655EFBA25}" presName="LShape" presStyleLbl="alignNode1" presStyleIdx="6" presStyleCnt="9"/>
      <dgm:spPr/>
    </dgm:pt>
    <dgm:pt modelId="{E35E6D7F-82F4-4CB5-AD68-364959019566}" type="pres">
      <dgm:prSet presAssocID="{7A2E2C70-5888-4275-970B-A38655EFBA25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D7ACAE-EE57-456F-92AF-AF5780AC4C05}" type="pres">
      <dgm:prSet presAssocID="{7A2E2C70-5888-4275-970B-A38655EFBA25}" presName="Triangle" presStyleLbl="alignNode1" presStyleIdx="7" presStyleCnt="9"/>
      <dgm:spPr/>
    </dgm:pt>
    <dgm:pt modelId="{BDAECBA1-9874-4CB3-BE8B-0CD2747975D3}" type="pres">
      <dgm:prSet presAssocID="{E1D9F256-30F8-4FF2-96F8-E7BBDF2953A5}" presName="sibTrans" presStyleCnt="0"/>
      <dgm:spPr/>
    </dgm:pt>
    <dgm:pt modelId="{1229F1B8-62CA-4E78-B5E2-FA58739CFDF0}" type="pres">
      <dgm:prSet presAssocID="{E1D9F256-30F8-4FF2-96F8-E7BBDF2953A5}" presName="space" presStyleCnt="0"/>
      <dgm:spPr/>
    </dgm:pt>
    <dgm:pt modelId="{73E8B417-DCF4-4FF5-B3DA-9316866353F5}" type="pres">
      <dgm:prSet presAssocID="{74F7EB99-FB57-4925-9600-6C11CF4C04D2}" presName="composite" presStyleCnt="0"/>
      <dgm:spPr/>
    </dgm:pt>
    <dgm:pt modelId="{546FBF9E-C068-4C7B-BAC2-3F020F66191D}" type="pres">
      <dgm:prSet presAssocID="{74F7EB99-FB57-4925-9600-6C11CF4C04D2}" presName="LShape" presStyleLbl="alignNode1" presStyleIdx="8" presStyleCnt="9"/>
      <dgm:spPr/>
    </dgm:pt>
    <dgm:pt modelId="{1152321D-0042-4C30-9DB5-17B1DC5FBCAA}" type="pres">
      <dgm:prSet presAssocID="{74F7EB99-FB57-4925-9600-6C11CF4C04D2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208D696-8EC7-4301-9214-AA4F16616B1E}" type="presOf" srcId="{74F7EB99-FB57-4925-9600-6C11CF4C04D2}" destId="{1152321D-0042-4C30-9DB5-17B1DC5FBCAA}" srcOrd="0" destOrd="0" presId="urn:microsoft.com/office/officeart/2009/3/layout/StepUpProcess"/>
    <dgm:cxn modelId="{F53131BD-278B-470E-92A6-5CB8C6AC690A}" type="presOf" srcId="{468B5E79-D416-4B50-9A62-1CD5957F38F9}" destId="{DA5F504E-B005-48E7-87FF-2EA7BE5C6C57}" srcOrd="0" destOrd="0" presId="urn:microsoft.com/office/officeart/2009/3/layout/StepUpProcess"/>
    <dgm:cxn modelId="{316A55E5-B0AC-4F86-960F-E36709C4ABF2}" srcId="{4859DB03-50F6-4555-839D-FE15367334C4}" destId="{ACF24782-3224-4608-82D5-AB6E3F1FD833}" srcOrd="0" destOrd="0" parTransId="{621B6D80-0C83-48D7-B0A7-65CA5294EAD9}" sibTransId="{DFE8C3C6-D459-4636-930C-BC33E7B2674C}"/>
    <dgm:cxn modelId="{3F80CB13-46C2-4685-A286-559FEA8526C7}" srcId="{4859DB03-50F6-4555-839D-FE15367334C4}" destId="{74F7EB99-FB57-4925-9600-6C11CF4C04D2}" srcOrd="4" destOrd="0" parTransId="{6C4C7A23-246D-4880-BABC-039DA8ECC7D3}" sibTransId="{5DDF9B42-787D-4F4C-943A-5FB4342552F3}"/>
    <dgm:cxn modelId="{8C7259FD-49FD-41EA-A555-1D80C33E768B}" type="presOf" srcId="{28948B7A-FBE8-4DBE-9A55-2D2A4A26A06A}" destId="{7D7A33E6-5C95-47ED-A026-F7AAF93E8F6F}" srcOrd="0" destOrd="0" presId="urn:microsoft.com/office/officeart/2009/3/layout/StepUpProcess"/>
    <dgm:cxn modelId="{1AB6ED3A-EC00-4D52-8AE0-495529438656}" type="presOf" srcId="{7A2E2C70-5888-4275-970B-A38655EFBA25}" destId="{E35E6D7F-82F4-4CB5-AD68-364959019566}" srcOrd="0" destOrd="0" presId="urn:microsoft.com/office/officeart/2009/3/layout/StepUpProcess"/>
    <dgm:cxn modelId="{D31BE1C9-9EFC-4C1E-991A-8B023D9B94A8}" type="presOf" srcId="{4859DB03-50F6-4555-839D-FE15367334C4}" destId="{474331E1-ED2D-4769-BCE2-9CB8B2789458}" srcOrd="0" destOrd="0" presId="urn:microsoft.com/office/officeart/2009/3/layout/StepUpProcess"/>
    <dgm:cxn modelId="{3DBF5A42-A222-4EE3-972E-631BDEA4FB8A}" type="presOf" srcId="{ACF24782-3224-4608-82D5-AB6E3F1FD833}" destId="{CD533E0C-8C95-4FF4-992B-E22035FC8946}" srcOrd="0" destOrd="0" presId="urn:microsoft.com/office/officeart/2009/3/layout/StepUpProcess"/>
    <dgm:cxn modelId="{BB5713BD-6D77-46B6-A08C-6B6A5606B6E8}" srcId="{4859DB03-50F6-4555-839D-FE15367334C4}" destId="{468B5E79-D416-4B50-9A62-1CD5957F38F9}" srcOrd="1" destOrd="0" parTransId="{8B257815-9FC6-4025-B00B-6F1A8EC78206}" sibTransId="{CF280455-678F-44B8-BC3F-2EB223A1BB7F}"/>
    <dgm:cxn modelId="{ABC61D46-4347-47E8-8772-7C08088D342C}" srcId="{4859DB03-50F6-4555-839D-FE15367334C4}" destId="{28948B7A-FBE8-4DBE-9A55-2D2A4A26A06A}" srcOrd="2" destOrd="0" parTransId="{BE5579A0-DECC-4C04-83B7-68C1F9400F26}" sibTransId="{FAFC913E-F82F-4661-A0D5-6268378F565B}"/>
    <dgm:cxn modelId="{2BA5EFC8-8472-408E-BEE2-BAB6A8C5B1D5}" srcId="{4859DB03-50F6-4555-839D-FE15367334C4}" destId="{7A2E2C70-5888-4275-970B-A38655EFBA25}" srcOrd="3" destOrd="0" parTransId="{A98D1F95-ED96-45D4-90F9-5CC399743C9B}" sibTransId="{E1D9F256-30F8-4FF2-96F8-E7BBDF2953A5}"/>
    <dgm:cxn modelId="{75C89DD0-4028-499A-848F-E8F46D25ED36}" type="presParOf" srcId="{474331E1-ED2D-4769-BCE2-9CB8B2789458}" destId="{2F3A7364-3766-43E4-860A-CD92F6435ED1}" srcOrd="0" destOrd="0" presId="urn:microsoft.com/office/officeart/2009/3/layout/StepUpProcess"/>
    <dgm:cxn modelId="{D0BCC267-FF7F-42BB-9B9C-960F49C46449}" type="presParOf" srcId="{2F3A7364-3766-43E4-860A-CD92F6435ED1}" destId="{ADC97D5A-D816-48A1-865E-50B3F545610A}" srcOrd="0" destOrd="0" presId="urn:microsoft.com/office/officeart/2009/3/layout/StepUpProcess"/>
    <dgm:cxn modelId="{030DD14E-EED6-498E-ADB3-9E4DADC9FEE6}" type="presParOf" srcId="{2F3A7364-3766-43E4-860A-CD92F6435ED1}" destId="{CD533E0C-8C95-4FF4-992B-E22035FC8946}" srcOrd="1" destOrd="0" presId="urn:microsoft.com/office/officeart/2009/3/layout/StepUpProcess"/>
    <dgm:cxn modelId="{795BBAE8-FCB7-4794-8F87-DA223E0FEF09}" type="presParOf" srcId="{2F3A7364-3766-43E4-860A-CD92F6435ED1}" destId="{88B04D77-89E1-4C02-93BB-21B2FC2D3CC1}" srcOrd="2" destOrd="0" presId="urn:microsoft.com/office/officeart/2009/3/layout/StepUpProcess"/>
    <dgm:cxn modelId="{69F36E2F-8558-4616-9483-4F87BD5DE8E8}" type="presParOf" srcId="{474331E1-ED2D-4769-BCE2-9CB8B2789458}" destId="{8F609C04-0A2E-492E-860E-07F400459B26}" srcOrd="1" destOrd="0" presId="urn:microsoft.com/office/officeart/2009/3/layout/StepUpProcess"/>
    <dgm:cxn modelId="{A34A705B-5115-4520-90D3-6BE985D12F26}" type="presParOf" srcId="{8F609C04-0A2E-492E-860E-07F400459B26}" destId="{6100D81F-26B3-48DF-8613-40B998134427}" srcOrd="0" destOrd="0" presId="urn:microsoft.com/office/officeart/2009/3/layout/StepUpProcess"/>
    <dgm:cxn modelId="{10BBB00F-3B16-4639-9D3F-BB3ACD6B3704}" type="presParOf" srcId="{474331E1-ED2D-4769-BCE2-9CB8B2789458}" destId="{53BDC984-79AC-4589-93E9-7FC7480D8EA5}" srcOrd="2" destOrd="0" presId="urn:microsoft.com/office/officeart/2009/3/layout/StepUpProcess"/>
    <dgm:cxn modelId="{08E2AFA5-11AD-4965-84D1-0B2D842B99D0}" type="presParOf" srcId="{53BDC984-79AC-4589-93E9-7FC7480D8EA5}" destId="{F4D69931-73B7-495B-9003-6BFD4E48CFCE}" srcOrd="0" destOrd="0" presId="urn:microsoft.com/office/officeart/2009/3/layout/StepUpProcess"/>
    <dgm:cxn modelId="{01711F83-81F3-48EA-AEEF-D78C0C41FAB1}" type="presParOf" srcId="{53BDC984-79AC-4589-93E9-7FC7480D8EA5}" destId="{DA5F504E-B005-48E7-87FF-2EA7BE5C6C57}" srcOrd="1" destOrd="0" presId="urn:microsoft.com/office/officeart/2009/3/layout/StepUpProcess"/>
    <dgm:cxn modelId="{35B71CC2-FF3F-4FCA-924A-D1DE5A016B2A}" type="presParOf" srcId="{53BDC984-79AC-4589-93E9-7FC7480D8EA5}" destId="{B0751C77-1AD9-49AB-B859-9E6A748E47F7}" srcOrd="2" destOrd="0" presId="urn:microsoft.com/office/officeart/2009/3/layout/StepUpProcess"/>
    <dgm:cxn modelId="{8AC9D140-3878-485A-8475-494F1D63807A}" type="presParOf" srcId="{474331E1-ED2D-4769-BCE2-9CB8B2789458}" destId="{4414A2F9-19F7-4131-A22D-BD540C388913}" srcOrd="3" destOrd="0" presId="urn:microsoft.com/office/officeart/2009/3/layout/StepUpProcess"/>
    <dgm:cxn modelId="{E4CF2A08-F8FE-4F26-957D-E8A214F9EA63}" type="presParOf" srcId="{4414A2F9-19F7-4131-A22D-BD540C388913}" destId="{E849A642-BBBA-45F0-A94C-A1656AE7E12B}" srcOrd="0" destOrd="0" presId="urn:microsoft.com/office/officeart/2009/3/layout/StepUpProcess"/>
    <dgm:cxn modelId="{C0D02FA6-662A-4336-BEC9-9E0C1B51E2AF}" type="presParOf" srcId="{474331E1-ED2D-4769-BCE2-9CB8B2789458}" destId="{DFC18136-5341-4064-BCC9-8CC30F3106E6}" srcOrd="4" destOrd="0" presId="urn:microsoft.com/office/officeart/2009/3/layout/StepUpProcess"/>
    <dgm:cxn modelId="{53948B8D-A943-4635-9EFA-7A71B3CE5425}" type="presParOf" srcId="{DFC18136-5341-4064-BCC9-8CC30F3106E6}" destId="{C90B255C-7D3C-4110-8F53-E153722F66D6}" srcOrd="0" destOrd="0" presId="urn:microsoft.com/office/officeart/2009/3/layout/StepUpProcess"/>
    <dgm:cxn modelId="{3A4ADBE5-666C-400F-B020-CEF6C16F79EE}" type="presParOf" srcId="{DFC18136-5341-4064-BCC9-8CC30F3106E6}" destId="{7D7A33E6-5C95-47ED-A026-F7AAF93E8F6F}" srcOrd="1" destOrd="0" presId="urn:microsoft.com/office/officeart/2009/3/layout/StepUpProcess"/>
    <dgm:cxn modelId="{C969167A-606B-417E-A419-15BB07873FF4}" type="presParOf" srcId="{DFC18136-5341-4064-BCC9-8CC30F3106E6}" destId="{91916767-CAE8-4765-A3C9-B025DE1031C5}" srcOrd="2" destOrd="0" presId="urn:microsoft.com/office/officeart/2009/3/layout/StepUpProcess"/>
    <dgm:cxn modelId="{7E77975E-55E0-451F-966D-DE92ACA8A1CE}" type="presParOf" srcId="{474331E1-ED2D-4769-BCE2-9CB8B2789458}" destId="{21C3A3B8-CF69-44E3-A02B-89E04E28D1F8}" srcOrd="5" destOrd="0" presId="urn:microsoft.com/office/officeart/2009/3/layout/StepUpProcess"/>
    <dgm:cxn modelId="{246A2A11-6499-4775-A252-97A747AD8BE7}" type="presParOf" srcId="{21C3A3B8-CF69-44E3-A02B-89E04E28D1F8}" destId="{7E71EA1E-E6DA-475E-A3F4-A5A908E71453}" srcOrd="0" destOrd="0" presId="urn:microsoft.com/office/officeart/2009/3/layout/StepUpProcess"/>
    <dgm:cxn modelId="{8571DF90-9954-4161-BE95-D4C41A6EDD4C}" type="presParOf" srcId="{474331E1-ED2D-4769-BCE2-9CB8B2789458}" destId="{D9E503AD-CA68-41E9-B51A-44AB2D87F957}" srcOrd="6" destOrd="0" presId="urn:microsoft.com/office/officeart/2009/3/layout/StepUpProcess"/>
    <dgm:cxn modelId="{6245A242-FE1E-4218-9A59-DC99C8F440D0}" type="presParOf" srcId="{D9E503AD-CA68-41E9-B51A-44AB2D87F957}" destId="{AA0265BE-EA4E-419E-A116-740C5968BE38}" srcOrd="0" destOrd="0" presId="urn:microsoft.com/office/officeart/2009/3/layout/StepUpProcess"/>
    <dgm:cxn modelId="{1108E8E5-643A-444D-A9E9-DBB47A38F725}" type="presParOf" srcId="{D9E503AD-CA68-41E9-B51A-44AB2D87F957}" destId="{E35E6D7F-82F4-4CB5-AD68-364959019566}" srcOrd="1" destOrd="0" presId="urn:microsoft.com/office/officeart/2009/3/layout/StepUpProcess"/>
    <dgm:cxn modelId="{EBD4244F-19D4-4742-84A6-E26A9686C27C}" type="presParOf" srcId="{D9E503AD-CA68-41E9-B51A-44AB2D87F957}" destId="{CAD7ACAE-EE57-456F-92AF-AF5780AC4C05}" srcOrd="2" destOrd="0" presId="urn:microsoft.com/office/officeart/2009/3/layout/StepUpProcess"/>
    <dgm:cxn modelId="{502F02A5-4493-45BA-A741-0246850DFBFC}" type="presParOf" srcId="{474331E1-ED2D-4769-BCE2-9CB8B2789458}" destId="{BDAECBA1-9874-4CB3-BE8B-0CD2747975D3}" srcOrd="7" destOrd="0" presId="urn:microsoft.com/office/officeart/2009/3/layout/StepUpProcess"/>
    <dgm:cxn modelId="{A2380CD4-588D-4C54-AB0E-F8667BB9662A}" type="presParOf" srcId="{BDAECBA1-9874-4CB3-BE8B-0CD2747975D3}" destId="{1229F1B8-62CA-4E78-B5E2-FA58739CFDF0}" srcOrd="0" destOrd="0" presId="urn:microsoft.com/office/officeart/2009/3/layout/StepUpProcess"/>
    <dgm:cxn modelId="{7FD9A23E-00BA-43EA-AD63-F5311A0F9EB1}" type="presParOf" srcId="{474331E1-ED2D-4769-BCE2-9CB8B2789458}" destId="{73E8B417-DCF4-4FF5-B3DA-9316866353F5}" srcOrd="8" destOrd="0" presId="urn:microsoft.com/office/officeart/2009/3/layout/StepUpProcess"/>
    <dgm:cxn modelId="{F1C75123-6C15-4A19-9043-010A1AA068F1}" type="presParOf" srcId="{73E8B417-DCF4-4FF5-B3DA-9316866353F5}" destId="{546FBF9E-C068-4C7B-BAC2-3F020F66191D}" srcOrd="0" destOrd="0" presId="urn:microsoft.com/office/officeart/2009/3/layout/StepUpProcess"/>
    <dgm:cxn modelId="{3954440D-B4B8-4A55-B6CA-BDAC93337E0A}" type="presParOf" srcId="{73E8B417-DCF4-4FF5-B3DA-9316866353F5}" destId="{1152321D-0042-4C30-9DB5-17B1DC5FBCAA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9F8AB1FA-02AD-4F0F-940C-7981BB09A189}" type="datetimeFigureOut">
              <a:rPr lang="zh-CN" altLang="en-US"/>
              <a:pPr>
                <a:defRPr/>
              </a:pPr>
              <a:t>2020/6/11</a:t>
            </a:fld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fld id="{41EE1B0C-A8DF-4F94-AF51-C60F032A53C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33980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手动同步跟自动同步  换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个图片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EE1B0C-A8DF-4F94-AF51-C60F032A53CF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02929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这里要换几张实际项目的报表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EE1B0C-A8DF-4F94-AF51-C60F032A53CF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8656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这里要换几张实际项目的报表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EE1B0C-A8DF-4F94-AF51-C60F032A53CF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09705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这里要换几张实际项目的报表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EE1B0C-A8DF-4F94-AF51-C60F032A53CF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26965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这里要换几张实际项目的报表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EE1B0C-A8DF-4F94-AF51-C60F032A53CF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8377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这里要换几张实际项目的报表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EE1B0C-A8DF-4F94-AF51-C60F032A53CF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14616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这里要换几张实际项目的报表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EE1B0C-A8DF-4F94-AF51-C60F032A53CF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05303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这里要换几张实际项目的报表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EE1B0C-A8DF-4F94-AF51-C60F032A53CF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93557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这里要换几张实际项目的报表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EE1B0C-A8DF-4F94-AF51-C60F032A53CF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81114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这里要换几张实际项目的报表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EE1B0C-A8DF-4F94-AF51-C60F032A53CF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78063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这里要换几张实际项目的报表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EE1B0C-A8DF-4F94-AF51-C60F032A53CF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9318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这个地方需要讲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个库结构不一样，规则不一样。如何把</a:t>
            </a:r>
            <a:r>
              <a:rPr lang="en-US" altLang="zh-CN" dirty="0" smtClean="0"/>
              <a:t>3</a:t>
            </a:r>
            <a:r>
              <a:rPr lang="zh-CN" altLang="en-US" dirty="0" smtClean="0"/>
              <a:t>套库的数据融合到一起，但是又不互相影响，能够共同使用（同一个项目，引用不同的库），需要进行高度的抽象设计。</a:t>
            </a:r>
            <a:endParaRPr lang="en-US" altLang="zh-CN" dirty="0" smtClean="0"/>
          </a:p>
          <a:p>
            <a:r>
              <a:rPr lang="zh-CN" altLang="en-US" dirty="0" smtClean="0"/>
              <a:t>图片素材需要补充一下。我手上没图片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EE1B0C-A8DF-4F94-AF51-C60F032A53CF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3224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这里要换几张实际项目的报表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EE1B0C-A8DF-4F94-AF51-C60F032A53CF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8973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这里要换几张实际项目的报表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EE1B0C-A8DF-4F94-AF51-C60F032A53CF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6882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这里要换几张实际项目的报表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EE1B0C-A8DF-4F94-AF51-C60F032A53CF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8288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这里要换几张实际项目的报表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EE1B0C-A8DF-4F94-AF51-C60F032A53CF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4587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这里要换几张实际项目的报表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EE1B0C-A8DF-4F94-AF51-C60F032A53CF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299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这里要换几张实际项目的报表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EE1B0C-A8DF-4F94-AF51-C60F032A53CF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462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这里要换几张实际项目的报表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EE1B0C-A8DF-4F94-AF51-C60F032A53CF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4194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7963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9163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292657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3031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8075" y="908050"/>
            <a:ext cx="2627313" cy="5218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41375" y="908050"/>
            <a:ext cx="7734300" cy="5218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52058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47425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63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63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80229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41375" y="1600200"/>
            <a:ext cx="51800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181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218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75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013" y="1535113"/>
            <a:ext cx="5391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013" y="2174875"/>
            <a:ext cx="539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337741" y="664807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www.1ppt.com/hangye/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www.1ppt.com/sucai/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www.1ppt.com/tubiao/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www.1ppt.com/powerpoint/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www.1ppt.com/excel/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www.1ppt.com/kejian/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www.1ppt.com/shiti/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black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black"/>
              </a:solidFill>
              <a:latin typeface="Calibri"/>
              <a:ea typeface="宋体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字体下</a:t>
            </a:r>
            <a:r>
              <a:rPr lang="zh-CN" altLang="en-US" sz="100" dirty="0" smtClean="0">
                <a:solidFill>
                  <a:prstClr val="black"/>
                </a:solidFill>
                <a:latin typeface="Calibri"/>
                <a:ea typeface="宋体"/>
              </a:rPr>
              <a:t>载：</a:t>
            </a:r>
            <a:r>
              <a:rPr lang="en-US" altLang="zh-CN" sz="100" dirty="0" smtClean="0">
                <a:solidFill>
                  <a:prstClr val="black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black"/>
              </a:solidFill>
              <a:latin typeface="Calibri"/>
              <a:ea typeface="宋体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14965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6215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51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32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850" y="273050"/>
            <a:ext cx="68183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32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6597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837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837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837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73539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1375" y="908050"/>
            <a:ext cx="1051401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1375" y="1600200"/>
            <a:ext cx="1051401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ea typeface="微软雅黑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ea typeface="微软雅黑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ea typeface="微软雅黑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ea typeface="微软雅黑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ea typeface="仿宋_GB2312" pitchFamily="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2209949" y="2754485"/>
            <a:ext cx="7948613" cy="671513"/>
          </a:xfrm>
        </p:spPr>
        <p:txBody>
          <a:bodyPr/>
          <a:lstStyle/>
          <a:p>
            <a:pPr algn="ctr" eaLnBrk="1" hangingPunct="1"/>
            <a:r>
              <a:rPr lang="en-US" altLang="zh-CN" sz="5000" b="1" dirty="0">
                <a:solidFill>
                  <a:srgbClr val="F8F8F8"/>
                </a:solidFill>
              </a:rPr>
              <a:t>PDMS</a:t>
            </a:r>
            <a:r>
              <a:rPr lang="zh-CN" altLang="en-US" sz="5000" b="1" dirty="0">
                <a:solidFill>
                  <a:srgbClr val="F8F8F8"/>
                </a:solidFill>
              </a:rPr>
              <a:t>深化应用</a:t>
            </a:r>
            <a:endParaRPr lang="zh-CN" altLang="en-US" sz="5000" b="1" dirty="0" smtClean="0">
              <a:solidFill>
                <a:srgbClr val="F8F8F8"/>
              </a:solidFill>
            </a:endParaRPr>
          </a:p>
        </p:txBody>
      </p:sp>
      <p:sp>
        <p:nvSpPr>
          <p:cNvPr id="5128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2403623" y="3503613"/>
            <a:ext cx="7561263" cy="430212"/>
          </a:xfrm>
        </p:spPr>
        <p:txBody>
          <a:bodyPr anchor="ctr"/>
          <a:lstStyle/>
          <a:p>
            <a:pPr marL="0" indent="0" algn="ctr"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/>
              <a:t>非管道类材料编码深化应用项目</a:t>
            </a:r>
            <a:endParaRPr lang="zh-CN" altLang="en-US" sz="2200" dirty="0" smtClean="0"/>
          </a:p>
        </p:txBody>
      </p:sp>
      <p:pic>
        <p:nvPicPr>
          <p:cNvPr id="5129" name="图片 1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95838" y="603250"/>
            <a:ext cx="2030412" cy="195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1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7" grpId="0" autoUpdateAnimBg="0"/>
      <p:bldP spid="5128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4"/>
          <p:cNvGrpSpPr>
            <a:grpSpLocks noChangeAspect="1"/>
          </p:cNvGrpSpPr>
          <p:nvPr/>
        </p:nvGrpSpPr>
        <p:grpSpPr bwMode="auto">
          <a:xfrm flipH="1">
            <a:off x="8218304" y="761737"/>
            <a:ext cx="3922645" cy="5903106"/>
            <a:chOff x="1591" y="-1124"/>
            <a:chExt cx="4420" cy="5614"/>
          </a:xfrm>
        </p:grpSpPr>
        <p:sp>
          <p:nvSpPr>
            <p:cNvPr id="50" name="Oval 11"/>
            <p:cNvSpPr>
              <a:spLocks noChangeArrowheads="1"/>
            </p:cNvSpPr>
            <p:nvPr/>
          </p:nvSpPr>
          <p:spPr bwMode="auto">
            <a:xfrm>
              <a:off x="3789" y="1605"/>
              <a:ext cx="100" cy="10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1" name="Freeform 12"/>
            <p:cNvSpPr>
              <a:spLocks/>
            </p:cNvSpPr>
            <p:nvPr/>
          </p:nvSpPr>
          <p:spPr bwMode="auto">
            <a:xfrm>
              <a:off x="3775" y="1591"/>
              <a:ext cx="128" cy="128"/>
            </a:xfrm>
            <a:custGeom>
              <a:avLst/>
              <a:gdLst>
                <a:gd name="T0" fmla="*/ 48 w 54"/>
                <a:gd name="T1" fmla="*/ 27 h 54"/>
                <a:gd name="T2" fmla="*/ 43 w 54"/>
                <a:gd name="T3" fmla="*/ 27 h 54"/>
                <a:gd name="T4" fmla="*/ 39 w 54"/>
                <a:gd name="T5" fmla="*/ 39 h 54"/>
                <a:gd name="T6" fmla="*/ 27 w 54"/>
                <a:gd name="T7" fmla="*/ 43 h 54"/>
                <a:gd name="T8" fmla="*/ 15 w 54"/>
                <a:gd name="T9" fmla="*/ 39 h 54"/>
                <a:gd name="T10" fmla="*/ 11 w 54"/>
                <a:gd name="T11" fmla="*/ 27 h 54"/>
                <a:gd name="T12" fmla="*/ 15 w 54"/>
                <a:gd name="T13" fmla="*/ 16 h 54"/>
                <a:gd name="T14" fmla="*/ 27 w 54"/>
                <a:gd name="T15" fmla="*/ 11 h 54"/>
                <a:gd name="T16" fmla="*/ 39 w 54"/>
                <a:gd name="T17" fmla="*/ 16 h 54"/>
                <a:gd name="T18" fmla="*/ 43 w 54"/>
                <a:gd name="T19" fmla="*/ 27 h 54"/>
                <a:gd name="T20" fmla="*/ 48 w 54"/>
                <a:gd name="T21" fmla="*/ 27 h 54"/>
                <a:gd name="T22" fmla="*/ 54 w 54"/>
                <a:gd name="T23" fmla="*/ 27 h 54"/>
                <a:gd name="T24" fmla="*/ 27 w 54"/>
                <a:gd name="T25" fmla="*/ 0 h 54"/>
                <a:gd name="T26" fmla="*/ 0 w 54"/>
                <a:gd name="T27" fmla="*/ 27 h 54"/>
                <a:gd name="T28" fmla="*/ 27 w 54"/>
                <a:gd name="T29" fmla="*/ 54 h 54"/>
                <a:gd name="T30" fmla="*/ 54 w 54"/>
                <a:gd name="T31" fmla="*/ 27 h 54"/>
                <a:gd name="T32" fmla="*/ 48 w 54"/>
                <a:gd name="T3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54">
                  <a:moveTo>
                    <a:pt x="48" y="27"/>
                  </a:moveTo>
                  <a:cubicBezTo>
                    <a:pt x="43" y="27"/>
                    <a:pt x="43" y="27"/>
                    <a:pt x="43" y="27"/>
                  </a:cubicBezTo>
                  <a:cubicBezTo>
                    <a:pt x="43" y="32"/>
                    <a:pt x="41" y="36"/>
                    <a:pt x="39" y="39"/>
                  </a:cubicBezTo>
                  <a:cubicBezTo>
                    <a:pt x="36" y="42"/>
                    <a:pt x="32" y="43"/>
                    <a:pt x="27" y="43"/>
                  </a:cubicBezTo>
                  <a:cubicBezTo>
                    <a:pt x="22" y="43"/>
                    <a:pt x="18" y="42"/>
                    <a:pt x="15" y="39"/>
                  </a:cubicBezTo>
                  <a:cubicBezTo>
                    <a:pt x="13" y="36"/>
                    <a:pt x="11" y="32"/>
                    <a:pt x="11" y="27"/>
                  </a:cubicBezTo>
                  <a:cubicBezTo>
                    <a:pt x="11" y="23"/>
                    <a:pt x="13" y="19"/>
                    <a:pt x="15" y="16"/>
                  </a:cubicBezTo>
                  <a:cubicBezTo>
                    <a:pt x="18" y="13"/>
                    <a:pt x="22" y="11"/>
                    <a:pt x="27" y="11"/>
                  </a:cubicBezTo>
                  <a:cubicBezTo>
                    <a:pt x="32" y="11"/>
                    <a:pt x="36" y="13"/>
                    <a:pt x="39" y="16"/>
                  </a:cubicBezTo>
                  <a:cubicBezTo>
                    <a:pt x="41" y="19"/>
                    <a:pt x="43" y="23"/>
                    <a:pt x="43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4" y="42"/>
                    <a:pt x="54" y="27"/>
                  </a:cubicBezTo>
                  <a:lnTo>
                    <a:pt x="48" y="27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2" name="Freeform 13"/>
            <p:cNvSpPr>
              <a:spLocks/>
            </p:cNvSpPr>
            <p:nvPr/>
          </p:nvSpPr>
          <p:spPr bwMode="auto">
            <a:xfrm>
              <a:off x="1591" y="1017"/>
              <a:ext cx="4396" cy="3459"/>
            </a:xfrm>
            <a:custGeom>
              <a:avLst/>
              <a:gdLst>
                <a:gd name="T0" fmla="*/ 1775 w 1858"/>
                <a:gd name="T1" fmla="*/ 431 h 1463"/>
                <a:gd name="T2" fmla="*/ 1462 w 1858"/>
                <a:gd name="T3" fmla="*/ 0 h 1463"/>
                <a:gd name="T4" fmla="*/ 1383 w 1858"/>
                <a:gd name="T5" fmla="*/ 79 h 1463"/>
                <a:gd name="T6" fmla="*/ 1673 w 1858"/>
                <a:gd name="T7" fmla="*/ 476 h 1463"/>
                <a:gd name="T8" fmla="*/ 1702 w 1858"/>
                <a:gd name="T9" fmla="*/ 823 h 1463"/>
                <a:gd name="T10" fmla="*/ 1393 w 1858"/>
                <a:gd name="T11" fmla="*/ 1072 h 1463"/>
                <a:gd name="T12" fmla="*/ 1108 w 1858"/>
                <a:gd name="T13" fmla="*/ 1143 h 1463"/>
                <a:gd name="T14" fmla="*/ 1050 w 1858"/>
                <a:gd name="T15" fmla="*/ 1095 h 1463"/>
                <a:gd name="T16" fmla="*/ 1064 w 1858"/>
                <a:gd name="T17" fmla="*/ 1052 h 1463"/>
                <a:gd name="T18" fmla="*/ 1001 w 1858"/>
                <a:gd name="T19" fmla="*/ 976 h 1463"/>
                <a:gd name="T20" fmla="*/ 1005 w 1858"/>
                <a:gd name="T21" fmla="*/ 943 h 1463"/>
                <a:gd name="T22" fmla="*/ 870 w 1858"/>
                <a:gd name="T23" fmla="*/ 809 h 1463"/>
                <a:gd name="T24" fmla="*/ 809 w 1858"/>
                <a:gd name="T25" fmla="*/ 824 h 1463"/>
                <a:gd name="T26" fmla="*/ 819 w 1858"/>
                <a:gd name="T27" fmla="*/ 777 h 1463"/>
                <a:gd name="T28" fmla="*/ 698 w 1858"/>
                <a:gd name="T29" fmla="*/ 656 h 1463"/>
                <a:gd name="T30" fmla="*/ 671 w 1858"/>
                <a:gd name="T31" fmla="*/ 659 h 1463"/>
                <a:gd name="T32" fmla="*/ 671 w 1858"/>
                <a:gd name="T33" fmla="*/ 656 h 1463"/>
                <a:gd name="T34" fmla="*/ 591 w 1858"/>
                <a:gd name="T35" fmla="*/ 547 h 1463"/>
                <a:gd name="T36" fmla="*/ 599 w 1858"/>
                <a:gd name="T37" fmla="*/ 503 h 1463"/>
                <a:gd name="T38" fmla="*/ 474 w 1858"/>
                <a:gd name="T39" fmla="*/ 378 h 1463"/>
                <a:gd name="T40" fmla="*/ 408 w 1858"/>
                <a:gd name="T41" fmla="*/ 397 h 1463"/>
                <a:gd name="T42" fmla="*/ 410 w 1858"/>
                <a:gd name="T43" fmla="*/ 378 h 1463"/>
                <a:gd name="T44" fmla="*/ 386 w 1858"/>
                <a:gd name="T45" fmla="*/ 306 h 1463"/>
                <a:gd name="T46" fmla="*/ 193 w 1858"/>
                <a:gd name="T47" fmla="*/ 306 h 1463"/>
                <a:gd name="T48" fmla="*/ 193 w 1858"/>
                <a:gd name="T49" fmla="*/ 306 h 1463"/>
                <a:gd name="T50" fmla="*/ 0 w 1858"/>
                <a:gd name="T51" fmla="*/ 306 h 1463"/>
                <a:gd name="T52" fmla="*/ 0 w 1858"/>
                <a:gd name="T53" fmla="*/ 1462 h 1463"/>
                <a:gd name="T54" fmla="*/ 991 w 1858"/>
                <a:gd name="T55" fmla="*/ 1463 h 1463"/>
                <a:gd name="T56" fmla="*/ 991 w 1858"/>
                <a:gd name="T57" fmla="*/ 1462 h 1463"/>
                <a:gd name="T58" fmla="*/ 1269 w 1858"/>
                <a:gd name="T59" fmla="*/ 1462 h 1463"/>
                <a:gd name="T60" fmla="*/ 1270 w 1858"/>
                <a:gd name="T61" fmla="*/ 1450 h 1463"/>
                <a:gd name="T62" fmla="*/ 1248 w 1858"/>
                <a:gd name="T63" fmla="*/ 1383 h 1463"/>
                <a:gd name="T64" fmla="*/ 1270 w 1858"/>
                <a:gd name="T65" fmla="*/ 1316 h 1463"/>
                <a:gd name="T66" fmla="*/ 1234 w 1858"/>
                <a:gd name="T67" fmla="*/ 1233 h 1463"/>
                <a:gd name="T68" fmla="*/ 1432 w 1858"/>
                <a:gd name="T69" fmla="*/ 1177 h 1463"/>
                <a:gd name="T70" fmla="*/ 1805 w 1858"/>
                <a:gd name="T71" fmla="*/ 866 h 1463"/>
                <a:gd name="T72" fmla="*/ 1775 w 1858"/>
                <a:gd name="T73" fmla="*/ 431 h 1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58" h="1463">
                  <a:moveTo>
                    <a:pt x="1775" y="431"/>
                  </a:moveTo>
                  <a:cubicBezTo>
                    <a:pt x="1714" y="292"/>
                    <a:pt x="1605" y="143"/>
                    <a:pt x="1462" y="0"/>
                  </a:cubicBezTo>
                  <a:cubicBezTo>
                    <a:pt x="1383" y="79"/>
                    <a:pt x="1383" y="79"/>
                    <a:pt x="1383" y="79"/>
                  </a:cubicBezTo>
                  <a:cubicBezTo>
                    <a:pt x="1517" y="212"/>
                    <a:pt x="1617" y="350"/>
                    <a:pt x="1673" y="476"/>
                  </a:cubicBezTo>
                  <a:cubicBezTo>
                    <a:pt x="1733" y="609"/>
                    <a:pt x="1742" y="726"/>
                    <a:pt x="1702" y="823"/>
                  </a:cubicBezTo>
                  <a:cubicBezTo>
                    <a:pt x="1658" y="928"/>
                    <a:pt x="1554" y="1012"/>
                    <a:pt x="1393" y="1072"/>
                  </a:cubicBezTo>
                  <a:cubicBezTo>
                    <a:pt x="1311" y="1102"/>
                    <a:pt x="1216" y="1126"/>
                    <a:pt x="1108" y="1143"/>
                  </a:cubicBezTo>
                  <a:cubicBezTo>
                    <a:pt x="1095" y="1121"/>
                    <a:pt x="1075" y="1103"/>
                    <a:pt x="1050" y="1095"/>
                  </a:cubicBezTo>
                  <a:cubicBezTo>
                    <a:pt x="1059" y="1083"/>
                    <a:pt x="1064" y="1068"/>
                    <a:pt x="1064" y="1052"/>
                  </a:cubicBezTo>
                  <a:cubicBezTo>
                    <a:pt x="1064" y="1014"/>
                    <a:pt x="1037" y="983"/>
                    <a:pt x="1001" y="976"/>
                  </a:cubicBezTo>
                  <a:cubicBezTo>
                    <a:pt x="1003" y="966"/>
                    <a:pt x="1005" y="955"/>
                    <a:pt x="1005" y="943"/>
                  </a:cubicBezTo>
                  <a:cubicBezTo>
                    <a:pt x="1005" y="869"/>
                    <a:pt x="945" y="809"/>
                    <a:pt x="870" y="809"/>
                  </a:cubicBezTo>
                  <a:cubicBezTo>
                    <a:pt x="849" y="809"/>
                    <a:pt x="828" y="814"/>
                    <a:pt x="809" y="824"/>
                  </a:cubicBezTo>
                  <a:cubicBezTo>
                    <a:pt x="816" y="809"/>
                    <a:pt x="819" y="793"/>
                    <a:pt x="819" y="777"/>
                  </a:cubicBezTo>
                  <a:cubicBezTo>
                    <a:pt x="819" y="710"/>
                    <a:pt x="765" y="656"/>
                    <a:pt x="698" y="656"/>
                  </a:cubicBezTo>
                  <a:cubicBezTo>
                    <a:pt x="689" y="656"/>
                    <a:pt x="679" y="657"/>
                    <a:pt x="671" y="659"/>
                  </a:cubicBezTo>
                  <a:cubicBezTo>
                    <a:pt x="671" y="658"/>
                    <a:pt x="671" y="657"/>
                    <a:pt x="671" y="656"/>
                  </a:cubicBezTo>
                  <a:cubicBezTo>
                    <a:pt x="671" y="605"/>
                    <a:pt x="637" y="561"/>
                    <a:pt x="591" y="547"/>
                  </a:cubicBezTo>
                  <a:cubicBezTo>
                    <a:pt x="596" y="533"/>
                    <a:pt x="599" y="518"/>
                    <a:pt x="599" y="503"/>
                  </a:cubicBezTo>
                  <a:cubicBezTo>
                    <a:pt x="599" y="434"/>
                    <a:pt x="543" y="378"/>
                    <a:pt x="474" y="378"/>
                  </a:cubicBezTo>
                  <a:cubicBezTo>
                    <a:pt x="450" y="378"/>
                    <a:pt x="427" y="385"/>
                    <a:pt x="408" y="397"/>
                  </a:cubicBezTo>
                  <a:cubicBezTo>
                    <a:pt x="409" y="390"/>
                    <a:pt x="410" y="384"/>
                    <a:pt x="410" y="378"/>
                  </a:cubicBezTo>
                  <a:cubicBezTo>
                    <a:pt x="410" y="351"/>
                    <a:pt x="401" y="326"/>
                    <a:pt x="386" y="306"/>
                  </a:cubicBezTo>
                  <a:cubicBezTo>
                    <a:pt x="193" y="306"/>
                    <a:pt x="193" y="306"/>
                    <a:pt x="193" y="306"/>
                  </a:cubicBezTo>
                  <a:cubicBezTo>
                    <a:pt x="193" y="306"/>
                    <a:pt x="193" y="306"/>
                    <a:pt x="193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1462"/>
                    <a:pt x="0" y="1462"/>
                    <a:pt x="0" y="1462"/>
                  </a:cubicBezTo>
                  <a:cubicBezTo>
                    <a:pt x="991" y="1463"/>
                    <a:pt x="991" y="1463"/>
                    <a:pt x="991" y="1463"/>
                  </a:cubicBezTo>
                  <a:cubicBezTo>
                    <a:pt x="991" y="1462"/>
                    <a:pt x="991" y="1462"/>
                    <a:pt x="991" y="1462"/>
                  </a:cubicBezTo>
                  <a:cubicBezTo>
                    <a:pt x="1269" y="1462"/>
                    <a:pt x="1269" y="1462"/>
                    <a:pt x="1269" y="1462"/>
                  </a:cubicBezTo>
                  <a:cubicBezTo>
                    <a:pt x="1270" y="1458"/>
                    <a:pt x="1270" y="1454"/>
                    <a:pt x="1270" y="1450"/>
                  </a:cubicBezTo>
                  <a:cubicBezTo>
                    <a:pt x="1270" y="1425"/>
                    <a:pt x="1262" y="1402"/>
                    <a:pt x="1248" y="1383"/>
                  </a:cubicBezTo>
                  <a:cubicBezTo>
                    <a:pt x="1262" y="1365"/>
                    <a:pt x="1270" y="1341"/>
                    <a:pt x="1270" y="1316"/>
                  </a:cubicBezTo>
                  <a:cubicBezTo>
                    <a:pt x="1270" y="1283"/>
                    <a:pt x="1256" y="1254"/>
                    <a:pt x="1234" y="1233"/>
                  </a:cubicBezTo>
                  <a:cubicBezTo>
                    <a:pt x="1306" y="1218"/>
                    <a:pt x="1372" y="1199"/>
                    <a:pt x="1432" y="1177"/>
                  </a:cubicBezTo>
                  <a:cubicBezTo>
                    <a:pt x="1623" y="1106"/>
                    <a:pt x="1749" y="1001"/>
                    <a:pt x="1805" y="866"/>
                  </a:cubicBezTo>
                  <a:cubicBezTo>
                    <a:pt x="1858" y="739"/>
                    <a:pt x="1848" y="593"/>
                    <a:pt x="1775" y="43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" name="Freeform 14"/>
            <p:cNvSpPr>
              <a:spLocks/>
            </p:cNvSpPr>
            <p:nvPr/>
          </p:nvSpPr>
          <p:spPr bwMode="auto">
            <a:xfrm>
              <a:off x="1591" y="1052"/>
              <a:ext cx="4344" cy="3424"/>
            </a:xfrm>
            <a:custGeom>
              <a:avLst/>
              <a:gdLst>
                <a:gd name="T0" fmla="*/ 1756 w 1836"/>
                <a:gd name="T1" fmla="*/ 424 h 1448"/>
                <a:gd name="T2" fmla="*/ 1447 w 1836"/>
                <a:gd name="T3" fmla="*/ 0 h 1448"/>
                <a:gd name="T4" fmla="*/ 1398 w 1836"/>
                <a:gd name="T5" fmla="*/ 49 h 1448"/>
                <a:gd name="T6" fmla="*/ 1693 w 1836"/>
                <a:gd name="T7" fmla="*/ 452 h 1448"/>
                <a:gd name="T8" fmla="*/ 1722 w 1836"/>
                <a:gd name="T9" fmla="*/ 816 h 1448"/>
                <a:gd name="T10" fmla="*/ 981 w 1836"/>
                <a:gd name="T11" fmla="*/ 1166 h 1448"/>
                <a:gd name="T12" fmla="*/ 836 w 1836"/>
                <a:gd name="T13" fmla="*/ 1023 h 1448"/>
                <a:gd name="T14" fmla="*/ 755 w 1836"/>
                <a:gd name="T15" fmla="*/ 1048 h 1448"/>
                <a:gd name="T16" fmla="*/ 706 w 1836"/>
                <a:gd name="T17" fmla="*/ 1026 h 1448"/>
                <a:gd name="T18" fmla="*/ 711 w 1836"/>
                <a:gd name="T19" fmla="*/ 978 h 1448"/>
                <a:gd name="T20" fmla="*/ 505 w 1836"/>
                <a:gd name="T21" fmla="*/ 772 h 1448"/>
                <a:gd name="T22" fmla="*/ 446 w 1836"/>
                <a:gd name="T23" fmla="*/ 780 h 1448"/>
                <a:gd name="T24" fmla="*/ 318 w 1836"/>
                <a:gd name="T25" fmla="*/ 669 h 1448"/>
                <a:gd name="T26" fmla="*/ 135 w 1836"/>
                <a:gd name="T27" fmla="*/ 497 h 1448"/>
                <a:gd name="T28" fmla="*/ 0 w 1836"/>
                <a:gd name="T29" fmla="*/ 557 h 1448"/>
                <a:gd name="T30" fmla="*/ 0 w 1836"/>
                <a:gd name="T31" fmla="*/ 1026 h 1448"/>
                <a:gd name="T32" fmla="*/ 0 w 1836"/>
                <a:gd name="T33" fmla="*/ 1026 h 1448"/>
                <a:gd name="T34" fmla="*/ 0 w 1836"/>
                <a:gd name="T35" fmla="*/ 1448 h 1448"/>
                <a:gd name="T36" fmla="*/ 1113 w 1836"/>
                <a:gd name="T37" fmla="*/ 1448 h 1448"/>
                <a:gd name="T38" fmla="*/ 1126 w 1836"/>
                <a:gd name="T39" fmla="*/ 1378 h 1448"/>
                <a:gd name="T40" fmla="*/ 1054 w 1836"/>
                <a:gd name="T41" fmla="*/ 1227 h 1448"/>
                <a:gd name="T42" fmla="*/ 1424 w 1836"/>
                <a:gd name="T43" fmla="*/ 1142 h 1448"/>
                <a:gd name="T44" fmla="*/ 1786 w 1836"/>
                <a:gd name="T45" fmla="*/ 843 h 1448"/>
                <a:gd name="T46" fmla="*/ 1756 w 1836"/>
                <a:gd name="T47" fmla="*/ 424 h 1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36" h="1448">
                  <a:moveTo>
                    <a:pt x="1756" y="424"/>
                  </a:moveTo>
                  <a:cubicBezTo>
                    <a:pt x="1695" y="288"/>
                    <a:pt x="1589" y="141"/>
                    <a:pt x="1447" y="0"/>
                  </a:cubicBezTo>
                  <a:cubicBezTo>
                    <a:pt x="1398" y="49"/>
                    <a:pt x="1398" y="49"/>
                    <a:pt x="1398" y="49"/>
                  </a:cubicBezTo>
                  <a:cubicBezTo>
                    <a:pt x="1534" y="184"/>
                    <a:pt x="1635" y="324"/>
                    <a:pt x="1693" y="452"/>
                  </a:cubicBezTo>
                  <a:cubicBezTo>
                    <a:pt x="1754" y="591"/>
                    <a:pt x="1764" y="713"/>
                    <a:pt x="1722" y="816"/>
                  </a:cubicBezTo>
                  <a:cubicBezTo>
                    <a:pt x="1644" y="1004"/>
                    <a:pt x="1390" y="1123"/>
                    <a:pt x="981" y="1166"/>
                  </a:cubicBezTo>
                  <a:cubicBezTo>
                    <a:pt x="980" y="1087"/>
                    <a:pt x="916" y="1023"/>
                    <a:pt x="836" y="1023"/>
                  </a:cubicBezTo>
                  <a:cubicBezTo>
                    <a:pt x="806" y="1023"/>
                    <a:pt x="778" y="1032"/>
                    <a:pt x="755" y="1048"/>
                  </a:cubicBezTo>
                  <a:cubicBezTo>
                    <a:pt x="741" y="1038"/>
                    <a:pt x="724" y="1030"/>
                    <a:pt x="706" y="1026"/>
                  </a:cubicBezTo>
                  <a:cubicBezTo>
                    <a:pt x="709" y="1011"/>
                    <a:pt x="711" y="995"/>
                    <a:pt x="711" y="978"/>
                  </a:cubicBezTo>
                  <a:cubicBezTo>
                    <a:pt x="711" y="864"/>
                    <a:pt x="619" y="772"/>
                    <a:pt x="505" y="772"/>
                  </a:cubicBezTo>
                  <a:cubicBezTo>
                    <a:pt x="485" y="772"/>
                    <a:pt x="465" y="775"/>
                    <a:pt x="446" y="780"/>
                  </a:cubicBezTo>
                  <a:cubicBezTo>
                    <a:pt x="423" y="725"/>
                    <a:pt x="376" y="684"/>
                    <a:pt x="318" y="669"/>
                  </a:cubicBezTo>
                  <a:cubicBezTo>
                    <a:pt x="311" y="573"/>
                    <a:pt x="232" y="497"/>
                    <a:pt x="135" y="497"/>
                  </a:cubicBezTo>
                  <a:cubicBezTo>
                    <a:pt x="81" y="497"/>
                    <a:pt x="33" y="520"/>
                    <a:pt x="0" y="557"/>
                  </a:cubicBezTo>
                  <a:cubicBezTo>
                    <a:pt x="0" y="1026"/>
                    <a:pt x="0" y="1026"/>
                    <a:pt x="0" y="1026"/>
                  </a:cubicBezTo>
                  <a:cubicBezTo>
                    <a:pt x="0" y="1026"/>
                    <a:pt x="0" y="1026"/>
                    <a:pt x="0" y="1026"/>
                  </a:cubicBezTo>
                  <a:cubicBezTo>
                    <a:pt x="0" y="1448"/>
                    <a:pt x="0" y="1448"/>
                    <a:pt x="0" y="1448"/>
                  </a:cubicBezTo>
                  <a:cubicBezTo>
                    <a:pt x="1113" y="1448"/>
                    <a:pt x="1113" y="1448"/>
                    <a:pt x="1113" y="1448"/>
                  </a:cubicBezTo>
                  <a:cubicBezTo>
                    <a:pt x="1121" y="1426"/>
                    <a:pt x="1126" y="1403"/>
                    <a:pt x="1126" y="1378"/>
                  </a:cubicBezTo>
                  <a:cubicBezTo>
                    <a:pt x="1126" y="1317"/>
                    <a:pt x="1098" y="1263"/>
                    <a:pt x="1054" y="1227"/>
                  </a:cubicBezTo>
                  <a:cubicBezTo>
                    <a:pt x="1197" y="1209"/>
                    <a:pt x="1321" y="1180"/>
                    <a:pt x="1424" y="1142"/>
                  </a:cubicBezTo>
                  <a:cubicBezTo>
                    <a:pt x="1610" y="1073"/>
                    <a:pt x="1732" y="972"/>
                    <a:pt x="1786" y="843"/>
                  </a:cubicBezTo>
                  <a:cubicBezTo>
                    <a:pt x="1836" y="722"/>
                    <a:pt x="1826" y="581"/>
                    <a:pt x="1756" y="42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4" name="Freeform 15"/>
            <p:cNvSpPr>
              <a:spLocks/>
            </p:cNvSpPr>
            <p:nvPr/>
          </p:nvSpPr>
          <p:spPr bwMode="auto">
            <a:xfrm>
              <a:off x="1605" y="1064"/>
              <a:ext cx="4406" cy="3426"/>
            </a:xfrm>
            <a:custGeom>
              <a:avLst/>
              <a:gdLst>
                <a:gd name="T0" fmla="*/ 1429 w 1862"/>
                <a:gd name="T1" fmla="*/ 0 h 1449"/>
                <a:gd name="T2" fmla="*/ 1400 w 1862"/>
                <a:gd name="T3" fmla="*/ 30 h 1449"/>
                <a:gd name="T4" fmla="*/ 1733 w 1862"/>
                <a:gd name="T5" fmla="*/ 809 h 1449"/>
                <a:gd name="T6" fmla="*/ 653 w 1862"/>
                <a:gd name="T7" fmla="*/ 1195 h 1449"/>
                <a:gd name="T8" fmla="*/ 653 w 1862"/>
                <a:gd name="T9" fmla="*/ 1187 h 1449"/>
                <a:gd name="T10" fmla="*/ 526 w 1862"/>
                <a:gd name="T11" fmla="*/ 1062 h 1449"/>
                <a:gd name="T12" fmla="*/ 465 w 1862"/>
                <a:gd name="T13" fmla="*/ 1078 h 1449"/>
                <a:gd name="T14" fmla="*/ 361 w 1862"/>
                <a:gd name="T15" fmla="*/ 1018 h 1449"/>
                <a:gd name="T16" fmla="*/ 361 w 1862"/>
                <a:gd name="T17" fmla="*/ 1017 h 1449"/>
                <a:gd name="T18" fmla="*/ 232 w 1862"/>
                <a:gd name="T19" fmla="*/ 891 h 1449"/>
                <a:gd name="T20" fmla="*/ 116 w 1862"/>
                <a:gd name="T21" fmla="*/ 968 h 1449"/>
                <a:gd name="T22" fmla="*/ 79 w 1862"/>
                <a:gd name="T23" fmla="*/ 962 h 1449"/>
                <a:gd name="T24" fmla="*/ 0 w 1862"/>
                <a:gd name="T25" fmla="*/ 998 h 1449"/>
                <a:gd name="T26" fmla="*/ 4 w 1862"/>
                <a:gd name="T27" fmla="*/ 1449 h 1449"/>
                <a:gd name="T28" fmla="*/ 773 w 1862"/>
                <a:gd name="T29" fmla="*/ 1443 h 1449"/>
                <a:gd name="T30" fmla="*/ 822 w 1862"/>
                <a:gd name="T31" fmla="*/ 1339 h 1449"/>
                <a:gd name="T32" fmla="*/ 768 w 1862"/>
                <a:gd name="T33" fmla="*/ 1233 h 1449"/>
                <a:gd name="T34" fmla="*/ 1421 w 1862"/>
                <a:gd name="T35" fmla="*/ 1120 h 1449"/>
                <a:gd name="T36" fmla="*/ 1772 w 1862"/>
                <a:gd name="T37" fmla="*/ 825 h 1449"/>
                <a:gd name="T38" fmla="*/ 1429 w 1862"/>
                <a:gd name="T39" fmla="*/ 0 h 1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62" h="1449">
                  <a:moveTo>
                    <a:pt x="1429" y="0"/>
                  </a:moveTo>
                  <a:cubicBezTo>
                    <a:pt x="1400" y="30"/>
                    <a:pt x="1400" y="30"/>
                    <a:pt x="1400" y="30"/>
                  </a:cubicBezTo>
                  <a:cubicBezTo>
                    <a:pt x="1694" y="320"/>
                    <a:pt x="1816" y="604"/>
                    <a:pt x="1733" y="809"/>
                  </a:cubicBezTo>
                  <a:cubicBezTo>
                    <a:pt x="1636" y="1050"/>
                    <a:pt x="1263" y="1183"/>
                    <a:pt x="653" y="1195"/>
                  </a:cubicBezTo>
                  <a:cubicBezTo>
                    <a:pt x="653" y="1192"/>
                    <a:pt x="653" y="1190"/>
                    <a:pt x="653" y="1187"/>
                  </a:cubicBezTo>
                  <a:cubicBezTo>
                    <a:pt x="653" y="1117"/>
                    <a:pt x="596" y="1061"/>
                    <a:pt x="526" y="1062"/>
                  </a:cubicBezTo>
                  <a:cubicBezTo>
                    <a:pt x="504" y="1062"/>
                    <a:pt x="483" y="1068"/>
                    <a:pt x="465" y="1078"/>
                  </a:cubicBezTo>
                  <a:cubicBezTo>
                    <a:pt x="442" y="1044"/>
                    <a:pt x="404" y="1021"/>
                    <a:pt x="361" y="1018"/>
                  </a:cubicBezTo>
                  <a:cubicBezTo>
                    <a:pt x="361" y="1017"/>
                    <a:pt x="361" y="1017"/>
                    <a:pt x="361" y="1017"/>
                  </a:cubicBezTo>
                  <a:cubicBezTo>
                    <a:pt x="360" y="947"/>
                    <a:pt x="303" y="890"/>
                    <a:pt x="232" y="891"/>
                  </a:cubicBezTo>
                  <a:cubicBezTo>
                    <a:pt x="180" y="891"/>
                    <a:pt x="136" y="923"/>
                    <a:pt x="116" y="968"/>
                  </a:cubicBezTo>
                  <a:cubicBezTo>
                    <a:pt x="105" y="964"/>
                    <a:pt x="92" y="961"/>
                    <a:pt x="79" y="962"/>
                  </a:cubicBezTo>
                  <a:cubicBezTo>
                    <a:pt x="47" y="962"/>
                    <a:pt x="19" y="976"/>
                    <a:pt x="0" y="998"/>
                  </a:cubicBezTo>
                  <a:cubicBezTo>
                    <a:pt x="4" y="1449"/>
                    <a:pt x="4" y="1449"/>
                    <a:pt x="4" y="1449"/>
                  </a:cubicBezTo>
                  <a:cubicBezTo>
                    <a:pt x="773" y="1443"/>
                    <a:pt x="773" y="1443"/>
                    <a:pt x="773" y="1443"/>
                  </a:cubicBezTo>
                  <a:cubicBezTo>
                    <a:pt x="803" y="1418"/>
                    <a:pt x="822" y="1381"/>
                    <a:pt x="822" y="1339"/>
                  </a:cubicBezTo>
                  <a:cubicBezTo>
                    <a:pt x="822" y="1296"/>
                    <a:pt x="801" y="1257"/>
                    <a:pt x="768" y="1233"/>
                  </a:cubicBezTo>
                  <a:cubicBezTo>
                    <a:pt x="1037" y="1221"/>
                    <a:pt x="1255" y="1183"/>
                    <a:pt x="1421" y="1120"/>
                  </a:cubicBezTo>
                  <a:cubicBezTo>
                    <a:pt x="1603" y="1051"/>
                    <a:pt x="1721" y="952"/>
                    <a:pt x="1772" y="825"/>
                  </a:cubicBezTo>
                  <a:cubicBezTo>
                    <a:pt x="1862" y="603"/>
                    <a:pt x="1737" y="302"/>
                    <a:pt x="14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5" name="Freeform 16"/>
            <p:cNvSpPr>
              <a:spLocks/>
            </p:cNvSpPr>
            <p:nvPr/>
          </p:nvSpPr>
          <p:spPr bwMode="auto">
            <a:xfrm>
              <a:off x="4650" y="882"/>
              <a:ext cx="533" cy="449"/>
            </a:xfrm>
            <a:custGeom>
              <a:avLst/>
              <a:gdLst>
                <a:gd name="T0" fmla="*/ 0 w 225"/>
                <a:gd name="T1" fmla="*/ 34 h 190"/>
                <a:gd name="T2" fmla="*/ 65 w 225"/>
                <a:gd name="T3" fmla="*/ 153 h 190"/>
                <a:gd name="T4" fmla="*/ 225 w 225"/>
                <a:gd name="T5" fmla="*/ 190 h 190"/>
                <a:gd name="T6" fmla="*/ 34 w 225"/>
                <a:gd name="T7" fmla="*/ 0 h 190"/>
                <a:gd name="T8" fmla="*/ 0 w 225"/>
                <a:gd name="T9" fmla="*/ 34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190">
                  <a:moveTo>
                    <a:pt x="0" y="34"/>
                  </a:moveTo>
                  <a:cubicBezTo>
                    <a:pt x="0" y="34"/>
                    <a:pt x="4" y="124"/>
                    <a:pt x="65" y="153"/>
                  </a:cubicBezTo>
                  <a:cubicBezTo>
                    <a:pt x="127" y="183"/>
                    <a:pt x="225" y="190"/>
                    <a:pt x="225" y="19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6" name="Freeform 17"/>
            <p:cNvSpPr>
              <a:spLocks/>
            </p:cNvSpPr>
            <p:nvPr/>
          </p:nvSpPr>
          <p:spPr bwMode="auto">
            <a:xfrm>
              <a:off x="4681" y="882"/>
              <a:ext cx="336" cy="286"/>
            </a:xfrm>
            <a:custGeom>
              <a:avLst/>
              <a:gdLst>
                <a:gd name="T0" fmla="*/ 0 w 142"/>
                <a:gd name="T1" fmla="*/ 22 h 121"/>
                <a:gd name="T2" fmla="*/ 41 w 142"/>
                <a:gd name="T3" fmla="*/ 98 h 121"/>
                <a:gd name="T4" fmla="*/ 142 w 142"/>
                <a:gd name="T5" fmla="*/ 121 h 121"/>
                <a:gd name="T6" fmla="*/ 21 w 142"/>
                <a:gd name="T7" fmla="*/ 0 h 121"/>
                <a:gd name="T8" fmla="*/ 0 w 142"/>
                <a:gd name="T9" fmla="*/ 2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121">
                  <a:moveTo>
                    <a:pt x="0" y="22"/>
                  </a:moveTo>
                  <a:cubicBezTo>
                    <a:pt x="0" y="22"/>
                    <a:pt x="2" y="79"/>
                    <a:pt x="41" y="98"/>
                  </a:cubicBezTo>
                  <a:cubicBezTo>
                    <a:pt x="80" y="117"/>
                    <a:pt x="142" y="121"/>
                    <a:pt x="142" y="121"/>
                  </a:cubicBezTo>
                  <a:cubicBezTo>
                    <a:pt x="21" y="0"/>
                    <a:pt x="21" y="0"/>
                    <a:pt x="21" y="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7" name="Freeform 18"/>
            <p:cNvSpPr>
              <a:spLocks/>
            </p:cNvSpPr>
            <p:nvPr/>
          </p:nvSpPr>
          <p:spPr bwMode="auto">
            <a:xfrm>
              <a:off x="4731" y="801"/>
              <a:ext cx="452" cy="530"/>
            </a:xfrm>
            <a:custGeom>
              <a:avLst/>
              <a:gdLst>
                <a:gd name="T0" fmla="*/ 34 w 191"/>
                <a:gd name="T1" fmla="*/ 0 h 224"/>
                <a:gd name="T2" fmla="*/ 153 w 191"/>
                <a:gd name="T3" fmla="*/ 65 h 224"/>
                <a:gd name="T4" fmla="*/ 191 w 191"/>
                <a:gd name="T5" fmla="*/ 224 h 224"/>
                <a:gd name="T6" fmla="*/ 0 w 191"/>
                <a:gd name="T7" fmla="*/ 34 h 224"/>
                <a:gd name="T8" fmla="*/ 34 w 191"/>
                <a:gd name="T9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224">
                  <a:moveTo>
                    <a:pt x="34" y="0"/>
                  </a:moveTo>
                  <a:cubicBezTo>
                    <a:pt x="34" y="0"/>
                    <a:pt x="124" y="3"/>
                    <a:pt x="153" y="65"/>
                  </a:cubicBezTo>
                  <a:cubicBezTo>
                    <a:pt x="183" y="126"/>
                    <a:pt x="191" y="224"/>
                    <a:pt x="191" y="224"/>
                  </a:cubicBezTo>
                  <a:cubicBezTo>
                    <a:pt x="0" y="34"/>
                    <a:pt x="0" y="34"/>
                    <a:pt x="0" y="34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8" name="Freeform 19"/>
            <p:cNvSpPr>
              <a:spLocks/>
            </p:cNvSpPr>
            <p:nvPr/>
          </p:nvSpPr>
          <p:spPr bwMode="auto">
            <a:xfrm>
              <a:off x="4731" y="830"/>
              <a:ext cx="286" cy="338"/>
            </a:xfrm>
            <a:custGeom>
              <a:avLst/>
              <a:gdLst>
                <a:gd name="T0" fmla="*/ 22 w 121"/>
                <a:gd name="T1" fmla="*/ 0 h 143"/>
                <a:gd name="T2" fmla="*/ 98 w 121"/>
                <a:gd name="T3" fmla="*/ 42 h 143"/>
                <a:gd name="T4" fmla="*/ 121 w 121"/>
                <a:gd name="T5" fmla="*/ 143 h 143"/>
                <a:gd name="T6" fmla="*/ 0 w 121"/>
                <a:gd name="T7" fmla="*/ 22 h 143"/>
                <a:gd name="T8" fmla="*/ 22 w 121"/>
                <a:gd name="T9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43">
                  <a:moveTo>
                    <a:pt x="22" y="0"/>
                  </a:moveTo>
                  <a:cubicBezTo>
                    <a:pt x="22" y="0"/>
                    <a:pt x="79" y="3"/>
                    <a:pt x="98" y="42"/>
                  </a:cubicBezTo>
                  <a:cubicBezTo>
                    <a:pt x="117" y="81"/>
                    <a:pt x="121" y="143"/>
                    <a:pt x="121" y="143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9" name="Freeform 20"/>
            <p:cNvSpPr>
              <a:spLocks/>
            </p:cNvSpPr>
            <p:nvPr/>
          </p:nvSpPr>
          <p:spPr bwMode="auto">
            <a:xfrm>
              <a:off x="2746" y="-1124"/>
              <a:ext cx="1895" cy="1914"/>
            </a:xfrm>
            <a:custGeom>
              <a:avLst/>
              <a:gdLst>
                <a:gd name="T0" fmla="*/ 789 w 801"/>
                <a:gd name="T1" fmla="*/ 809 h 809"/>
                <a:gd name="T2" fmla="*/ 785 w 801"/>
                <a:gd name="T3" fmla="*/ 808 h 809"/>
                <a:gd name="T4" fmla="*/ 775 w 801"/>
                <a:gd name="T5" fmla="*/ 805 h 809"/>
                <a:gd name="T6" fmla="*/ 739 w 801"/>
                <a:gd name="T7" fmla="*/ 791 h 809"/>
                <a:gd name="T8" fmla="*/ 686 w 801"/>
                <a:gd name="T9" fmla="*/ 766 h 809"/>
                <a:gd name="T10" fmla="*/ 623 w 801"/>
                <a:gd name="T11" fmla="*/ 729 h 809"/>
                <a:gd name="T12" fmla="*/ 588 w 801"/>
                <a:gd name="T13" fmla="*/ 706 h 809"/>
                <a:gd name="T14" fmla="*/ 553 w 801"/>
                <a:gd name="T15" fmla="*/ 679 h 809"/>
                <a:gd name="T16" fmla="*/ 482 w 801"/>
                <a:gd name="T17" fmla="*/ 617 h 809"/>
                <a:gd name="T18" fmla="*/ 450 w 801"/>
                <a:gd name="T19" fmla="*/ 580 h 809"/>
                <a:gd name="T20" fmla="*/ 418 w 801"/>
                <a:gd name="T21" fmla="*/ 539 h 809"/>
                <a:gd name="T22" fmla="*/ 354 w 801"/>
                <a:gd name="T23" fmla="*/ 457 h 809"/>
                <a:gd name="T24" fmla="*/ 287 w 801"/>
                <a:gd name="T25" fmla="*/ 377 h 809"/>
                <a:gd name="T26" fmla="*/ 223 w 801"/>
                <a:gd name="T27" fmla="*/ 299 h 809"/>
                <a:gd name="T28" fmla="*/ 164 w 801"/>
                <a:gd name="T29" fmla="*/ 225 h 809"/>
                <a:gd name="T30" fmla="*/ 137 w 801"/>
                <a:gd name="T31" fmla="*/ 190 h 809"/>
                <a:gd name="T32" fmla="*/ 112 w 801"/>
                <a:gd name="T33" fmla="*/ 158 h 809"/>
                <a:gd name="T34" fmla="*/ 68 w 801"/>
                <a:gd name="T35" fmla="*/ 101 h 809"/>
                <a:gd name="T36" fmla="*/ 50 w 801"/>
                <a:gd name="T37" fmla="*/ 77 h 809"/>
                <a:gd name="T38" fmla="*/ 35 w 801"/>
                <a:gd name="T39" fmla="*/ 57 h 809"/>
                <a:gd name="T40" fmla="*/ 14 w 801"/>
                <a:gd name="T41" fmla="*/ 28 h 809"/>
                <a:gd name="T42" fmla="*/ 6 w 801"/>
                <a:gd name="T43" fmla="*/ 18 h 809"/>
                <a:gd name="T44" fmla="*/ 6 w 801"/>
                <a:gd name="T45" fmla="*/ 5 h 809"/>
                <a:gd name="T46" fmla="*/ 19 w 801"/>
                <a:gd name="T47" fmla="*/ 6 h 809"/>
                <a:gd name="T48" fmla="*/ 29 w 801"/>
                <a:gd name="T49" fmla="*/ 13 h 809"/>
                <a:gd name="T50" fmla="*/ 57 w 801"/>
                <a:gd name="T51" fmla="*/ 35 h 809"/>
                <a:gd name="T52" fmla="*/ 78 w 801"/>
                <a:gd name="T53" fmla="*/ 50 h 809"/>
                <a:gd name="T54" fmla="*/ 101 w 801"/>
                <a:gd name="T55" fmla="*/ 69 h 809"/>
                <a:gd name="T56" fmla="*/ 158 w 801"/>
                <a:gd name="T57" fmla="*/ 113 h 809"/>
                <a:gd name="T58" fmla="*/ 190 w 801"/>
                <a:gd name="T59" fmla="*/ 139 h 809"/>
                <a:gd name="T60" fmla="*/ 224 w 801"/>
                <a:gd name="T61" fmla="*/ 166 h 809"/>
                <a:gd name="T62" fmla="*/ 297 w 801"/>
                <a:gd name="T63" fmla="*/ 226 h 809"/>
                <a:gd name="T64" fmla="*/ 375 w 801"/>
                <a:gd name="T65" fmla="*/ 290 h 809"/>
                <a:gd name="T66" fmla="*/ 454 w 801"/>
                <a:gd name="T67" fmla="*/ 358 h 809"/>
                <a:gd name="T68" fmla="*/ 536 w 801"/>
                <a:gd name="T69" fmla="*/ 423 h 809"/>
                <a:gd name="T70" fmla="*/ 576 w 801"/>
                <a:gd name="T71" fmla="*/ 455 h 809"/>
                <a:gd name="T72" fmla="*/ 613 w 801"/>
                <a:gd name="T73" fmla="*/ 488 h 809"/>
                <a:gd name="T74" fmla="*/ 674 w 801"/>
                <a:gd name="T75" fmla="*/ 559 h 809"/>
                <a:gd name="T76" fmla="*/ 700 w 801"/>
                <a:gd name="T77" fmla="*/ 595 h 809"/>
                <a:gd name="T78" fmla="*/ 723 w 801"/>
                <a:gd name="T79" fmla="*/ 629 h 809"/>
                <a:gd name="T80" fmla="*/ 760 w 801"/>
                <a:gd name="T81" fmla="*/ 693 h 809"/>
                <a:gd name="T82" fmla="*/ 784 w 801"/>
                <a:gd name="T83" fmla="*/ 746 h 809"/>
                <a:gd name="T84" fmla="*/ 797 w 801"/>
                <a:gd name="T85" fmla="*/ 783 h 809"/>
                <a:gd name="T86" fmla="*/ 800 w 801"/>
                <a:gd name="T87" fmla="*/ 793 h 809"/>
                <a:gd name="T88" fmla="*/ 801 w 801"/>
                <a:gd name="T89" fmla="*/ 796 h 809"/>
                <a:gd name="T90" fmla="*/ 789 w 801"/>
                <a:gd name="T91" fmla="*/ 809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01" h="809">
                  <a:moveTo>
                    <a:pt x="789" y="809"/>
                  </a:moveTo>
                  <a:cubicBezTo>
                    <a:pt x="789" y="809"/>
                    <a:pt x="788" y="809"/>
                    <a:pt x="785" y="808"/>
                  </a:cubicBezTo>
                  <a:cubicBezTo>
                    <a:pt x="783" y="807"/>
                    <a:pt x="780" y="806"/>
                    <a:pt x="775" y="805"/>
                  </a:cubicBezTo>
                  <a:cubicBezTo>
                    <a:pt x="767" y="802"/>
                    <a:pt x="754" y="797"/>
                    <a:pt x="739" y="791"/>
                  </a:cubicBezTo>
                  <a:cubicBezTo>
                    <a:pt x="724" y="785"/>
                    <a:pt x="706" y="776"/>
                    <a:pt x="686" y="766"/>
                  </a:cubicBezTo>
                  <a:cubicBezTo>
                    <a:pt x="667" y="756"/>
                    <a:pt x="645" y="743"/>
                    <a:pt x="623" y="729"/>
                  </a:cubicBezTo>
                  <a:cubicBezTo>
                    <a:pt x="611" y="722"/>
                    <a:pt x="600" y="714"/>
                    <a:pt x="588" y="706"/>
                  </a:cubicBezTo>
                  <a:cubicBezTo>
                    <a:pt x="577" y="697"/>
                    <a:pt x="565" y="689"/>
                    <a:pt x="553" y="679"/>
                  </a:cubicBezTo>
                  <a:cubicBezTo>
                    <a:pt x="529" y="661"/>
                    <a:pt x="505" y="641"/>
                    <a:pt x="482" y="617"/>
                  </a:cubicBezTo>
                  <a:cubicBezTo>
                    <a:pt x="471" y="605"/>
                    <a:pt x="460" y="593"/>
                    <a:pt x="450" y="580"/>
                  </a:cubicBezTo>
                  <a:cubicBezTo>
                    <a:pt x="439" y="567"/>
                    <a:pt x="429" y="553"/>
                    <a:pt x="418" y="539"/>
                  </a:cubicBezTo>
                  <a:cubicBezTo>
                    <a:pt x="398" y="511"/>
                    <a:pt x="376" y="483"/>
                    <a:pt x="354" y="457"/>
                  </a:cubicBezTo>
                  <a:cubicBezTo>
                    <a:pt x="331" y="430"/>
                    <a:pt x="309" y="404"/>
                    <a:pt x="287" y="377"/>
                  </a:cubicBezTo>
                  <a:cubicBezTo>
                    <a:pt x="265" y="351"/>
                    <a:pt x="244" y="324"/>
                    <a:pt x="223" y="299"/>
                  </a:cubicBezTo>
                  <a:cubicBezTo>
                    <a:pt x="203" y="273"/>
                    <a:pt x="183" y="248"/>
                    <a:pt x="164" y="225"/>
                  </a:cubicBezTo>
                  <a:cubicBezTo>
                    <a:pt x="155" y="213"/>
                    <a:pt x="146" y="201"/>
                    <a:pt x="137" y="190"/>
                  </a:cubicBezTo>
                  <a:cubicBezTo>
                    <a:pt x="129" y="179"/>
                    <a:pt x="120" y="168"/>
                    <a:pt x="112" y="158"/>
                  </a:cubicBezTo>
                  <a:cubicBezTo>
                    <a:pt x="96" y="137"/>
                    <a:pt x="81" y="118"/>
                    <a:pt x="68" y="101"/>
                  </a:cubicBezTo>
                  <a:cubicBezTo>
                    <a:pt x="62" y="93"/>
                    <a:pt x="56" y="85"/>
                    <a:pt x="50" y="77"/>
                  </a:cubicBezTo>
                  <a:cubicBezTo>
                    <a:pt x="45" y="70"/>
                    <a:pt x="40" y="63"/>
                    <a:pt x="35" y="57"/>
                  </a:cubicBezTo>
                  <a:cubicBezTo>
                    <a:pt x="26" y="45"/>
                    <a:pt x="19" y="35"/>
                    <a:pt x="14" y="28"/>
                  </a:cubicBezTo>
                  <a:cubicBezTo>
                    <a:pt x="9" y="22"/>
                    <a:pt x="6" y="18"/>
                    <a:pt x="6" y="18"/>
                  </a:cubicBezTo>
                  <a:cubicBezTo>
                    <a:pt x="6" y="18"/>
                    <a:pt x="0" y="10"/>
                    <a:pt x="6" y="5"/>
                  </a:cubicBezTo>
                  <a:cubicBezTo>
                    <a:pt x="11" y="0"/>
                    <a:pt x="19" y="6"/>
                    <a:pt x="19" y="6"/>
                  </a:cubicBezTo>
                  <a:cubicBezTo>
                    <a:pt x="19" y="6"/>
                    <a:pt x="22" y="8"/>
                    <a:pt x="29" y="13"/>
                  </a:cubicBezTo>
                  <a:cubicBezTo>
                    <a:pt x="36" y="18"/>
                    <a:pt x="45" y="26"/>
                    <a:pt x="57" y="35"/>
                  </a:cubicBezTo>
                  <a:cubicBezTo>
                    <a:pt x="63" y="40"/>
                    <a:pt x="70" y="45"/>
                    <a:pt x="78" y="50"/>
                  </a:cubicBezTo>
                  <a:cubicBezTo>
                    <a:pt x="85" y="56"/>
                    <a:pt x="93" y="62"/>
                    <a:pt x="101" y="69"/>
                  </a:cubicBezTo>
                  <a:cubicBezTo>
                    <a:pt x="118" y="82"/>
                    <a:pt x="137" y="97"/>
                    <a:pt x="158" y="113"/>
                  </a:cubicBezTo>
                  <a:cubicBezTo>
                    <a:pt x="168" y="121"/>
                    <a:pt x="179" y="130"/>
                    <a:pt x="190" y="139"/>
                  </a:cubicBezTo>
                  <a:cubicBezTo>
                    <a:pt x="201" y="147"/>
                    <a:pt x="212" y="157"/>
                    <a:pt x="224" y="166"/>
                  </a:cubicBezTo>
                  <a:cubicBezTo>
                    <a:pt x="247" y="185"/>
                    <a:pt x="272" y="205"/>
                    <a:pt x="297" y="226"/>
                  </a:cubicBezTo>
                  <a:cubicBezTo>
                    <a:pt x="322" y="246"/>
                    <a:pt x="349" y="268"/>
                    <a:pt x="375" y="290"/>
                  </a:cubicBezTo>
                  <a:cubicBezTo>
                    <a:pt x="401" y="312"/>
                    <a:pt x="427" y="335"/>
                    <a:pt x="454" y="358"/>
                  </a:cubicBezTo>
                  <a:cubicBezTo>
                    <a:pt x="480" y="381"/>
                    <a:pt x="508" y="402"/>
                    <a:pt x="536" y="423"/>
                  </a:cubicBezTo>
                  <a:cubicBezTo>
                    <a:pt x="549" y="434"/>
                    <a:pt x="563" y="444"/>
                    <a:pt x="576" y="455"/>
                  </a:cubicBezTo>
                  <a:cubicBezTo>
                    <a:pt x="589" y="466"/>
                    <a:pt x="601" y="477"/>
                    <a:pt x="613" y="488"/>
                  </a:cubicBezTo>
                  <a:cubicBezTo>
                    <a:pt x="636" y="511"/>
                    <a:pt x="656" y="535"/>
                    <a:pt x="674" y="559"/>
                  </a:cubicBezTo>
                  <a:cubicBezTo>
                    <a:pt x="684" y="571"/>
                    <a:pt x="692" y="583"/>
                    <a:pt x="700" y="595"/>
                  </a:cubicBezTo>
                  <a:cubicBezTo>
                    <a:pt x="708" y="607"/>
                    <a:pt x="716" y="618"/>
                    <a:pt x="723" y="629"/>
                  </a:cubicBezTo>
                  <a:cubicBezTo>
                    <a:pt x="737" y="652"/>
                    <a:pt x="749" y="674"/>
                    <a:pt x="760" y="693"/>
                  </a:cubicBezTo>
                  <a:cubicBezTo>
                    <a:pt x="770" y="713"/>
                    <a:pt x="778" y="731"/>
                    <a:pt x="784" y="746"/>
                  </a:cubicBezTo>
                  <a:cubicBezTo>
                    <a:pt x="790" y="762"/>
                    <a:pt x="795" y="774"/>
                    <a:pt x="797" y="783"/>
                  </a:cubicBezTo>
                  <a:cubicBezTo>
                    <a:pt x="799" y="787"/>
                    <a:pt x="800" y="791"/>
                    <a:pt x="800" y="793"/>
                  </a:cubicBezTo>
                  <a:cubicBezTo>
                    <a:pt x="801" y="795"/>
                    <a:pt x="801" y="796"/>
                    <a:pt x="801" y="796"/>
                  </a:cubicBezTo>
                  <a:lnTo>
                    <a:pt x="789" y="80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0" name="Freeform 21"/>
            <p:cNvSpPr>
              <a:spLocks/>
            </p:cNvSpPr>
            <p:nvPr/>
          </p:nvSpPr>
          <p:spPr bwMode="auto">
            <a:xfrm>
              <a:off x="4598" y="492"/>
              <a:ext cx="571" cy="413"/>
            </a:xfrm>
            <a:custGeom>
              <a:avLst/>
              <a:gdLst>
                <a:gd name="T0" fmla="*/ 0 w 241"/>
                <a:gd name="T1" fmla="*/ 0 h 175"/>
                <a:gd name="T2" fmla="*/ 160 w 241"/>
                <a:gd name="T3" fmla="*/ 58 h 175"/>
                <a:gd name="T4" fmla="*/ 241 w 241"/>
                <a:gd name="T5" fmla="*/ 175 h 175"/>
                <a:gd name="T6" fmla="*/ 74 w 241"/>
                <a:gd name="T7" fmla="*/ 98 h 175"/>
                <a:gd name="T8" fmla="*/ 0 w 241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175">
                  <a:moveTo>
                    <a:pt x="0" y="0"/>
                  </a:moveTo>
                  <a:cubicBezTo>
                    <a:pt x="0" y="0"/>
                    <a:pt x="120" y="23"/>
                    <a:pt x="160" y="58"/>
                  </a:cubicBezTo>
                  <a:cubicBezTo>
                    <a:pt x="200" y="92"/>
                    <a:pt x="241" y="175"/>
                    <a:pt x="241" y="175"/>
                  </a:cubicBezTo>
                  <a:cubicBezTo>
                    <a:pt x="74" y="98"/>
                    <a:pt x="74" y="98"/>
                    <a:pt x="74" y="9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1" name="Freeform 22"/>
            <p:cNvSpPr>
              <a:spLocks/>
            </p:cNvSpPr>
            <p:nvPr/>
          </p:nvSpPr>
          <p:spPr bwMode="auto">
            <a:xfrm>
              <a:off x="4343" y="742"/>
              <a:ext cx="409" cy="575"/>
            </a:xfrm>
            <a:custGeom>
              <a:avLst/>
              <a:gdLst>
                <a:gd name="T0" fmla="*/ 0 w 173"/>
                <a:gd name="T1" fmla="*/ 0 h 243"/>
                <a:gd name="T2" fmla="*/ 57 w 173"/>
                <a:gd name="T3" fmla="*/ 161 h 243"/>
                <a:gd name="T4" fmla="*/ 173 w 173"/>
                <a:gd name="T5" fmla="*/ 243 h 243"/>
                <a:gd name="T6" fmla="*/ 98 w 173"/>
                <a:gd name="T7" fmla="*/ 75 h 243"/>
                <a:gd name="T8" fmla="*/ 0 w 173"/>
                <a:gd name="T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243">
                  <a:moveTo>
                    <a:pt x="0" y="0"/>
                  </a:moveTo>
                  <a:cubicBezTo>
                    <a:pt x="0" y="0"/>
                    <a:pt x="23" y="121"/>
                    <a:pt x="57" y="161"/>
                  </a:cubicBezTo>
                  <a:cubicBezTo>
                    <a:pt x="91" y="201"/>
                    <a:pt x="173" y="243"/>
                    <a:pt x="173" y="243"/>
                  </a:cubicBezTo>
                  <a:cubicBezTo>
                    <a:pt x="98" y="75"/>
                    <a:pt x="98" y="75"/>
                    <a:pt x="98" y="7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E39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2" name="Freeform 23"/>
            <p:cNvSpPr>
              <a:spLocks/>
            </p:cNvSpPr>
            <p:nvPr/>
          </p:nvSpPr>
          <p:spPr bwMode="auto">
            <a:xfrm>
              <a:off x="4525" y="674"/>
              <a:ext cx="345" cy="343"/>
            </a:xfrm>
            <a:custGeom>
              <a:avLst/>
              <a:gdLst>
                <a:gd name="T0" fmla="*/ 138 w 146"/>
                <a:gd name="T1" fmla="*/ 9 h 145"/>
                <a:gd name="T2" fmla="*/ 138 w 146"/>
                <a:gd name="T3" fmla="*/ 39 h 145"/>
                <a:gd name="T4" fmla="*/ 38 w 146"/>
                <a:gd name="T5" fmla="*/ 137 h 145"/>
                <a:gd name="T6" fmla="*/ 8 w 146"/>
                <a:gd name="T7" fmla="*/ 137 h 145"/>
                <a:gd name="T8" fmla="*/ 8 w 146"/>
                <a:gd name="T9" fmla="*/ 107 h 145"/>
                <a:gd name="T10" fmla="*/ 107 w 146"/>
                <a:gd name="T11" fmla="*/ 8 h 145"/>
                <a:gd name="T12" fmla="*/ 138 w 146"/>
                <a:gd name="T13" fmla="*/ 9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145">
                  <a:moveTo>
                    <a:pt x="138" y="9"/>
                  </a:moveTo>
                  <a:cubicBezTo>
                    <a:pt x="146" y="17"/>
                    <a:pt x="146" y="31"/>
                    <a:pt x="138" y="39"/>
                  </a:cubicBezTo>
                  <a:cubicBezTo>
                    <a:pt x="38" y="137"/>
                    <a:pt x="38" y="137"/>
                    <a:pt x="38" y="137"/>
                  </a:cubicBezTo>
                  <a:cubicBezTo>
                    <a:pt x="30" y="145"/>
                    <a:pt x="17" y="145"/>
                    <a:pt x="8" y="137"/>
                  </a:cubicBezTo>
                  <a:cubicBezTo>
                    <a:pt x="0" y="128"/>
                    <a:pt x="0" y="115"/>
                    <a:pt x="8" y="107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16" y="0"/>
                    <a:pt x="129" y="0"/>
                    <a:pt x="138" y="9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3" name="Freeform 24"/>
            <p:cNvSpPr>
              <a:spLocks/>
            </p:cNvSpPr>
            <p:nvPr/>
          </p:nvSpPr>
          <p:spPr bwMode="auto">
            <a:xfrm>
              <a:off x="4149" y="295"/>
              <a:ext cx="400" cy="398"/>
            </a:xfrm>
            <a:custGeom>
              <a:avLst/>
              <a:gdLst>
                <a:gd name="T0" fmla="*/ 159 w 169"/>
                <a:gd name="T1" fmla="*/ 10 h 168"/>
                <a:gd name="T2" fmla="*/ 160 w 169"/>
                <a:gd name="T3" fmla="*/ 45 h 168"/>
                <a:gd name="T4" fmla="*/ 45 w 169"/>
                <a:gd name="T5" fmla="*/ 158 h 168"/>
                <a:gd name="T6" fmla="*/ 10 w 169"/>
                <a:gd name="T7" fmla="*/ 158 h 168"/>
                <a:gd name="T8" fmla="*/ 10 w 169"/>
                <a:gd name="T9" fmla="*/ 123 h 168"/>
                <a:gd name="T10" fmla="*/ 125 w 169"/>
                <a:gd name="T11" fmla="*/ 10 h 168"/>
                <a:gd name="T12" fmla="*/ 159 w 169"/>
                <a:gd name="T13" fmla="*/ 1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68">
                  <a:moveTo>
                    <a:pt x="159" y="10"/>
                  </a:moveTo>
                  <a:cubicBezTo>
                    <a:pt x="169" y="20"/>
                    <a:pt x="169" y="36"/>
                    <a:pt x="160" y="45"/>
                  </a:cubicBezTo>
                  <a:cubicBezTo>
                    <a:pt x="45" y="158"/>
                    <a:pt x="45" y="158"/>
                    <a:pt x="45" y="158"/>
                  </a:cubicBezTo>
                  <a:cubicBezTo>
                    <a:pt x="35" y="168"/>
                    <a:pt x="20" y="167"/>
                    <a:pt x="10" y="158"/>
                  </a:cubicBezTo>
                  <a:cubicBezTo>
                    <a:pt x="1" y="148"/>
                    <a:pt x="0" y="132"/>
                    <a:pt x="10" y="123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34" y="0"/>
                    <a:pt x="150" y="1"/>
                    <a:pt x="159" y="1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4" name="Freeform 25"/>
            <p:cNvSpPr>
              <a:spLocks/>
            </p:cNvSpPr>
            <p:nvPr/>
          </p:nvSpPr>
          <p:spPr bwMode="auto">
            <a:xfrm>
              <a:off x="4255" y="402"/>
              <a:ext cx="523" cy="525"/>
            </a:xfrm>
            <a:custGeom>
              <a:avLst/>
              <a:gdLst>
                <a:gd name="T0" fmla="*/ 0 w 523"/>
                <a:gd name="T1" fmla="*/ 267 h 525"/>
                <a:gd name="T2" fmla="*/ 289 w 523"/>
                <a:gd name="T3" fmla="*/ 525 h 525"/>
                <a:gd name="T4" fmla="*/ 523 w 523"/>
                <a:gd name="T5" fmla="*/ 291 h 525"/>
                <a:gd name="T6" fmla="*/ 272 w 523"/>
                <a:gd name="T7" fmla="*/ 0 h 525"/>
                <a:gd name="T8" fmla="*/ 0 w 523"/>
                <a:gd name="T9" fmla="*/ 26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5">
                  <a:moveTo>
                    <a:pt x="0" y="267"/>
                  </a:moveTo>
                  <a:lnTo>
                    <a:pt x="289" y="525"/>
                  </a:lnTo>
                  <a:lnTo>
                    <a:pt x="523" y="291"/>
                  </a:lnTo>
                  <a:lnTo>
                    <a:pt x="272" y="0"/>
                  </a:lnTo>
                  <a:lnTo>
                    <a:pt x="0" y="267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5" name="Freeform 26"/>
            <p:cNvSpPr>
              <a:spLocks/>
            </p:cNvSpPr>
            <p:nvPr/>
          </p:nvSpPr>
          <p:spPr bwMode="auto">
            <a:xfrm>
              <a:off x="4454" y="605"/>
              <a:ext cx="511" cy="511"/>
            </a:xfrm>
            <a:custGeom>
              <a:avLst/>
              <a:gdLst>
                <a:gd name="T0" fmla="*/ 3 w 216"/>
                <a:gd name="T1" fmla="*/ 0 h 216"/>
                <a:gd name="T2" fmla="*/ 6 w 216"/>
                <a:gd name="T3" fmla="*/ 2 h 216"/>
                <a:gd name="T4" fmla="*/ 15 w 216"/>
                <a:gd name="T5" fmla="*/ 6 h 216"/>
                <a:gd name="T6" fmla="*/ 44 w 216"/>
                <a:gd name="T7" fmla="*/ 25 h 216"/>
                <a:gd name="T8" fmla="*/ 53 w 216"/>
                <a:gd name="T9" fmla="*/ 32 h 216"/>
                <a:gd name="T10" fmla="*/ 63 w 216"/>
                <a:gd name="T11" fmla="*/ 39 h 216"/>
                <a:gd name="T12" fmla="*/ 81 w 216"/>
                <a:gd name="T13" fmla="*/ 57 h 216"/>
                <a:gd name="T14" fmla="*/ 91 w 216"/>
                <a:gd name="T15" fmla="*/ 67 h 216"/>
                <a:gd name="T16" fmla="*/ 100 w 216"/>
                <a:gd name="T17" fmla="*/ 77 h 216"/>
                <a:gd name="T18" fmla="*/ 118 w 216"/>
                <a:gd name="T19" fmla="*/ 99 h 216"/>
                <a:gd name="T20" fmla="*/ 137 w 216"/>
                <a:gd name="T21" fmla="*/ 120 h 216"/>
                <a:gd name="T22" fmla="*/ 155 w 216"/>
                <a:gd name="T23" fmla="*/ 140 h 216"/>
                <a:gd name="T24" fmla="*/ 171 w 216"/>
                <a:gd name="T25" fmla="*/ 160 h 216"/>
                <a:gd name="T26" fmla="*/ 186 w 216"/>
                <a:gd name="T27" fmla="*/ 177 h 216"/>
                <a:gd name="T28" fmla="*/ 199 w 216"/>
                <a:gd name="T29" fmla="*/ 192 h 216"/>
                <a:gd name="T30" fmla="*/ 208 w 216"/>
                <a:gd name="T31" fmla="*/ 204 h 216"/>
                <a:gd name="T32" fmla="*/ 216 w 216"/>
                <a:gd name="T33" fmla="*/ 214 h 216"/>
                <a:gd name="T34" fmla="*/ 214 w 216"/>
                <a:gd name="T35" fmla="*/ 216 h 216"/>
                <a:gd name="T36" fmla="*/ 204 w 216"/>
                <a:gd name="T37" fmla="*/ 208 h 216"/>
                <a:gd name="T38" fmla="*/ 192 w 216"/>
                <a:gd name="T39" fmla="*/ 198 h 216"/>
                <a:gd name="T40" fmla="*/ 178 w 216"/>
                <a:gd name="T41" fmla="*/ 186 h 216"/>
                <a:gd name="T42" fmla="*/ 160 w 216"/>
                <a:gd name="T43" fmla="*/ 171 h 216"/>
                <a:gd name="T44" fmla="*/ 141 w 216"/>
                <a:gd name="T45" fmla="*/ 154 h 216"/>
                <a:gd name="T46" fmla="*/ 120 w 216"/>
                <a:gd name="T47" fmla="*/ 136 h 216"/>
                <a:gd name="T48" fmla="*/ 99 w 216"/>
                <a:gd name="T49" fmla="*/ 118 h 216"/>
                <a:gd name="T50" fmla="*/ 77 w 216"/>
                <a:gd name="T51" fmla="*/ 99 h 216"/>
                <a:gd name="T52" fmla="*/ 67 w 216"/>
                <a:gd name="T53" fmla="*/ 91 h 216"/>
                <a:gd name="T54" fmla="*/ 57 w 216"/>
                <a:gd name="T55" fmla="*/ 81 h 216"/>
                <a:gd name="T56" fmla="*/ 39 w 216"/>
                <a:gd name="T57" fmla="*/ 63 h 216"/>
                <a:gd name="T58" fmla="*/ 32 w 216"/>
                <a:gd name="T59" fmla="*/ 53 h 216"/>
                <a:gd name="T60" fmla="*/ 25 w 216"/>
                <a:gd name="T61" fmla="*/ 44 h 216"/>
                <a:gd name="T62" fmla="*/ 6 w 216"/>
                <a:gd name="T63" fmla="*/ 15 h 216"/>
                <a:gd name="T64" fmla="*/ 2 w 216"/>
                <a:gd name="T65" fmla="*/ 6 h 216"/>
                <a:gd name="T66" fmla="*/ 0 w 216"/>
                <a:gd name="T67" fmla="*/ 3 h 216"/>
                <a:gd name="T68" fmla="*/ 3 w 216"/>
                <a:gd name="T69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6" h="216">
                  <a:moveTo>
                    <a:pt x="3" y="0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8" y="3"/>
                    <a:pt x="11" y="4"/>
                    <a:pt x="15" y="6"/>
                  </a:cubicBezTo>
                  <a:cubicBezTo>
                    <a:pt x="22" y="11"/>
                    <a:pt x="33" y="17"/>
                    <a:pt x="44" y="25"/>
                  </a:cubicBezTo>
                  <a:cubicBezTo>
                    <a:pt x="47" y="27"/>
                    <a:pt x="50" y="30"/>
                    <a:pt x="53" y="32"/>
                  </a:cubicBezTo>
                  <a:cubicBezTo>
                    <a:pt x="56" y="34"/>
                    <a:pt x="59" y="37"/>
                    <a:pt x="63" y="39"/>
                  </a:cubicBezTo>
                  <a:cubicBezTo>
                    <a:pt x="69" y="45"/>
                    <a:pt x="75" y="50"/>
                    <a:pt x="81" y="57"/>
                  </a:cubicBezTo>
                  <a:cubicBezTo>
                    <a:pt x="85" y="60"/>
                    <a:pt x="88" y="63"/>
                    <a:pt x="91" y="67"/>
                  </a:cubicBezTo>
                  <a:cubicBezTo>
                    <a:pt x="94" y="70"/>
                    <a:pt x="97" y="74"/>
                    <a:pt x="100" y="77"/>
                  </a:cubicBezTo>
                  <a:cubicBezTo>
                    <a:pt x="105" y="84"/>
                    <a:pt x="112" y="92"/>
                    <a:pt x="118" y="99"/>
                  </a:cubicBezTo>
                  <a:cubicBezTo>
                    <a:pt x="124" y="106"/>
                    <a:pt x="130" y="113"/>
                    <a:pt x="137" y="120"/>
                  </a:cubicBezTo>
                  <a:cubicBezTo>
                    <a:pt x="143" y="127"/>
                    <a:pt x="149" y="134"/>
                    <a:pt x="155" y="140"/>
                  </a:cubicBezTo>
                  <a:cubicBezTo>
                    <a:pt x="160" y="147"/>
                    <a:pt x="166" y="154"/>
                    <a:pt x="171" y="160"/>
                  </a:cubicBezTo>
                  <a:cubicBezTo>
                    <a:pt x="177" y="166"/>
                    <a:pt x="182" y="172"/>
                    <a:pt x="186" y="177"/>
                  </a:cubicBezTo>
                  <a:cubicBezTo>
                    <a:pt x="191" y="183"/>
                    <a:pt x="195" y="188"/>
                    <a:pt x="199" y="192"/>
                  </a:cubicBezTo>
                  <a:cubicBezTo>
                    <a:pt x="202" y="197"/>
                    <a:pt x="206" y="200"/>
                    <a:pt x="208" y="204"/>
                  </a:cubicBezTo>
                  <a:cubicBezTo>
                    <a:pt x="213" y="210"/>
                    <a:pt x="216" y="214"/>
                    <a:pt x="216" y="214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216"/>
                    <a:pt x="210" y="213"/>
                    <a:pt x="204" y="208"/>
                  </a:cubicBezTo>
                  <a:cubicBezTo>
                    <a:pt x="201" y="205"/>
                    <a:pt x="197" y="202"/>
                    <a:pt x="192" y="198"/>
                  </a:cubicBezTo>
                  <a:cubicBezTo>
                    <a:pt x="188" y="195"/>
                    <a:pt x="183" y="190"/>
                    <a:pt x="178" y="186"/>
                  </a:cubicBezTo>
                  <a:cubicBezTo>
                    <a:pt x="172" y="181"/>
                    <a:pt x="166" y="176"/>
                    <a:pt x="160" y="171"/>
                  </a:cubicBezTo>
                  <a:cubicBezTo>
                    <a:pt x="154" y="166"/>
                    <a:pt x="147" y="160"/>
                    <a:pt x="141" y="154"/>
                  </a:cubicBezTo>
                  <a:cubicBezTo>
                    <a:pt x="134" y="149"/>
                    <a:pt x="127" y="143"/>
                    <a:pt x="120" y="136"/>
                  </a:cubicBezTo>
                  <a:cubicBezTo>
                    <a:pt x="113" y="130"/>
                    <a:pt x="106" y="124"/>
                    <a:pt x="99" y="118"/>
                  </a:cubicBezTo>
                  <a:cubicBezTo>
                    <a:pt x="92" y="111"/>
                    <a:pt x="84" y="105"/>
                    <a:pt x="77" y="99"/>
                  </a:cubicBezTo>
                  <a:cubicBezTo>
                    <a:pt x="74" y="96"/>
                    <a:pt x="70" y="94"/>
                    <a:pt x="67" y="91"/>
                  </a:cubicBezTo>
                  <a:cubicBezTo>
                    <a:pt x="63" y="88"/>
                    <a:pt x="60" y="85"/>
                    <a:pt x="57" y="81"/>
                  </a:cubicBezTo>
                  <a:cubicBezTo>
                    <a:pt x="50" y="75"/>
                    <a:pt x="45" y="69"/>
                    <a:pt x="39" y="63"/>
                  </a:cubicBezTo>
                  <a:cubicBezTo>
                    <a:pt x="37" y="59"/>
                    <a:pt x="34" y="56"/>
                    <a:pt x="32" y="53"/>
                  </a:cubicBezTo>
                  <a:cubicBezTo>
                    <a:pt x="30" y="50"/>
                    <a:pt x="27" y="47"/>
                    <a:pt x="25" y="44"/>
                  </a:cubicBezTo>
                  <a:cubicBezTo>
                    <a:pt x="17" y="33"/>
                    <a:pt x="11" y="23"/>
                    <a:pt x="6" y="15"/>
                  </a:cubicBezTo>
                  <a:cubicBezTo>
                    <a:pt x="4" y="11"/>
                    <a:pt x="3" y="8"/>
                    <a:pt x="2" y="6"/>
                  </a:cubicBezTo>
                  <a:cubicBezTo>
                    <a:pt x="1" y="4"/>
                    <a:pt x="0" y="3"/>
                    <a:pt x="0" y="3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2E39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6" name="Freeform 27"/>
            <p:cNvSpPr>
              <a:spLocks/>
            </p:cNvSpPr>
            <p:nvPr/>
          </p:nvSpPr>
          <p:spPr bwMode="auto">
            <a:xfrm>
              <a:off x="2748" y="-1107"/>
              <a:ext cx="1876" cy="1897"/>
            </a:xfrm>
            <a:custGeom>
              <a:avLst/>
              <a:gdLst>
                <a:gd name="T0" fmla="*/ 4 w 793"/>
                <a:gd name="T1" fmla="*/ 0 h 802"/>
                <a:gd name="T2" fmla="*/ 5 w 793"/>
                <a:gd name="T3" fmla="*/ 11 h 802"/>
                <a:gd name="T4" fmla="*/ 13 w 793"/>
                <a:gd name="T5" fmla="*/ 21 h 802"/>
                <a:gd name="T6" fmla="*/ 34 w 793"/>
                <a:gd name="T7" fmla="*/ 50 h 802"/>
                <a:gd name="T8" fmla="*/ 49 w 793"/>
                <a:gd name="T9" fmla="*/ 70 h 802"/>
                <a:gd name="T10" fmla="*/ 67 w 793"/>
                <a:gd name="T11" fmla="*/ 94 h 802"/>
                <a:gd name="T12" fmla="*/ 111 w 793"/>
                <a:gd name="T13" fmla="*/ 151 h 802"/>
                <a:gd name="T14" fmla="*/ 136 w 793"/>
                <a:gd name="T15" fmla="*/ 183 h 802"/>
                <a:gd name="T16" fmla="*/ 163 w 793"/>
                <a:gd name="T17" fmla="*/ 218 h 802"/>
                <a:gd name="T18" fmla="*/ 222 w 793"/>
                <a:gd name="T19" fmla="*/ 292 h 802"/>
                <a:gd name="T20" fmla="*/ 286 w 793"/>
                <a:gd name="T21" fmla="*/ 370 h 802"/>
                <a:gd name="T22" fmla="*/ 353 w 793"/>
                <a:gd name="T23" fmla="*/ 450 h 802"/>
                <a:gd name="T24" fmla="*/ 417 w 793"/>
                <a:gd name="T25" fmla="*/ 532 h 802"/>
                <a:gd name="T26" fmla="*/ 449 w 793"/>
                <a:gd name="T27" fmla="*/ 573 h 802"/>
                <a:gd name="T28" fmla="*/ 481 w 793"/>
                <a:gd name="T29" fmla="*/ 610 h 802"/>
                <a:gd name="T30" fmla="*/ 552 w 793"/>
                <a:gd name="T31" fmla="*/ 672 h 802"/>
                <a:gd name="T32" fmla="*/ 587 w 793"/>
                <a:gd name="T33" fmla="*/ 699 h 802"/>
                <a:gd name="T34" fmla="*/ 622 w 793"/>
                <a:gd name="T35" fmla="*/ 722 h 802"/>
                <a:gd name="T36" fmla="*/ 685 w 793"/>
                <a:gd name="T37" fmla="*/ 759 h 802"/>
                <a:gd name="T38" fmla="*/ 738 w 793"/>
                <a:gd name="T39" fmla="*/ 784 h 802"/>
                <a:gd name="T40" fmla="*/ 774 w 793"/>
                <a:gd name="T41" fmla="*/ 798 h 802"/>
                <a:gd name="T42" fmla="*/ 784 w 793"/>
                <a:gd name="T43" fmla="*/ 801 h 802"/>
                <a:gd name="T44" fmla="*/ 788 w 793"/>
                <a:gd name="T45" fmla="*/ 802 h 802"/>
                <a:gd name="T46" fmla="*/ 793 w 793"/>
                <a:gd name="T47" fmla="*/ 797 h 802"/>
                <a:gd name="T48" fmla="*/ 4 w 793"/>
                <a:gd name="T49" fmla="*/ 0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93" h="802">
                  <a:moveTo>
                    <a:pt x="4" y="0"/>
                  </a:moveTo>
                  <a:cubicBezTo>
                    <a:pt x="0" y="5"/>
                    <a:pt x="5" y="11"/>
                    <a:pt x="5" y="11"/>
                  </a:cubicBezTo>
                  <a:cubicBezTo>
                    <a:pt x="5" y="11"/>
                    <a:pt x="8" y="15"/>
                    <a:pt x="13" y="21"/>
                  </a:cubicBezTo>
                  <a:cubicBezTo>
                    <a:pt x="18" y="28"/>
                    <a:pt x="25" y="38"/>
                    <a:pt x="34" y="50"/>
                  </a:cubicBezTo>
                  <a:cubicBezTo>
                    <a:pt x="39" y="56"/>
                    <a:pt x="44" y="63"/>
                    <a:pt x="49" y="70"/>
                  </a:cubicBezTo>
                  <a:cubicBezTo>
                    <a:pt x="55" y="78"/>
                    <a:pt x="61" y="86"/>
                    <a:pt x="67" y="94"/>
                  </a:cubicBezTo>
                  <a:cubicBezTo>
                    <a:pt x="80" y="111"/>
                    <a:pt x="95" y="130"/>
                    <a:pt x="111" y="151"/>
                  </a:cubicBezTo>
                  <a:cubicBezTo>
                    <a:pt x="119" y="161"/>
                    <a:pt x="128" y="172"/>
                    <a:pt x="136" y="183"/>
                  </a:cubicBezTo>
                  <a:cubicBezTo>
                    <a:pt x="145" y="194"/>
                    <a:pt x="154" y="206"/>
                    <a:pt x="163" y="218"/>
                  </a:cubicBezTo>
                  <a:cubicBezTo>
                    <a:pt x="182" y="241"/>
                    <a:pt x="202" y="266"/>
                    <a:pt x="222" y="292"/>
                  </a:cubicBezTo>
                  <a:cubicBezTo>
                    <a:pt x="243" y="317"/>
                    <a:pt x="264" y="344"/>
                    <a:pt x="286" y="370"/>
                  </a:cubicBezTo>
                  <a:cubicBezTo>
                    <a:pt x="308" y="397"/>
                    <a:pt x="330" y="423"/>
                    <a:pt x="353" y="450"/>
                  </a:cubicBezTo>
                  <a:cubicBezTo>
                    <a:pt x="375" y="476"/>
                    <a:pt x="397" y="504"/>
                    <a:pt x="417" y="532"/>
                  </a:cubicBezTo>
                  <a:cubicBezTo>
                    <a:pt x="428" y="546"/>
                    <a:pt x="438" y="560"/>
                    <a:pt x="449" y="573"/>
                  </a:cubicBezTo>
                  <a:cubicBezTo>
                    <a:pt x="459" y="586"/>
                    <a:pt x="470" y="598"/>
                    <a:pt x="481" y="610"/>
                  </a:cubicBezTo>
                  <a:cubicBezTo>
                    <a:pt x="504" y="634"/>
                    <a:pt x="528" y="654"/>
                    <a:pt x="552" y="672"/>
                  </a:cubicBezTo>
                  <a:cubicBezTo>
                    <a:pt x="564" y="682"/>
                    <a:pt x="576" y="690"/>
                    <a:pt x="587" y="699"/>
                  </a:cubicBezTo>
                  <a:cubicBezTo>
                    <a:pt x="599" y="707"/>
                    <a:pt x="610" y="715"/>
                    <a:pt x="622" y="722"/>
                  </a:cubicBezTo>
                  <a:cubicBezTo>
                    <a:pt x="644" y="736"/>
                    <a:pt x="666" y="749"/>
                    <a:pt x="685" y="759"/>
                  </a:cubicBezTo>
                  <a:cubicBezTo>
                    <a:pt x="705" y="769"/>
                    <a:pt x="723" y="778"/>
                    <a:pt x="738" y="784"/>
                  </a:cubicBezTo>
                  <a:cubicBezTo>
                    <a:pt x="753" y="790"/>
                    <a:pt x="766" y="795"/>
                    <a:pt x="774" y="798"/>
                  </a:cubicBezTo>
                  <a:cubicBezTo>
                    <a:pt x="779" y="799"/>
                    <a:pt x="782" y="800"/>
                    <a:pt x="784" y="801"/>
                  </a:cubicBezTo>
                  <a:cubicBezTo>
                    <a:pt x="787" y="802"/>
                    <a:pt x="788" y="802"/>
                    <a:pt x="788" y="802"/>
                  </a:cubicBezTo>
                  <a:cubicBezTo>
                    <a:pt x="793" y="797"/>
                    <a:pt x="793" y="797"/>
                    <a:pt x="793" y="797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7" name="Freeform 28"/>
            <p:cNvSpPr>
              <a:spLocks/>
            </p:cNvSpPr>
            <p:nvPr/>
          </p:nvSpPr>
          <p:spPr bwMode="auto">
            <a:xfrm>
              <a:off x="4343" y="742"/>
              <a:ext cx="409" cy="575"/>
            </a:xfrm>
            <a:custGeom>
              <a:avLst/>
              <a:gdLst>
                <a:gd name="T0" fmla="*/ 0 w 173"/>
                <a:gd name="T1" fmla="*/ 0 h 243"/>
                <a:gd name="T2" fmla="*/ 57 w 173"/>
                <a:gd name="T3" fmla="*/ 161 h 243"/>
                <a:gd name="T4" fmla="*/ 173 w 173"/>
                <a:gd name="T5" fmla="*/ 243 h 243"/>
                <a:gd name="T6" fmla="*/ 98 w 173"/>
                <a:gd name="T7" fmla="*/ 75 h 243"/>
                <a:gd name="T8" fmla="*/ 0 w 173"/>
                <a:gd name="T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243">
                  <a:moveTo>
                    <a:pt x="0" y="0"/>
                  </a:moveTo>
                  <a:cubicBezTo>
                    <a:pt x="0" y="0"/>
                    <a:pt x="23" y="121"/>
                    <a:pt x="57" y="161"/>
                  </a:cubicBezTo>
                  <a:cubicBezTo>
                    <a:pt x="91" y="201"/>
                    <a:pt x="173" y="243"/>
                    <a:pt x="173" y="243"/>
                  </a:cubicBezTo>
                  <a:cubicBezTo>
                    <a:pt x="98" y="75"/>
                    <a:pt x="98" y="75"/>
                    <a:pt x="98" y="7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8" name="Freeform 29"/>
            <p:cNvSpPr>
              <a:spLocks/>
            </p:cNvSpPr>
            <p:nvPr/>
          </p:nvSpPr>
          <p:spPr bwMode="auto">
            <a:xfrm>
              <a:off x="4525" y="813"/>
              <a:ext cx="206" cy="204"/>
            </a:xfrm>
            <a:custGeom>
              <a:avLst/>
              <a:gdLst>
                <a:gd name="T0" fmla="*/ 56 w 87"/>
                <a:gd name="T1" fmla="*/ 0 h 86"/>
                <a:gd name="T2" fmla="*/ 8 w 87"/>
                <a:gd name="T3" fmla="*/ 48 h 86"/>
                <a:gd name="T4" fmla="*/ 8 w 87"/>
                <a:gd name="T5" fmla="*/ 78 h 86"/>
                <a:gd name="T6" fmla="*/ 38 w 87"/>
                <a:gd name="T7" fmla="*/ 78 h 86"/>
                <a:gd name="T8" fmla="*/ 87 w 87"/>
                <a:gd name="T9" fmla="*/ 30 h 86"/>
                <a:gd name="T10" fmla="*/ 56 w 87"/>
                <a:gd name="T11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86">
                  <a:moveTo>
                    <a:pt x="56" y="0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0" y="56"/>
                    <a:pt x="0" y="69"/>
                    <a:pt x="8" y="78"/>
                  </a:cubicBezTo>
                  <a:cubicBezTo>
                    <a:pt x="17" y="86"/>
                    <a:pt x="30" y="86"/>
                    <a:pt x="38" y="78"/>
                  </a:cubicBezTo>
                  <a:cubicBezTo>
                    <a:pt x="87" y="30"/>
                    <a:pt x="87" y="30"/>
                    <a:pt x="87" y="30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9" name="Freeform 30"/>
            <p:cNvSpPr>
              <a:spLocks/>
            </p:cNvSpPr>
            <p:nvPr/>
          </p:nvSpPr>
          <p:spPr bwMode="auto">
            <a:xfrm>
              <a:off x="4149" y="456"/>
              <a:ext cx="239" cy="237"/>
            </a:xfrm>
            <a:custGeom>
              <a:avLst/>
              <a:gdLst>
                <a:gd name="T0" fmla="*/ 66 w 101"/>
                <a:gd name="T1" fmla="*/ 0 h 100"/>
                <a:gd name="T2" fmla="*/ 10 w 101"/>
                <a:gd name="T3" fmla="*/ 55 h 100"/>
                <a:gd name="T4" fmla="*/ 10 w 101"/>
                <a:gd name="T5" fmla="*/ 90 h 100"/>
                <a:gd name="T6" fmla="*/ 45 w 101"/>
                <a:gd name="T7" fmla="*/ 90 h 100"/>
                <a:gd name="T8" fmla="*/ 101 w 101"/>
                <a:gd name="T9" fmla="*/ 35 h 100"/>
                <a:gd name="T10" fmla="*/ 66 w 101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100">
                  <a:moveTo>
                    <a:pt x="66" y="0"/>
                  </a:moveTo>
                  <a:cubicBezTo>
                    <a:pt x="10" y="55"/>
                    <a:pt x="10" y="55"/>
                    <a:pt x="10" y="55"/>
                  </a:cubicBezTo>
                  <a:cubicBezTo>
                    <a:pt x="0" y="64"/>
                    <a:pt x="1" y="80"/>
                    <a:pt x="10" y="90"/>
                  </a:cubicBezTo>
                  <a:cubicBezTo>
                    <a:pt x="20" y="99"/>
                    <a:pt x="35" y="100"/>
                    <a:pt x="45" y="90"/>
                  </a:cubicBezTo>
                  <a:cubicBezTo>
                    <a:pt x="101" y="35"/>
                    <a:pt x="101" y="35"/>
                    <a:pt x="101" y="35"/>
                  </a:cubicBezTo>
                  <a:lnTo>
                    <a:pt x="66" y="0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0" name="Freeform 31"/>
            <p:cNvSpPr>
              <a:spLocks/>
            </p:cNvSpPr>
            <p:nvPr/>
          </p:nvSpPr>
          <p:spPr bwMode="auto">
            <a:xfrm>
              <a:off x="4255" y="539"/>
              <a:ext cx="402" cy="388"/>
            </a:xfrm>
            <a:custGeom>
              <a:avLst/>
              <a:gdLst>
                <a:gd name="T0" fmla="*/ 133 w 402"/>
                <a:gd name="T1" fmla="*/ 0 h 388"/>
                <a:gd name="T2" fmla="*/ 0 w 402"/>
                <a:gd name="T3" fmla="*/ 130 h 388"/>
                <a:gd name="T4" fmla="*/ 289 w 402"/>
                <a:gd name="T5" fmla="*/ 388 h 388"/>
                <a:gd name="T6" fmla="*/ 402 w 402"/>
                <a:gd name="T7" fmla="*/ 274 h 388"/>
                <a:gd name="T8" fmla="*/ 133 w 402"/>
                <a:gd name="T9" fmla="*/ 0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2" h="388">
                  <a:moveTo>
                    <a:pt x="133" y="0"/>
                  </a:moveTo>
                  <a:lnTo>
                    <a:pt x="0" y="130"/>
                  </a:lnTo>
                  <a:lnTo>
                    <a:pt x="289" y="388"/>
                  </a:lnTo>
                  <a:lnTo>
                    <a:pt x="402" y="274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1" name="Freeform 32"/>
            <p:cNvSpPr>
              <a:spLocks/>
            </p:cNvSpPr>
            <p:nvPr/>
          </p:nvSpPr>
          <p:spPr bwMode="auto">
            <a:xfrm>
              <a:off x="4454" y="610"/>
              <a:ext cx="499" cy="499"/>
            </a:xfrm>
            <a:custGeom>
              <a:avLst/>
              <a:gdLst>
                <a:gd name="T0" fmla="*/ 1 w 211"/>
                <a:gd name="T1" fmla="*/ 0 h 211"/>
                <a:gd name="T2" fmla="*/ 0 w 211"/>
                <a:gd name="T3" fmla="*/ 1 h 211"/>
                <a:gd name="T4" fmla="*/ 2 w 211"/>
                <a:gd name="T5" fmla="*/ 4 h 211"/>
                <a:gd name="T6" fmla="*/ 6 w 211"/>
                <a:gd name="T7" fmla="*/ 13 h 211"/>
                <a:gd name="T8" fmla="*/ 25 w 211"/>
                <a:gd name="T9" fmla="*/ 42 h 211"/>
                <a:gd name="T10" fmla="*/ 32 w 211"/>
                <a:gd name="T11" fmla="*/ 51 h 211"/>
                <a:gd name="T12" fmla="*/ 39 w 211"/>
                <a:gd name="T13" fmla="*/ 61 h 211"/>
                <a:gd name="T14" fmla="*/ 57 w 211"/>
                <a:gd name="T15" fmla="*/ 79 h 211"/>
                <a:gd name="T16" fmla="*/ 67 w 211"/>
                <a:gd name="T17" fmla="*/ 89 h 211"/>
                <a:gd name="T18" fmla="*/ 77 w 211"/>
                <a:gd name="T19" fmla="*/ 97 h 211"/>
                <a:gd name="T20" fmla="*/ 99 w 211"/>
                <a:gd name="T21" fmla="*/ 116 h 211"/>
                <a:gd name="T22" fmla="*/ 120 w 211"/>
                <a:gd name="T23" fmla="*/ 134 h 211"/>
                <a:gd name="T24" fmla="*/ 141 w 211"/>
                <a:gd name="T25" fmla="*/ 152 h 211"/>
                <a:gd name="T26" fmla="*/ 160 w 211"/>
                <a:gd name="T27" fmla="*/ 169 h 211"/>
                <a:gd name="T28" fmla="*/ 178 w 211"/>
                <a:gd name="T29" fmla="*/ 184 h 211"/>
                <a:gd name="T30" fmla="*/ 192 w 211"/>
                <a:gd name="T31" fmla="*/ 196 h 211"/>
                <a:gd name="T32" fmla="*/ 204 w 211"/>
                <a:gd name="T33" fmla="*/ 206 h 211"/>
                <a:gd name="T34" fmla="*/ 211 w 211"/>
                <a:gd name="T35" fmla="*/ 211 h 211"/>
                <a:gd name="T36" fmla="*/ 1 w 211"/>
                <a:gd name="T3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1" h="21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2"/>
                    <a:pt x="2" y="4"/>
                  </a:cubicBezTo>
                  <a:cubicBezTo>
                    <a:pt x="3" y="6"/>
                    <a:pt x="4" y="9"/>
                    <a:pt x="6" y="13"/>
                  </a:cubicBezTo>
                  <a:cubicBezTo>
                    <a:pt x="11" y="21"/>
                    <a:pt x="17" y="31"/>
                    <a:pt x="25" y="42"/>
                  </a:cubicBezTo>
                  <a:cubicBezTo>
                    <a:pt x="27" y="45"/>
                    <a:pt x="30" y="48"/>
                    <a:pt x="32" y="51"/>
                  </a:cubicBezTo>
                  <a:cubicBezTo>
                    <a:pt x="34" y="54"/>
                    <a:pt x="37" y="57"/>
                    <a:pt x="39" y="61"/>
                  </a:cubicBezTo>
                  <a:cubicBezTo>
                    <a:pt x="45" y="67"/>
                    <a:pt x="50" y="73"/>
                    <a:pt x="57" y="79"/>
                  </a:cubicBezTo>
                  <a:cubicBezTo>
                    <a:pt x="60" y="83"/>
                    <a:pt x="63" y="86"/>
                    <a:pt x="67" y="89"/>
                  </a:cubicBezTo>
                  <a:cubicBezTo>
                    <a:pt x="70" y="92"/>
                    <a:pt x="74" y="94"/>
                    <a:pt x="77" y="97"/>
                  </a:cubicBezTo>
                  <a:cubicBezTo>
                    <a:pt x="84" y="103"/>
                    <a:pt x="92" y="109"/>
                    <a:pt x="99" y="116"/>
                  </a:cubicBezTo>
                  <a:cubicBezTo>
                    <a:pt x="106" y="122"/>
                    <a:pt x="113" y="128"/>
                    <a:pt x="120" y="134"/>
                  </a:cubicBezTo>
                  <a:cubicBezTo>
                    <a:pt x="127" y="141"/>
                    <a:pt x="134" y="147"/>
                    <a:pt x="141" y="152"/>
                  </a:cubicBezTo>
                  <a:cubicBezTo>
                    <a:pt x="147" y="158"/>
                    <a:pt x="154" y="164"/>
                    <a:pt x="160" y="169"/>
                  </a:cubicBezTo>
                  <a:cubicBezTo>
                    <a:pt x="166" y="174"/>
                    <a:pt x="172" y="179"/>
                    <a:pt x="178" y="184"/>
                  </a:cubicBezTo>
                  <a:cubicBezTo>
                    <a:pt x="183" y="188"/>
                    <a:pt x="188" y="193"/>
                    <a:pt x="192" y="196"/>
                  </a:cubicBezTo>
                  <a:cubicBezTo>
                    <a:pt x="197" y="200"/>
                    <a:pt x="201" y="203"/>
                    <a:pt x="204" y="206"/>
                  </a:cubicBezTo>
                  <a:cubicBezTo>
                    <a:pt x="207" y="208"/>
                    <a:pt x="209" y="210"/>
                    <a:pt x="211" y="21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2" name="Oval 33"/>
            <p:cNvSpPr>
              <a:spLocks noChangeArrowheads="1"/>
            </p:cNvSpPr>
            <p:nvPr/>
          </p:nvSpPr>
          <p:spPr bwMode="auto">
            <a:xfrm>
              <a:off x="4281" y="3265"/>
              <a:ext cx="194" cy="19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3" name="Oval 34"/>
            <p:cNvSpPr>
              <a:spLocks noChangeArrowheads="1"/>
            </p:cNvSpPr>
            <p:nvPr/>
          </p:nvSpPr>
          <p:spPr bwMode="auto">
            <a:xfrm>
              <a:off x="4449" y="3109"/>
              <a:ext cx="83" cy="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4" name="Oval 35"/>
            <p:cNvSpPr>
              <a:spLocks noChangeArrowheads="1"/>
            </p:cNvSpPr>
            <p:nvPr/>
          </p:nvSpPr>
          <p:spPr bwMode="auto">
            <a:xfrm>
              <a:off x="5526" y="3774"/>
              <a:ext cx="331" cy="33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76" name="Freeform 45"/>
          <p:cNvSpPr>
            <a:spLocks noEditPoints="1"/>
          </p:cNvSpPr>
          <p:nvPr/>
        </p:nvSpPr>
        <p:spPr bwMode="auto">
          <a:xfrm>
            <a:off x="520707" y="1172118"/>
            <a:ext cx="6540676" cy="5288205"/>
          </a:xfrm>
          <a:custGeom>
            <a:avLst/>
            <a:gdLst>
              <a:gd name="T0" fmla="*/ 86 w 109"/>
              <a:gd name="T1" fmla="*/ 88 h 88"/>
              <a:gd name="T2" fmla="*/ 84 w 109"/>
              <a:gd name="T3" fmla="*/ 44 h 88"/>
              <a:gd name="T4" fmla="*/ 80 w 109"/>
              <a:gd name="T5" fmla="*/ 71 h 88"/>
              <a:gd name="T6" fmla="*/ 109 w 109"/>
              <a:gd name="T7" fmla="*/ 0 h 88"/>
              <a:gd name="T8" fmla="*/ 92 w 109"/>
              <a:gd name="T9" fmla="*/ 33 h 88"/>
              <a:gd name="T10" fmla="*/ 80 w 109"/>
              <a:gd name="T11" fmla="*/ 25 h 88"/>
              <a:gd name="T12" fmla="*/ 67 w 109"/>
              <a:gd name="T13" fmla="*/ 68 h 88"/>
              <a:gd name="T14" fmla="*/ 37 w 109"/>
              <a:gd name="T15" fmla="*/ 73 h 88"/>
              <a:gd name="T16" fmla="*/ 19 w 109"/>
              <a:gd name="T17" fmla="*/ 63 h 88"/>
              <a:gd name="T18" fmla="*/ 0 w 109"/>
              <a:gd name="T19" fmla="*/ 56 h 88"/>
              <a:gd name="T20" fmla="*/ 25 w 109"/>
              <a:gd name="T21" fmla="*/ 48 h 88"/>
              <a:gd name="T22" fmla="*/ 30 w 109"/>
              <a:gd name="T23" fmla="*/ 57 h 88"/>
              <a:gd name="T24" fmla="*/ 44 w 109"/>
              <a:gd name="T25" fmla="*/ 29 h 88"/>
              <a:gd name="T26" fmla="*/ 66 w 109"/>
              <a:gd name="T27" fmla="*/ 50 h 88"/>
              <a:gd name="T28" fmla="*/ 68 w 109"/>
              <a:gd name="T29" fmla="*/ 18 h 88"/>
              <a:gd name="T30" fmla="*/ 78 w 109"/>
              <a:gd name="T31" fmla="*/ 12 h 88"/>
              <a:gd name="T32" fmla="*/ 90 w 109"/>
              <a:gd name="T33" fmla="*/ 1 h 88"/>
              <a:gd name="T34" fmla="*/ 22 w 109"/>
              <a:gd name="T35" fmla="*/ 88 h 88"/>
              <a:gd name="T36" fmla="*/ 29 w 109"/>
              <a:gd name="T37" fmla="*/ 80 h 88"/>
              <a:gd name="T38" fmla="*/ 22 w 109"/>
              <a:gd name="T39" fmla="*/ 79 h 88"/>
              <a:gd name="T40" fmla="*/ 11 w 109"/>
              <a:gd name="T41" fmla="*/ 88 h 88"/>
              <a:gd name="T42" fmla="*/ 17 w 109"/>
              <a:gd name="T43" fmla="*/ 71 h 88"/>
              <a:gd name="T44" fmla="*/ 11 w 109"/>
              <a:gd name="T45" fmla="*/ 73 h 88"/>
              <a:gd name="T46" fmla="*/ 34 w 109"/>
              <a:gd name="T47" fmla="*/ 88 h 88"/>
              <a:gd name="T48" fmla="*/ 40 w 109"/>
              <a:gd name="T49" fmla="*/ 79 h 88"/>
              <a:gd name="T50" fmla="*/ 34 w 109"/>
              <a:gd name="T51" fmla="*/ 80 h 88"/>
              <a:gd name="T52" fmla="*/ 45 w 109"/>
              <a:gd name="T53" fmla="*/ 88 h 88"/>
              <a:gd name="T54" fmla="*/ 52 w 109"/>
              <a:gd name="T55" fmla="*/ 63 h 88"/>
              <a:gd name="T56" fmla="*/ 45 w 109"/>
              <a:gd name="T57" fmla="*/ 69 h 88"/>
              <a:gd name="T58" fmla="*/ 57 w 109"/>
              <a:gd name="T59" fmla="*/ 88 h 88"/>
              <a:gd name="T60" fmla="*/ 63 w 109"/>
              <a:gd name="T61" fmla="*/ 73 h 88"/>
              <a:gd name="T62" fmla="*/ 57 w 109"/>
              <a:gd name="T63" fmla="*/ 88 h 88"/>
              <a:gd name="T64" fmla="*/ 75 w 109"/>
              <a:gd name="T65" fmla="*/ 88 h 88"/>
              <a:gd name="T66" fmla="*/ 68 w 109"/>
              <a:gd name="T67" fmla="*/ 7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9" h="88">
                <a:moveTo>
                  <a:pt x="80" y="88"/>
                </a:moveTo>
                <a:cubicBezTo>
                  <a:pt x="86" y="88"/>
                  <a:pt x="86" y="88"/>
                  <a:pt x="86" y="88"/>
                </a:cubicBezTo>
                <a:cubicBezTo>
                  <a:pt x="86" y="44"/>
                  <a:pt x="86" y="44"/>
                  <a:pt x="86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2" y="70"/>
                  <a:pt x="82" y="70"/>
                  <a:pt x="82" y="70"/>
                </a:cubicBezTo>
                <a:cubicBezTo>
                  <a:pt x="80" y="71"/>
                  <a:pt x="80" y="71"/>
                  <a:pt x="80" y="71"/>
                </a:cubicBezTo>
                <a:cubicBezTo>
                  <a:pt x="80" y="88"/>
                  <a:pt x="80" y="88"/>
                  <a:pt x="80" y="88"/>
                </a:cubicBezTo>
                <a:close/>
                <a:moveTo>
                  <a:pt x="109" y="0"/>
                </a:moveTo>
                <a:cubicBezTo>
                  <a:pt x="100" y="17"/>
                  <a:pt x="100" y="17"/>
                  <a:pt x="100" y="17"/>
                </a:cubicBezTo>
                <a:cubicBezTo>
                  <a:pt x="92" y="33"/>
                  <a:pt x="92" y="33"/>
                  <a:pt x="92" y="33"/>
                </a:cubicBezTo>
                <a:cubicBezTo>
                  <a:pt x="84" y="22"/>
                  <a:pt x="84" y="22"/>
                  <a:pt x="84" y="22"/>
                </a:cubicBezTo>
                <a:cubicBezTo>
                  <a:pt x="80" y="25"/>
                  <a:pt x="80" y="25"/>
                  <a:pt x="80" y="25"/>
                </a:cubicBezTo>
                <a:cubicBezTo>
                  <a:pt x="77" y="64"/>
                  <a:pt x="77" y="64"/>
                  <a:pt x="77" y="64"/>
                </a:cubicBezTo>
                <a:cubicBezTo>
                  <a:pt x="67" y="68"/>
                  <a:pt x="67" y="68"/>
                  <a:pt x="67" y="68"/>
                </a:cubicBezTo>
                <a:cubicBezTo>
                  <a:pt x="48" y="50"/>
                  <a:pt x="48" y="50"/>
                  <a:pt x="48" y="50"/>
                </a:cubicBezTo>
                <a:cubicBezTo>
                  <a:pt x="37" y="73"/>
                  <a:pt x="37" y="73"/>
                  <a:pt x="37" y="73"/>
                </a:cubicBezTo>
                <a:cubicBezTo>
                  <a:pt x="26" y="73"/>
                  <a:pt x="26" y="73"/>
                  <a:pt x="26" y="73"/>
                </a:cubicBezTo>
                <a:cubicBezTo>
                  <a:pt x="19" y="63"/>
                  <a:pt x="19" y="63"/>
                  <a:pt x="19" y="63"/>
                </a:cubicBezTo>
                <a:cubicBezTo>
                  <a:pt x="4" y="67"/>
                  <a:pt x="4" y="67"/>
                  <a:pt x="4" y="67"/>
                </a:cubicBezTo>
                <a:cubicBezTo>
                  <a:pt x="0" y="56"/>
                  <a:pt x="0" y="56"/>
                  <a:pt x="0" y="56"/>
                </a:cubicBezTo>
                <a:cubicBezTo>
                  <a:pt x="20" y="50"/>
                  <a:pt x="20" y="50"/>
                  <a:pt x="20" y="50"/>
                </a:cubicBezTo>
                <a:cubicBezTo>
                  <a:pt x="25" y="48"/>
                  <a:pt x="25" y="48"/>
                  <a:pt x="25" y="48"/>
                </a:cubicBezTo>
                <a:cubicBezTo>
                  <a:pt x="27" y="52"/>
                  <a:pt x="27" y="52"/>
                  <a:pt x="27" y="52"/>
                </a:cubicBezTo>
                <a:cubicBezTo>
                  <a:pt x="30" y="57"/>
                  <a:pt x="30" y="57"/>
                  <a:pt x="30" y="57"/>
                </a:cubicBezTo>
                <a:cubicBezTo>
                  <a:pt x="40" y="37"/>
                  <a:pt x="40" y="37"/>
                  <a:pt x="40" y="37"/>
                </a:cubicBezTo>
                <a:cubicBezTo>
                  <a:pt x="44" y="29"/>
                  <a:pt x="44" y="29"/>
                  <a:pt x="44" y="29"/>
                </a:cubicBezTo>
                <a:cubicBezTo>
                  <a:pt x="50" y="35"/>
                  <a:pt x="50" y="35"/>
                  <a:pt x="50" y="35"/>
                </a:cubicBezTo>
                <a:cubicBezTo>
                  <a:pt x="66" y="50"/>
                  <a:pt x="66" y="50"/>
                  <a:pt x="66" y="50"/>
                </a:cubicBezTo>
                <a:cubicBezTo>
                  <a:pt x="68" y="21"/>
                  <a:pt x="68" y="21"/>
                  <a:pt x="68" y="21"/>
                </a:cubicBezTo>
                <a:cubicBezTo>
                  <a:pt x="68" y="18"/>
                  <a:pt x="68" y="18"/>
                  <a:pt x="68" y="18"/>
                </a:cubicBezTo>
                <a:cubicBezTo>
                  <a:pt x="71" y="16"/>
                  <a:pt x="71" y="16"/>
                  <a:pt x="71" y="16"/>
                </a:cubicBezTo>
                <a:cubicBezTo>
                  <a:pt x="78" y="12"/>
                  <a:pt x="78" y="12"/>
                  <a:pt x="78" y="12"/>
                </a:cubicBezTo>
                <a:cubicBezTo>
                  <a:pt x="72" y="2"/>
                  <a:pt x="72" y="2"/>
                  <a:pt x="72" y="2"/>
                </a:cubicBezTo>
                <a:cubicBezTo>
                  <a:pt x="90" y="1"/>
                  <a:pt x="90" y="1"/>
                  <a:pt x="90" y="1"/>
                </a:cubicBezTo>
                <a:cubicBezTo>
                  <a:pt x="109" y="0"/>
                  <a:pt x="109" y="0"/>
                  <a:pt x="109" y="0"/>
                </a:cubicBezTo>
                <a:close/>
                <a:moveTo>
                  <a:pt x="22" y="88"/>
                </a:moveTo>
                <a:cubicBezTo>
                  <a:pt x="24" y="88"/>
                  <a:pt x="27" y="88"/>
                  <a:pt x="29" y="88"/>
                </a:cubicBezTo>
                <a:cubicBezTo>
                  <a:pt x="29" y="80"/>
                  <a:pt x="29" y="80"/>
                  <a:pt x="29" y="80"/>
                </a:cubicBezTo>
                <a:cubicBezTo>
                  <a:pt x="23" y="81"/>
                  <a:pt x="23" y="81"/>
                  <a:pt x="23" y="81"/>
                </a:cubicBezTo>
                <a:cubicBezTo>
                  <a:pt x="22" y="79"/>
                  <a:pt x="22" y="79"/>
                  <a:pt x="22" y="79"/>
                </a:cubicBezTo>
                <a:cubicBezTo>
                  <a:pt x="22" y="88"/>
                  <a:pt x="22" y="88"/>
                  <a:pt x="22" y="88"/>
                </a:cubicBezTo>
                <a:close/>
                <a:moveTo>
                  <a:pt x="11" y="88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1"/>
                  <a:pt x="17" y="71"/>
                  <a:pt x="17" y="71"/>
                </a:cubicBezTo>
                <a:cubicBezTo>
                  <a:pt x="11" y="73"/>
                  <a:pt x="11" y="73"/>
                  <a:pt x="11" y="73"/>
                </a:cubicBezTo>
                <a:cubicBezTo>
                  <a:pt x="11" y="88"/>
                  <a:pt x="11" y="88"/>
                  <a:pt x="11" y="88"/>
                </a:cubicBezTo>
                <a:close/>
                <a:moveTo>
                  <a:pt x="34" y="88"/>
                </a:moveTo>
                <a:cubicBezTo>
                  <a:pt x="36" y="88"/>
                  <a:pt x="38" y="88"/>
                  <a:pt x="40" y="88"/>
                </a:cubicBezTo>
                <a:cubicBezTo>
                  <a:pt x="40" y="79"/>
                  <a:pt x="40" y="79"/>
                  <a:pt x="40" y="79"/>
                </a:cubicBezTo>
                <a:cubicBezTo>
                  <a:pt x="40" y="80"/>
                  <a:pt x="40" y="80"/>
                  <a:pt x="40" y="80"/>
                </a:cubicBezTo>
                <a:cubicBezTo>
                  <a:pt x="34" y="80"/>
                  <a:pt x="34" y="80"/>
                  <a:pt x="34" y="80"/>
                </a:cubicBezTo>
                <a:cubicBezTo>
                  <a:pt x="34" y="88"/>
                  <a:pt x="34" y="88"/>
                  <a:pt x="34" y="88"/>
                </a:cubicBezTo>
                <a:close/>
                <a:moveTo>
                  <a:pt x="45" y="88"/>
                </a:moveTo>
                <a:cubicBezTo>
                  <a:pt x="47" y="88"/>
                  <a:pt x="50" y="88"/>
                  <a:pt x="52" y="88"/>
                </a:cubicBezTo>
                <a:cubicBezTo>
                  <a:pt x="52" y="63"/>
                  <a:pt x="52" y="63"/>
                  <a:pt x="52" y="63"/>
                </a:cubicBezTo>
                <a:cubicBezTo>
                  <a:pt x="49" y="60"/>
                  <a:pt x="49" y="60"/>
                  <a:pt x="49" y="60"/>
                </a:cubicBezTo>
                <a:cubicBezTo>
                  <a:pt x="45" y="69"/>
                  <a:pt x="45" y="69"/>
                  <a:pt x="45" y="69"/>
                </a:cubicBezTo>
                <a:cubicBezTo>
                  <a:pt x="45" y="88"/>
                  <a:pt x="45" y="88"/>
                  <a:pt x="45" y="88"/>
                </a:cubicBezTo>
                <a:close/>
                <a:moveTo>
                  <a:pt x="57" y="88"/>
                </a:moveTo>
                <a:cubicBezTo>
                  <a:pt x="59" y="88"/>
                  <a:pt x="61" y="88"/>
                  <a:pt x="63" y="88"/>
                </a:cubicBezTo>
                <a:cubicBezTo>
                  <a:pt x="63" y="73"/>
                  <a:pt x="63" y="73"/>
                  <a:pt x="63" y="73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88"/>
                  <a:pt x="57" y="88"/>
                  <a:pt x="57" y="88"/>
                </a:cubicBezTo>
                <a:close/>
                <a:moveTo>
                  <a:pt x="68" y="88"/>
                </a:moveTo>
                <a:cubicBezTo>
                  <a:pt x="70" y="88"/>
                  <a:pt x="73" y="88"/>
                  <a:pt x="75" y="88"/>
                </a:cubicBezTo>
                <a:cubicBezTo>
                  <a:pt x="75" y="72"/>
                  <a:pt x="75" y="72"/>
                  <a:pt x="75" y="72"/>
                </a:cubicBezTo>
                <a:cubicBezTo>
                  <a:pt x="68" y="75"/>
                  <a:pt x="68" y="75"/>
                  <a:pt x="68" y="75"/>
                </a:cubicBezTo>
                <a:lnTo>
                  <a:pt x="68" y="88"/>
                </a:lnTo>
                <a:close/>
              </a:path>
            </a:pathLst>
          </a:custGeom>
          <a:solidFill>
            <a:srgbClr val="DDDDDD">
              <a:alpha val="54902"/>
            </a:srgbClr>
          </a:solidFill>
          <a:ln>
            <a:noFill/>
          </a:ln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80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TextBox 30"/>
          <p:cNvSpPr txBox="1">
            <a:spLocks noChangeArrowheads="1"/>
          </p:cNvSpPr>
          <p:nvPr/>
        </p:nvSpPr>
        <p:spPr bwMode="auto">
          <a:xfrm>
            <a:off x="985838" y="190500"/>
            <a:ext cx="676980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 smtClean="0">
                <a:solidFill>
                  <a:schemeClr val="accent1"/>
                </a:solidFill>
                <a:latin typeface="微软雅黑" panose="020B0503020204020204" pitchFamily="34" charset="-122"/>
              </a:rPr>
              <a:t>解决的关键技术及创新点</a:t>
            </a:r>
            <a:r>
              <a:rPr lang="en-US" altLang="zh-CN" sz="2200" dirty="0" smtClean="0">
                <a:solidFill>
                  <a:schemeClr val="accent1"/>
                </a:solidFill>
                <a:latin typeface="微软雅黑" panose="020B0503020204020204" pitchFamily="34" charset="-122"/>
              </a:rPr>
              <a:t>——</a:t>
            </a:r>
            <a:r>
              <a:rPr lang="zh-CN" altLang="en-US" sz="2200" dirty="0">
                <a:solidFill>
                  <a:schemeClr val="accent1"/>
                </a:solidFill>
                <a:latin typeface="微软雅黑" panose="020B0503020204020204" pitchFamily="34" charset="-122"/>
              </a:rPr>
              <a:t>大数据量数据检索性能</a:t>
            </a:r>
          </a:p>
        </p:txBody>
      </p:sp>
      <p:grpSp>
        <p:nvGrpSpPr>
          <p:cNvPr id="42" name="Group 25"/>
          <p:cNvGrpSpPr>
            <a:grpSpLocks/>
          </p:cNvGrpSpPr>
          <p:nvPr/>
        </p:nvGrpSpPr>
        <p:grpSpPr bwMode="auto">
          <a:xfrm>
            <a:off x="300038" y="142875"/>
            <a:ext cx="10548937" cy="525463"/>
            <a:chOff x="0" y="0"/>
            <a:chExt cx="10548612" cy="525463"/>
          </a:xfrm>
        </p:grpSpPr>
        <p:grpSp>
          <p:nvGrpSpPr>
            <p:cNvPr id="43" name="Group 26"/>
            <p:cNvGrpSpPr>
              <a:grpSpLocks/>
            </p:cNvGrpSpPr>
            <p:nvPr/>
          </p:nvGrpSpPr>
          <p:grpSpPr bwMode="auto">
            <a:xfrm flipH="1" flipV="1">
              <a:off x="0" y="0"/>
              <a:ext cx="584200" cy="525463"/>
              <a:chOff x="0" y="0"/>
              <a:chExt cx="584200" cy="525463"/>
            </a:xfrm>
          </p:grpSpPr>
          <p:sp>
            <p:nvSpPr>
              <p:cNvPr id="45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0038" cy="303213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6" name="Freeform 6"/>
              <p:cNvSpPr>
                <a:spLocks/>
              </p:cNvSpPr>
              <p:nvPr/>
            </p:nvSpPr>
            <p:spPr bwMode="auto">
              <a:xfrm>
                <a:off x="142875" y="79375"/>
                <a:ext cx="441325" cy="446088"/>
              </a:xfrm>
              <a:custGeom>
                <a:avLst/>
                <a:gdLst>
                  <a:gd name="T0" fmla="*/ 2147483646 w 761"/>
                  <a:gd name="T1" fmla="*/ 0 h 761"/>
                  <a:gd name="T2" fmla="*/ 2147483646 w 761"/>
                  <a:gd name="T3" fmla="*/ 0 h 761"/>
                  <a:gd name="T4" fmla="*/ 2147483646 w 761"/>
                  <a:gd name="T5" fmla="*/ 2147483646 h 761"/>
                  <a:gd name="T6" fmla="*/ 0 w 761"/>
                  <a:gd name="T7" fmla="*/ 2147483646 h 761"/>
                  <a:gd name="T8" fmla="*/ 0 w 761"/>
                  <a:gd name="T9" fmla="*/ 2147483646 h 761"/>
                  <a:gd name="T10" fmla="*/ 2147483646 w 761"/>
                  <a:gd name="T11" fmla="*/ 2147483646 h 761"/>
                  <a:gd name="T12" fmla="*/ 2147483646 w 761"/>
                  <a:gd name="T13" fmla="*/ 2147483646 h 761"/>
                  <a:gd name="T14" fmla="*/ 2147483646 w 761"/>
                  <a:gd name="T15" fmla="*/ 2147483646 h 761"/>
                  <a:gd name="T16" fmla="*/ 2147483646 w 761"/>
                  <a:gd name="T17" fmla="*/ 2147483646 h 761"/>
                  <a:gd name="T18" fmla="*/ 2147483646 w 761"/>
                  <a:gd name="T19" fmla="*/ 2147483646 h 761"/>
                  <a:gd name="T20" fmla="*/ 2147483646 w 761"/>
                  <a:gd name="T21" fmla="*/ 0 h 76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61" h="761">
                    <a:moveTo>
                      <a:pt x="332" y="0"/>
                    </a:moveTo>
                    <a:lnTo>
                      <a:pt x="761" y="0"/>
                    </a:lnTo>
                    <a:lnTo>
                      <a:pt x="761" y="761"/>
                    </a:lnTo>
                    <a:lnTo>
                      <a:pt x="0" y="761"/>
                    </a:lnTo>
                    <a:lnTo>
                      <a:pt x="0" y="440"/>
                    </a:lnTo>
                    <a:lnTo>
                      <a:pt x="40" y="440"/>
                    </a:lnTo>
                    <a:lnTo>
                      <a:pt x="40" y="721"/>
                    </a:lnTo>
                    <a:lnTo>
                      <a:pt x="721" y="721"/>
                    </a:lnTo>
                    <a:lnTo>
                      <a:pt x="721" y="40"/>
                    </a:lnTo>
                    <a:lnTo>
                      <a:pt x="332" y="40"/>
                    </a:lnTo>
                    <a:lnTo>
                      <a:pt x="332" y="0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44" name="直接连接符 11"/>
            <p:cNvCxnSpPr>
              <a:cxnSpLocks noChangeShapeType="1"/>
            </p:cNvCxnSpPr>
            <p:nvPr/>
          </p:nvCxnSpPr>
          <p:spPr bwMode="auto">
            <a:xfrm>
              <a:off x="671683" y="489837"/>
              <a:ext cx="9876929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47" name="图片 3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28388" y="274638"/>
            <a:ext cx="563562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633885" y="2020606"/>
            <a:ext cx="9275683" cy="4098076"/>
            <a:chOff x="154697" y="1130597"/>
            <a:chExt cx="9275683" cy="4098076"/>
          </a:xfrm>
        </p:grpSpPr>
        <p:sp>
          <p:nvSpPr>
            <p:cNvPr id="14" name="直接连接符 10"/>
            <p:cNvSpPr>
              <a:spLocks noChangeShapeType="1"/>
            </p:cNvSpPr>
            <p:nvPr/>
          </p:nvSpPr>
          <p:spPr bwMode="auto">
            <a:xfrm flipV="1">
              <a:off x="3965688" y="1130597"/>
              <a:ext cx="0" cy="3385369"/>
            </a:xfrm>
            <a:prstGeom prst="line">
              <a:avLst/>
            </a:prstGeom>
            <a:noFill/>
            <a:ln w="12700" cap="flat" cmpd="sng">
              <a:solidFill>
                <a:schemeClr val="tx1">
                  <a:lumMod val="50000"/>
                  <a:lumOff val="50000"/>
                </a:schemeClr>
              </a:solidFill>
              <a:prstDash val="sysDash"/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5" name="椭圆 11"/>
            <p:cNvSpPr>
              <a:spLocks noChangeArrowheads="1"/>
            </p:cNvSpPr>
            <p:nvPr/>
          </p:nvSpPr>
          <p:spPr bwMode="auto">
            <a:xfrm>
              <a:off x="3732326" y="2643758"/>
              <a:ext cx="454819" cy="45362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68580" tIns="34290" rIns="68580" bIns="34290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文本框 12"/>
            <p:cNvSpPr>
              <a:spLocks noChangeArrowheads="1"/>
            </p:cNvSpPr>
            <p:nvPr/>
          </p:nvSpPr>
          <p:spPr bwMode="auto">
            <a:xfrm>
              <a:off x="3818776" y="2703314"/>
              <a:ext cx="440377" cy="346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VS</a:t>
              </a:r>
              <a:endPara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755576" y="2322967"/>
              <a:ext cx="26394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24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ERM</a:t>
              </a:r>
            </a:p>
            <a:p>
              <a:pPr algn="r"/>
              <a:r>
                <a:rPr lang="en-US" altLang="zh-CN" sz="24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  <a:r>
                <a:rPr lang="zh-CN" altLang="en-US" sz="24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</a:t>
              </a:r>
              <a:endPara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TextBox 53"/>
            <p:cNvSpPr txBox="1"/>
            <p:nvPr/>
          </p:nvSpPr>
          <p:spPr>
            <a:xfrm>
              <a:off x="154697" y="3902156"/>
              <a:ext cx="3517203" cy="1326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2</a:t>
              </a: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台服务器：合计</a:t>
              </a:r>
              <a:r>
                <a: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CPU XX </a:t>
              </a: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核</a:t>
              </a:r>
              <a:endPara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  <a:p>
              <a:pPr algn="r">
                <a:lnSpc>
                  <a:spcPct val="130000"/>
                </a:lnSpc>
                <a:spcBef>
                  <a:spcPts val="600"/>
                </a:spcBef>
              </a:pP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合计内存</a:t>
              </a:r>
              <a:r>
                <a: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XX GB</a:t>
              </a:r>
            </a:p>
            <a:p>
              <a:pPr algn="r">
                <a:lnSpc>
                  <a:spcPct val="130000"/>
                </a:lnSpc>
                <a:spcBef>
                  <a:spcPts val="600"/>
                </a:spcBef>
              </a:pP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查询材料编码耗时</a:t>
              </a:r>
              <a:r>
                <a: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XX</a:t>
              </a: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秒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345604" y="2322967"/>
              <a:ext cx="490167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</a:t>
              </a:r>
              <a:r>
                <a:rPr lang="zh-CN" altLang="en-US" sz="24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</a:t>
              </a:r>
              <a:endPara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24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9497</a:t>
              </a:r>
              <a:r>
                <a:rPr lang="zh-CN" altLang="en-US" sz="24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库</a:t>
              </a:r>
              <a:r>
                <a:rPr lang="en-US" altLang="zh-CN" sz="24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+CPESW+CPECC_SW</a:t>
              </a:r>
              <a:r>
                <a:rPr lang="zh-CN" altLang="en-US" sz="24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库</a:t>
              </a:r>
              <a:endPara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TextBox 55"/>
            <p:cNvSpPr txBox="1"/>
            <p:nvPr/>
          </p:nvSpPr>
          <p:spPr>
            <a:xfrm>
              <a:off x="6152826" y="3902156"/>
              <a:ext cx="3277554" cy="1326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1</a:t>
              </a: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台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服务器：合计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CPU XX 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核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  <a:p>
              <a:pPr algn="r">
                <a:lnSpc>
                  <a:spcPct val="130000"/>
                </a:lnSpc>
                <a:spcBef>
                  <a:spcPts val="600"/>
                </a:spcBef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合计内存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XX GB</a:t>
              </a:r>
            </a:p>
            <a:p>
              <a:pPr algn="r">
                <a:lnSpc>
                  <a:spcPct val="130000"/>
                </a:lnSpc>
                <a:spcBef>
                  <a:spcPts val="600"/>
                </a:spcBef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查询材料编码耗时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XX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493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3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6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0"/>
          <p:cNvSpPr txBox="1">
            <a:spLocks noChangeArrowheads="1"/>
          </p:cNvSpPr>
          <p:nvPr/>
        </p:nvSpPr>
        <p:spPr bwMode="auto">
          <a:xfrm>
            <a:off x="985838" y="190500"/>
            <a:ext cx="712086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 smtClean="0">
                <a:solidFill>
                  <a:schemeClr val="accent1"/>
                </a:solidFill>
                <a:latin typeface="微软雅黑" panose="020B0503020204020204" pitchFamily="34" charset="-122"/>
              </a:rPr>
              <a:t>解决的关键技术及创新点</a:t>
            </a:r>
            <a:r>
              <a:rPr lang="en-US" altLang="zh-CN" sz="2200" dirty="0" smtClean="0">
                <a:solidFill>
                  <a:schemeClr val="accent1"/>
                </a:solidFill>
                <a:latin typeface="微软雅黑" panose="020B0503020204020204" pitchFamily="34" charset="-122"/>
              </a:rPr>
              <a:t>——</a:t>
            </a:r>
            <a:r>
              <a:rPr lang="zh-CN" altLang="en-US" sz="2200" dirty="0">
                <a:solidFill>
                  <a:schemeClr val="accent1"/>
                </a:solidFill>
                <a:latin typeface="微软雅黑" panose="020B0503020204020204" pitchFamily="34" charset="-122"/>
              </a:rPr>
              <a:t>多专业</a:t>
            </a:r>
            <a:r>
              <a:rPr lang="en-US" altLang="zh-CN" sz="2200" dirty="0">
                <a:solidFill>
                  <a:schemeClr val="accent1"/>
                </a:solidFill>
                <a:latin typeface="微软雅黑" panose="020B0503020204020204" pitchFamily="34" charset="-122"/>
              </a:rPr>
              <a:t>/</a:t>
            </a:r>
            <a:r>
              <a:rPr lang="zh-CN" altLang="en-US" sz="2200" dirty="0">
                <a:solidFill>
                  <a:schemeClr val="accent1"/>
                </a:solidFill>
                <a:latin typeface="微软雅黑" panose="020B0503020204020204" pitchFamily="34" charset="-122"/>
              </a:rPr>
              <a:t>多编码库数据融合</a:t>
            </a:r>
          </a:p>
        </p:txBody>
      </p:sp>
      <p:grpSp>
        <p:nvGrpSpPr>
          <p:cNvPr id="42" name="Group 25"/>
          <p:cNvGrpSpPr>
            <a:grpSpLocks/>
          </p:cNvGrpSpPr>
          <p:nvPr/>
        </p:nvGrpSpPr>
        <p:grpSpPr bwMode="auto">
          <a:xfrm>
            <a:off x="300038" y="142875"/>
            <a:ext cx="10548937" cy="525463"/>
            <a:chOff x="0" y="0"/>
            <a:chExt cx="10548612" cy="525463"/>
          </a:xfrm>
        </p:grpSpPr>
        <p:grpSp>
          <p:nvGrpSpPr>
            <p:cNvPr id="43" name="Group 26"/>
            <p:cNvGrpSpPr>
              <a:grpSpLocks/>
            </p:cNvGrpSpPr>
            <p:nvPr/>
          </p:nvGrpSpPr>
          <p:grpSpPr bwMode="auto">
            <a:xfrm flipH="1" flipV="1">
              <a:off x="0" y="0"/>
              <a:ext cx="584200" cy="525463"/>
              <a:chOff x="0" y="0"/>
              <a:chExt cx="584200" cy="525463"/>
            </a:xfrm>
          </p:grpSpPr>
          <p:sp>
            <p:nvSpPr>
              <p:cNvPr id="45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0038" cy="303213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6" name="Freeform 6"/>
              <p:cNvSpPr>
                <a:spLocks/>
              </p:cNvSpPr>
              <p:nvPr/>
            </p:nvSpPr>
            <p:spPr bwMode="auto">
              <a:xfrm>
                <a:off x="142875" y="79375"/>
                <a:ext cx="441325" cy="446088"/>
              </a:xfrm>
              <a:custGeom>
                <a:avLst/>
                <a:gdLst>
                  <a:gd name="T0" fmla="*/ 2147483646 w 761"/>
                  <a:gd name="T1" fmla="*/ 0 h 761"/>
                  <a:gd name="T2" fmla="*/ 2147483646 w 761"/>
                  <a:gd name="T3" fmla="*/ 0 h 761"/>
                  <a:gd name="T4" fmla="*/ 2147483646 w 761"/>
                  <a:gd name="T5" fmla="*/ 2147483646 h 761"/>
                  <a:gd name="T6" fmla="*/ 0 w 761"/>
                  <a:gd name="T7" fmla="*/ 2147483646 h 761"/>
                  <a:gd name="T8" fmla="*/ 0 w 761"/>
                  <a:gd name="T9" fmla="*/ 2147483646 h 761"/>
                  <a:gd name="T10" fmla="*/ 2147483646 w 761"/>
                  <a:gd name="T11" fmla="*/ 2147483646 h 761"/>
                  <a:gd name="T12" fmla="*/ 2147483646 w 761"/>
                  <a:gd name="T13" fmla="*/ 2147483646 h 761"/>
                  <a:gd name="T14" fmla="*/ 2147483646 w 761"/>
                  <a:gd name="T15" fmla="*/ 2147483646 h 761"/>
                  <a:gd name="T16" fmla="*/ 2147483646 w 761"/>
                  <a:gd name="T17" fmla="*/ 2147483646 h 761"/>
                  <a:gd name="T18" fmla="*/ 2147483646 w 761"/>
                  <a:gd name="T19" fmla="*/ 2147483646 h 761"/>
                  <a:gd name="T20" fmla="*/ 2147483646 w 761"/>
                  <a:gd name="T21" fmla="*/ 0 h 76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61" h="761">
                    <a:moveTo>
                      <a:pt x="332" y="0"/>
                    </a:moveTo>
                    <a:lnTo>
                      <a:pt x="761" y="0"/>
                    </a:lnTo>
                    <a:lnTo>
                      <a:pt x="761" y="761"/>
                    </a:lnTo>
                    <a:lnTo>
                      <a:pt x="0" y="761"/>
                    </a:lnTo>
                    <a:lnTo>
                      <a:pt x="0" y="440"/>
                    </a:lnTo>
                    <a:lnTo>
                      <a:pt x="40" y="440"/>
                    </a:lnTo>
                    <a:lnTo>
                      <a:pt x="40" y="721"/>
                    </a:lnTo>
                    <a:lnTo>
                      <a:pt x="721" y="721"/>
                    </a:lnTo>
                    <a:lnTo>
                      <a:pt x="721" y="40"/>
                    </a:lnTo>
                    <a:lnTo>
                      <a:pt x="332" y="40"/>
                    </a:lnTo>
                    <a:lnTo>
                      <a:pt x="332" y="0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44" name="直接连接符 11"/>
            <p:cNvCxnSpPr>
              <a:cxnSpLocks noChangeShapeType="1"/>
            </p:cNvCxnSpPr>
            <p:nvPr/>
          </p:nvCxnSpPr>
          <p:spPr bwMode="auto">
            <a:xfrm>
              <a:off x="671683" y="489837"/>
              <a:ext cx="9876929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47" name="图片 31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28388" y="274638"/>
            <a:ext cx="563562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图片 3" descr="C:\Users\Administrator\Desktop\rt\u=2636317887,3933726480&amp;fm=23&amp;gp=0.jpgu=2636317887,3933726480&amp;fm=23&amp;gp=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30338" y="1987709"/>
            <a:ext cx="3144837" cy="1985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4611688" y="1987550"/>
            <a:ext cx="3146425" cy="199231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id-ID" altLang="en-US">
              <a:solidFill>
                <a:srgbClr val="FFFFFF"/>
              </a:solidFill>
            </a:endParaRPr>
          </a:p>
        </p:txBody>
      </p:sp>
      <p:sp>
        <p:nvSpPr>
          <p:cNvPr id="40" name="Rectangle 6"/>
          <p:cNvSpPr>
            <a:spLocks noChangeArrowheads="1"/>
          </p:cNvSpPr>
          <p:nvPr/>
        </p:nvSpPr>
        <p:spPr bwMode="auto">
          <a:xfrm>
            <a:off x="7794625" y="1987550"/>
            <a:ext cx="3144838" cy="199231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id-ID" altLang="en-US">
              <a:solidFill>
                <a:srgbClr val="FFFFFF"/>
              </a:solidFill>
            </a:endParaRPr>
          </a:p>
        </p:txBody>
      </p:sp>
      <p:sp>
        <p:nvSpPr>
          <p:cNvPr id="48" name="圆角矩形 6"/>
          <p:cNvSpPr>
            <a:spLocks noChangeArrowheads="1"/>
          </p:cNvSpPr>
          <p:nvPr/>
        </p:nvSpPr>
        <p:spPr bwMode="auto">
          <a:xfrm>
            <a:off x="1419225" y="4391025"/>
            <a:ext cx="2471738" cy="461963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9" name="文本框 7"/>
          <p:cNvSpPr txBox="1">
            <a:spLocks noChangeArrowheads="1"/>
          </p:cNvSpPr>
          <p:nvPr/>
        </p:nvSpPr>
        <p:spPr bwMode="auto">
          <a:xfrm>
            <a:off x="1255713" y="4438650"/>
            <a:ext cx="27971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3</a:t>
            </a:r>
            <a:r>
              <a:rPr lang="zh-CN" altLang="en-US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套不同规则编码库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0" name="TextBox 13"/>
          <p:cNvSpPr txBox="1">
            <a:spLocks noChangeArrowheads="1"/>
          </p:cNvSpPr>
          <p:nvPr/>
        </p:nvSpPr>
        <p:spPr bwMode="auto">
          <a:xfrm>
            <a:off x="8185150" y="2617788"/>
            <a:ext cx="23383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换一个</a:t>
            </a:r>
            <a:r>
              <a:rPr lang="en-US" altLang="zh-CN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ERM</a:t>
            </a:r>
            <a:r>
              <a:rPr lang="zh-CN" altLang="en-US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的结构截图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1" name="TextBox 13"/>
          <p:cNvSpPr txBox="1">
            <a:spLocks noChangeArrowheads="1"/>
          </p:cNvSpPr>
          <p:nvPr/>
        </p:nvSpPr>
        <p:spPr bwMode="auto">
          <a:xfrm>
            <a:off x="8389938" y="2971800"/>
            <a:ext cx="2044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sz="12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2" name="TextBox 13"/>
          <p:cNvSpPr txBox="1">
            <a:spLocks noChangeArrowheads="1"/>
          </p:cNvSpPr>
          <p:nvPr/>
        </p:nvSpPr>
        <p:spPr bwMode="auto">
          <a:xfrm>
            <a:off x="4951413" y="2617788"/>
            <a:ext cx="23383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换一个</a:t>
            </a:r>
            <a:r>
              <a:rPr lang="en-US" altLang="zh-CN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ERM</a:t>
            </a:r>
            <a:r>
              <a:rPr lang="zh-CN" altLang="en-US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的结构截图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3" name="TextBox 13"/>
          <p:cNvSpPr txBox="1">
            <a:spLocks noChangeArrowheads="1"/>
          </p:cNvSpPr>
          <p:nvPr/>
        </p:nvSpPr>
        <p:spPr bwMode="auto">
          <a:xfrm>
            <a:off x="5156200" y="2971800"/>
            <a:ext cx="2044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sz="12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4" name="矩形 13"/>
          <p:cNvSpPr>
            <a:spLocks noChangeArrowheads="1"/>
          </p:cNvSpPr>
          <p:nvPr/>
        </p:nvSpPr>
        <p:spPr bwMode="auto">
          <a:xfrm>
            <a:off x="1419225" y="5078413"/>
            <a:ext cx="9725025" cy="221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5497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库：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XXXX</a:t>
            </a:r>
            <a:endParaRPr lang="zh-CN" alt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5" name="矩形 14"/>
          <p:cNvSpPr>
            <a:spLocks noChangeArrowheads="1"/>
          </p:cNvSpPr>
          <p:nvPr/>
        </p:nvSpPr>
        <p:spPr bwMode="auto">
          <a:xfrm>
            <a:off x="1430338" y="5353050"/>
            <a:ext cx="9725025" cy="221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CPESW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库：哪里哪里不一样</a:t>
            </a:r>
            <a:endParaRPr lang="zh-CN" alt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6" name="矩形 15"/>
          <p:cNvSpPr>
            <a:spLocks noChangeArrowheads="1"/>
          </p:cNvSpPr>
          <p:nvPr/>
        </p:nvSpPr>
        <p:spPr bwMode="auto">
          <a:xfrm>
            <a:off x="1430338" y="5627688"/>
            <a:ext cx="9725025" cy="221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CPECC_MAT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库：哪里哪里不一样</a:t>
            </a:r>
            <a:endParaRPr lang="zh-CN" alt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8" name="TextBox 13"/>
          <p:cNvSpPr txBox="1">
            <a:spLocks noChangeArrowheads="1"/>
          </p:cNvSpPr>
          <p:nvPr/>
        </p:nvSpPr>
        <p:spPr bwMode="auto">
          <a:xfrm>
            <a:off x="1865477" y="2617788"/>
            <a:ext cx="23383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换一个</a:t>
            </a:r>
            <a:r>
              <a:rPr lang="en-US" altLang="zh-CN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ERM</a:t>
            </a:r>
            <a:r>
              <a:rPr lang="zh-CN" altLang="en-US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的结构截图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65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3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/>
        </p:nvSpPr>
        <p:spPr>
          <a:xfrm>
            <a:off x="-42203" y="1196752"/>
            <a:ext cx="12238966" cy="4948027"/>
          </a:xfrm>
          <a:prstGeom prst="rect">
            <a:avLst/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61" t="-27594" r="-161" b="-1057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0"/>
          <p:cNvSpPr txBox="1">
            <a:spLocks noChangeArrowheads="1"/>
          </p:cNvSpPr>
          <p:nvPr/>
        </p:nvSpPr>
        <p:spPr bwMode="auto">
          <a:xfrm>
            <a:off x="985838" y="190500"/>
            <a:ext cx="558999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 smtClean="0">
                <a:solidFill>
                  <a:schemeClr val="accent1"/>
                </a:solidFill>
                <a:latin typeface="微软雅黑" panose="020B0503020204020204" pitchFamily="34" charset="-122"/>
              </a:rPr>
              <a:t>解决的关键技术及创新点</a:t>
            </a:r>
            <a:r>
              <a:rPr lang="en-US" altLang="zh-CN" sz="2200" dirty="0" smtClean="0">
                <a:solidFill>
                  <a:schemeClr val="accent1"/>
                </a:solidFill>
                <a:latin typeface="微软雅黑" panose="020B0503020204020204" pitchFamily="34" charset="-122"/>
              </a:rPr>
              <a:t>——</a:t>
            </a:r>
            <a:r>
              <a:rPr lang="zh-CN" altLang="en-US" sz="2200" dirty="0">
                <a:solidFill>
                  <a:schemeClr val="accent1"/>
                </a:solidFill>
                <a:latin typeface="微软雅黑" panose="020B0503020204020204" pitchFamily="34" charset="-122"/>
              </a:rPr>
              <a:t>材料裕量控制</a:t>
            </a:r>
          </a:p>
        </p:txBody>
      </p:sp>
      <p:grpSp>
        <p:nvGrpSpPr>
          <p:cNvPr id="42" name="Group 25"/>
          <p:cNvGrpSpPr>
            <a:grpSpLocks/>
          </p:cNvGrpSpPr>
          <p:nvPr/>
        </p:nvGrpSpPr>
        <p:grpSpPr bwMode="auto">
          <a:xfrm>
            <a:off x="300038" y="142875"/>
            <a:ext cx="10548937" cy="525463"/>
            <a:chOff x="0" y="0"/>
            <a:chExt cx="10548612" cy="525463"/>
          </a:xfrm>
        </p:grpSpPr>
        <p:grpSp>
          <p:nvGrpSpPr>
            <p:cNvPr id="43" name="Group 26"/>
            <p:cNvGrpSpPr>
              <a:grpSpLocks/>
            </p:cNvGrpSpPr>
            <p:nvPr/>
          </p:nvGrpSpPr>
          <p:grpSpPr bwMode="auto">
            <a:xfrm flipH="1" flipV="1">
              <a:off x="0" y="0"/>
              <a:ext cx="584200" cy="525463"/>
              <a:chOff x="0" y="0"/>
              <a:chExt cx="584200" cy="525463"/>
            </a:xfrm>
          </p:grpSpPr>
          <p:sp>
            <p:nvSpPr>
              <p:cNvPr id="45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0038" cy="303213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6" name="Freeform 6"/>
              <p:cNvSpPr>
                <a:spLocks/>
              </p:cNvSpPr>
              <p:nvPr/>
            </p:nvSpPr>
            <p:spPr bwMode="auto">
              <a:xfrm>
                <a:off x="142875" y="79375"/>
                <a:ext cx="441325" cy="446088"/>
              </a:xfrm>
              <a:custGeom>
                <a:avLst/>
                <a:gdLst>
                  <a:gd name="T0" fmla="*/ 2147483646 w 761"/>
                  <a:gd name="T1" fmla="*/ 0 h 761"/>
                  <a:gd name="T2" fmla="*/ 2147483646 w 761"/>
                  <a:gd name="T3" fmla="*/ 0 h 761"/>
                  <a:gd name="T4" fmla="*/ 2147483646 w 761"/>
                  <a:gd name="T5" fmla="*/ 2147483646 h 761"/>
                  <a:gd name="T6" fmla="*/ 0 w 761"/>
                  <a:gd name="T7" fmla="*/ 2147483646 h 761"/>
                  <a:gd name="T8" fmla="*/ 0 w 761"/>
                  <a:gd name="T9" fmla="*/ 2147483646 h 761"/>
                  <a:gd name="T10" fmla="*/ 2147483646 w 761"/>
                  <a:gd name="T11" fmla="*/ 2147483646 h 761"/>
                  <a:gd name="T12" fmla="*/ 2147483646 w 761"/>
                  <a:gd name="T13" fmla="*/ 2147483646 h 761"/>
                  <a:gd name="T14" fmla="*/ 2147483646 w 761"/>
                  <a:gd name="T15" fmla="*/ 2147483646 h 761"/>
                  <a:gd name="T16" fmla="*/ 2147483646 w 761"/>
                  <a:gd name="T17" fmla="*/ 2147483646 h 761"/>
                  <a:gd name="T18" fmla="*/ 2147483646 w 761"/>
                  <a:gd name="T19" fmla="*/ 2147483646 h 761"/>
                  <a:gd name="T20" fmla="*/ 2147483646 w 761"/>
                  <a:gd name="T21" fmla="*/ 0 h 76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61" h="761">
                    <a:moveTo>
                      <a:pt x="332" y="0"/>
                    </a:moveTo>
                    <a:lnTo>
                      <a:pt x="761" y="0"/>
                    </a:lnTo>
                    <a:lnTo>
                      <a:pt x="761" y="761"/>
                    </a:lnTo>
                    <a:lnTo>
                      <a:pt x="0" y="761"/>
                    </a:lnTo>
                    <a:lnTo>
                      <a:pt x="0" y="440"/>
                    </a:lnTo>
                    <a:lnTo>
                      <a:pt x="40" y="440"/>
                    </a:lnTo>
                    <a:lnTo>
                      <a:pt x="40" y="721"/>
                    </a:lnTo>
                    <a:lnTo>
                      <a:pt x="721" y="721"/>
                    </a:lnTo>
                    <a:lnTo>
                      <a:pt x="721" y="40"/>
                    </a:lnTo>
                    <a:lnTo>
                      <a:pt x="332" y="40"/>
                    </a:lnTo>
                    <a:lnTo>
                      <a:pt x="332" y="0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44" name="直接连接符 11"/>
            <p:cNvCxnSpPr>
              <a:cxnSpLocks noChangeShapeType="1"/>
            </p:cNvCxnSpPr>
            <p:nvPr/>
          </p:nvCxnSpPr>
          <p:spPr bwMode="auto">
            <a:xfrm>
              <a:off x="671683" y="489837"/>
              <a:ext cx="9876929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47" name="图片 31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28388" y="274638"/>
            <a:ext cx="563562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Rectangle 6"/>
          <p:cNvSpPr/>
          <p:nvPr/>
        </p:nvSpPr>
        <p:spPr>
          <a:xfrm>
            <a:off x="912119" y="5562248"/>
            <a:ext cx="10989864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sz="2000" dirty="0" smtClean="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为每一</a:t>
            </a:r>
            <a:r>
              <a:rPr lang="zh-CN" altLang="en-US" sz="2000" dirty="0">
                <a:solidFill>
                  <a:srgbClr val="F8F8F8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类型</a:t>
            </a:r>
            <a:r>
              <a:rPr lang="zh-CN" altLang="en-US" sz="2000" dirty="0" smtClean="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材料单独设置裕量规则，为后续项目请购、采购奠定数据基础。</a:t>
            </a:r>
            <a:endParaRPr lang="en-GB" altLang="zh-CN" sz="2000" dirty="0">
              <a:solidFill>
                <a:srgbClr val="F8F8F8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8" name="Group 12"/>
          <p:cNvGrpSpPr/>
          <p:nvPr/>
        </p:nvGrpSpPr>
        <p:grpSpPr>
          <a:xfrm>
            <a:off x="4848995" y="2204864"/>
            <a:ext cx="2067177" cy="2215991"/>
            <a:chOff x="5115951" y="1789096"/>
            <a:chExt cx="1960098" cy="2101203"/>
          </a:xfrm>
        </p:grpSpPr>
        <p:sp>
          <p:nvSpPr>
            <p:cNvPr id="39" name="Oval 7"/>
            <p:cNvSpPr/>
            <p:nvPr/>
          </p:nvSpPr>
          <p:spPr>
            <a:xfrm>
              <a:off x="5115951" y="1852912"/>
              <a:ext cx="1960098" cy="1960098"/>
            </a:xfrm>
            <a:prstGeom prst="ellipse">
              <a:avLst/>
            </a:prstGeom>
            <a:noFill/>
            <a:ln w="412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GB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0" name="TextBox 8"/>
            <p:cNvSpPr txBox="1"/>
            <p:nvPr/>
          </p:nvSpPr>
          <p:spPr>
            <a:xfrm>
              <a:off x="5541819" y="1789096"/>
              <a:ext cx="1108361" cy="2101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8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$</a:t>
              </a:r>
              <a:endParaRPr lang="en-GB" sz="13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8" name="TextBox 9"/>
          <p:cNvSpPr txBox="1"/>
          <p:nvPr/>
        </p:nvSpPr>
        <p:spPr>
          <a:xfrm>
            <a:off x="912119" y="5070392"/>
            <a:ext cx="285296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3200" dirty="0" smtClean="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裕量管控</a:t>
            </a:r>
            <a:endParaRPr lang="en-GB" sz="3200" dirty="0">
              <a:solidFill>
                <a:srgbClr val="F8F8F8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91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3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40"/>
                            </p:stCondLst>
                            <p:childTnLst>
                              <p:par>
                                <p:cTn id="2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14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64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140"/>
                            </p:stCondLst>
                            <p:childTnLst>
                              <p:par>
                                <p:cTn id="3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35" grpId="0" autoUpdateAnimBg="0"/>
      <p:bldP spid="34" grpId="0"/>
      <p:bldP spid="4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0"/>
          <p:cNvSpPr txBox="1">
            <a:spLocks noChangeArrowheads="1"/>
          </p:cNvSpPr>
          <p:nvPr/>
        </p:nvSpPr>
        <p:spPr bwMode="auto">
          <a:xfrm>
            <a:off x="985838" y="190500"/>
            <a:ext cx="587212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 smtClean="0">
                <a:solidFill>
                  <a:schemeClr val="accent1"/>
                </a:solidFill>
                <a:latin typeface="微软雅黑" panose="020B0503020204020204" pitchFamily="34" charset="-122"/>
              </a:rPr>
              <a:t>解决的关键技术及创新点</a:t>
            </a:r>
            <a:r>
              <a:rPr lang="en-US" altLang="zh-CN" sz="2200" dirty="0" smtClean="0">
                <a:solidFill>
                  <a:schemeClr val="accent1"/>
                </a:solidFill>
                <a:latin typeface="微软雅黑" panose="020B0503020204020204" pitchFamily="34" charset="-122"/>
              </a:rPr>
              <a:t>——</a:t>
            </a:r>
            <a:r>
              <a:rPr lang="zh-CN" altLang="en-US" sz="2200" dirty="0">
                <a:solidFill>
                  <a:schemeClr val="accent1"/>
                </a:solidFill>
                <a:latin typeface="微软雅黑" panose="020B0503020204020204" pitchFamily="34" charset="-122"/>
              </a:rPr>
              <a:t>全过程版本留底</a:t>
            </a:r>
          </a:p>
        </p:txBody>
      </p:sp>
      <p:grpSp>
        <p:nvGrpSpPr>
          <p:cNvPr id="42" name="Group 25"/>
          <p:cNvGrpSpPr>
            <a:grpSpLocks/>
          </p:cNvGrpSpPr>
          <p:nvPr/>
        </p:nvGrpSpPr>
        <p:grpSpPr bwMode="auto">
          <a:xfrm>
            <a:off x="300038" y="142875"/>
            <a:ext cx="10548937" cy="525463"/>
            <a:chOff x="0" y="0"/>
            <a:chExt cx="10548612" cy="525463"/>
          </a:xfrm>
        </p:grpSpPr>
        <p:grpSp>
          <p:nvGrpSpPr>
            <p:cNvPr id="43" name="Group 26"/>
            <p:cNvGrpSpPr>
              <a:grpSpLocks/>
            </p:cNvGrpSpPr>
            <p:nvPr/>
          </p:nvGrpSpPr>
          <p:grpSpPr bwMode="auto">
            <a:xfrm flipH="1" flipV="1">
              <a:off x="0" y="0"/>
              <a:ext cx="584200" cy="525463"/>
              <a:chOff x="0" y="0"/>
              <a:chExt cx="584200" cy="525463"/>
            </a:xfrm>
          </p:grpSpPr>
          <p:sp>
            <p:nvSpPr>
              <p:cNvPr id="45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0038" cy="303213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6" name="Freeform 6"/>
              <p:cNvSpPr>
                <a:spLocks/>
              </p:cNvSpPr>
              <p:nvPr/>
            </p:nvSpPr>
            <p:spPr bwMode="auto">
              <a:xfrm>
                <a:off x="142875" y="79375"/>
                <a:ext cx="441325" cy="446088"/>
              </a:xfrm>
              <a:custGeom>
                <a:avLst/>
                <a:gdLst>
                  <a:gd name="T0" fmla="*/ 2147483646 w 761"/>
                  <a:gd name="T1" fmla="*/ 0 h 761"/>
                  <a:gd name="T2" fmla="*/ 2147483646 w 761"/>
                  <a:gd name="T3" fmla="*/ 0 h 761"/>
                  <a:gd name="T4" fmla="*/ 2147483646 w 761"/>
                  <a:gd name="T5" fmla="*/ 2147483646 h 761"/>
                  <a:gd name="T6" fmla="*/ 0 w 761"/>
                  <a:gd name="T7" fmla="*/ 2147483646 h 761"/>
                  <a:gd name="T8" fmla="*/ 0 w 761"/>
                  <a:gd name="T9" fmla="*/ 2147483646 h 761"/>
                  <a:gd name="T10" fmla="*/ 2147483646 w 761"/>
                  <a:gd name="T11" fmla="*/ 2147483646 h 761"/>
                  <a:gd name="T12" fmla="*/ 2147483646 w 761"/>
                  <a:gd name="T13" fmla="*/ 2147483646 h 761"/>
                  <a:gd name="T14" fmla="*/ 2147483646 w 761"/>
                  <a:gd name="T15" fmla="*/ 2147483646 h 761"/>
                  <a:gd name="T16" fmla="*/ 2147483646 w 761"/>
                  <a:gd name="T17" fmla="*/ 2147483646 h 761"/>
                  <a:gd name="T18" fmla="*/ 2147483646 w 761"/>
                  <a:gd name="T19" fmla="*/ 2147483646 h 761"/>
                  <a:gd name="T20" fmla="*/ 2147483646 w 761"/>
                  <a:gd name="T21" fmla="*/ 0 h 76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61" h="761">
                    <a:moveTo>
                      <a:pt x="332" y="0"/>
                    </a:moveTo>
                    <a:lnTo>
                      <a:pt x="761" y="0"/>
                    </a:lnTo>
                    <a:lnTo>
                      <a:pt x="761" y="761"/>
                    </a:lnTo>
                    <a:lnTo>
                      <a:pt x="0" y="761"/>
                    </a:lnTo>
                    <a:lnTo>
                      <a:pt x="0" y="440"/>
                    </a:lnTo>
                    <a:lnTo>
                      <a:pt x="40" y="440"/>
                    </a:lnTo>
                    <a:lnTo>
                      <a:pt x="40" y="721"/>
                    </a:lnTo>
                    <a:lnTo>
                      <a:pt x="721" y="721"/>
                    </a:lnTo>
                    <a:lnTo>
                      <a:pt x="721" y="40"/>
                    </a:lnTo>
                    <a:lnTo>
                      <a:pt x="332" y="40"/>
                    </a:lnTo>
                    <a:lnTo>
                      <a:pt x="332" y="0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44" name="直接连接符 11"/>
            <p:cNvCxnSpPr>
              <a:cxnSpLocks noChangeShapeType="1"/>
            </p:cNvCxnSpPr>
            <p:nvPr/>
          </p:nvCxnSpPr>
          <p:spPr bwMode="auto">
            <a:xfrm>
              <a:off x="671683" y="489837"/>
              <a:ext cx="9876929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47" name="图片 3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28388" y="274638"/>
            <a:ext cx="563562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2" descr="C:\Users\Administrator\Desktop\ppt展示模板-8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1649" y="1834699"/>
            <a:ext cx="6120680" cy="368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组合 37"/>
          <p:cNvGrpSpPr/>
          <p:nvPr/>
        </p:nvGrpSpPr>
        <p:grpSpPr>
          <a:xfrm>
            <a:off x="7033691" y="1772816"/>
            <a:ext cx="4037417" cy="3549594"/>
            <a:chOff x="7172738" y="1876570"/>
            <a:chExt cx="4037417" cy="3549594"/>
          </a:xfrm>
        </p:grpSpPr>
        <p:sp>
          <p:nvSpPr>
            <p:cNvPr id="39" name="圆角矩形 38"/>
            <p:cNvSpPr/>
            <p:nvPr/>
          </p:nvSpPr>
          <p:spPr>
            <a:xfrm>
              <a:off x="7172738" y="1876570"/>
              <a:ext cx="4037417" cy="1039043"/>
            </a:xfrm>
            <a:prstGeom prst="roundRect">
              <a:avLst>
                <a:gd name="adj" fmla="val 11271"/>
              </a:avLst>
            </a:prstGeom>
            <a:gradFill>
              <a:gsLst>
                <a:gs pos="100000">
                  <a:schemeClr val="bg1"/>
                </a:gs>
                <a:gs pos="0">
                  <a:srgbClr val="EEEEEE"/>
                </a:gs>
              </a:gsLst>
              <a:lin ang="8100000" scaled="0"/>
            </a:gradFill>
            <a:ln w="190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EEEEE"/>
                  </a:gs>
                </a:gsLst>
                <a:lin ang="8100000" scaled="0"/>
              </a:gradFill>
            </a:ln>
            <a:effectLst>
              <a:outerShdw blurRad="127000" dist="63500" dir="8100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7172738" y="3068960"/>
              <a:ext cx="4037417" cy="2357204"/>
            </a:xfrm>
            <a:prstGeom prst="roundRect">
              <a:avLst>
                <a:gd name="adj" fmla="val 11271"/>
              </a:avLst>
            </a:prstGeom>
            <a:gradFill>
              <a:gsLst>
                <a:gs pos="100000">
                  <a:schemeClr val="bg1"/>
                </a:gs>
                <a:gs pos="0">
                  <a:srgbClr val="EEEEEE"/>
                </a:gs>
              </a:gsLst>
              <a:lin ang="8100000" scaled="0"/>
            </a:gradFill>
            <a:ln w="190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EEEEE"/>
                  </a:gs>
                </a:gsLst>
                <a:lin ang="8100000" scaled="0"/>
              </a:gradFill>
            </a:ln>
            <a:effectLst>
              <a:outerShdw blurRad="127000" dist="63500" dir="8100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1" name="组合 40"/>
            <p:cNvGrpSpPr/>
            <p:nvPr/>
          </p:nvGrpSpPr>
          <p:grpSpPr>
            <a:xfrm rot="16200000">
              <a:off x="7491684" y="2898091"/>
              <a:ext cx="527587" cy="130584"/>
              <a:chOff x="5856449" y="4396591"/>
              <a:chExt cx="527587" cy="130584"/>
            </a:xfrm>
          </p:grpSpPr>
          <p:sp>
            <p:nvSpPr>
              <p:cNvPr id="53" name="椭圆 52"/>
              <p:cNvSpPr/>
              <p:nvPr/>
            </p:nvSpPr>
            <p:spPr>
              <a:xfrm>
                <a:off x="5856449" y="4396591"/>
                <a:ext cx="130584" cy="130584"/>
              </a:xfrm>
              <a:prstGeom prst="ellipse">
                <a:avLst/>
              </a:prstGeom>
              <a:gradFill flip="none" rotWithShape="1">
                <a:gsLst>
                  <a:gs pos="59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6253452" y="4396591"/>
                <a:ext cx="130584" cy="130584"/>
              </a:xfrm>
              <a:prstGeom prst="ellipse">
                <a:avLst/>
              </a:prstGeom>
              <a:gradFill flip="none" rotWithShape="1">
                <a:gsLst>
                  <a:gs pos="59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圆角矩形 54"/>
              <p:cNvSpPr/>
              <p:nvPr/>
            </p:nvSpPr>
            <p:spPr>
              <a:xfrm rot="16200000">
                <a:off x="6118113" y="4306257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圆角矩形 55"/>
              <p:cNvSpPr/>
              <p:nvPr/>
            </p:nvSpPr>
            <p:spPr>
              <a:xfrm rot="16200000">
                <a:off x="6118113" y="4256214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6200000">
              <a:off x="10291574" y="2898091"/>
              <a:ext cx="527587" cy="130584"/>
              <a:chOff x="5856449" y="4396591"/>
              <a:chExt cx="527587" cy="130584"/>
            </a:xfrm>
          </p:grpSpPr>
          <p:sp>
            <p:nvSpPr>
              <p:cNvPr id="49" name="椭圆 48"/>
              <p:cNvSpPr/>
              <p:nvPr/>
            </p:nvSpPr>
            <p:spPr>
              <a:xfrm>
                <a:off x="5856449" y="4396591"/>
                <a:ext cx="130584" cy="130584"/>
              </a:xfrm>
              <a:prstGeom prst="ellipse">
                <a:avLst/>
              </a:prstGeom>
              <a:gradFill flip="none" rotWithShape="1">
                <a:gsLst>
                  <a:gs pos="59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6253452" y="4396591"/>
                <a:ext cx="130584" cy="130584"/>
              </a:xfrm>
              <a:prstGeom prst="ellipse">
                <a:avLst/>
              </a:prstGeom>
              <a:gradFill flip="none" rotWithShape="1">
                <a:gsLst>
                  <a:gs pos="59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圆角矩形 50"/>
              <p:cNvSpPr/>
              <p:nvPr/>
            </p:nvSpPr>
            <p:spPr>
              <a:xfrm rot="16200000">
                <a:off x="6118113" y="4306257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圆角矩形 51"/>
              <p:cNvSpPr/>
              <p:nvPr/>
            </p:nvSpPr>
            <p:spPr>
              <a:xfrm rot="16200000">
                <a:off x="6118113" y="4256214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7" name="TextBox 499"/>
          <p:cNvSpPr txBox="1"/>
          <p:nvPr/>
        </p:nvSpPr>
        <p:spPr>
          <a:xfrm>
            <a:off x="7882848" y="2060848"/>
            <a:ext cx="233910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 algn="r"/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UKIJ Qolyazma" pitchFamily="18" charset="0"/>
              </a:rPr>
              <a:t>过程可控可追溯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UKIJ Qolyazma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7249715" y="3471467"/>
            <a:ext cx="3528392" cy="1253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所有审批记录及料表记录均在服务器中有存档，必要时可以调出来，做到全过程可追溯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3921" y="2348893"/>
            <a:ext cx="4314460" cy="237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49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3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7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87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utoUpdateAnimBg="0"/>
      <p:bldP spid="57" grpId="0"/>
      <p:bldP spid="5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0"/>
          <p:cNvSpPr txBox="1">
            <a:spLocks noChangeArrowheads="1"/>
          </p:cNvSpPr>
          <p:nvPr/>
        </p:nvSpPr>
        <p:spPr bwMode="auto">
          <a:xfrm>
            <a:off x="985838" y="190500"/>
            <a:ext cx="587212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 smtClean="0">
                <a:solidFill>
                  <a:schemeClr val="accent1"/>
                </a:solidFill>
                <a:latin typeface="微软雅黑" panose="020B0503020204020204" pitchFamily="34" charset="-122"/>
              </a:rPr>
              <a:t>解决的关键技术及创新点</a:t>
            </a:r>
            <a:r>
              <a:rPr lang="en-US" altLang="zh-CN" sz="2200" dirty="0" smtClean="0">
                <a:solidFill>
                  <a:schemeClr val="accent1"/>
                </a:solidFill>
                <a:latin typeface="微软雅黑" panose="020B0503020204020204" pitchFamily="34" charset="-122"/>
              </a:rPr>
              <a:t>——</a:t>
            </a:r>
            <a:r>
              <a:rPr lang="zh-CN" altLang="en-US" sz="2200" dirty="0">
                <a:solidFill>
                  <a:schemeClr val="accent1"/>
                </a:solidFill>
                <a:latin typeface="微软雅黑" panose="020B0503020204020204" pitchFamily="34" charset="-122"/>
              </a:rPr>
              <a:t>可配置灵活报表</a:t>
            </a:r>
          </a:p>
        </p:txBody>
      </p:sp>
      <p:grpSp>
        <p:nvGrpSpPr>
          <p:cNvPr id="42" name="Group 25"/>
          <p:cNvGrpSpPr>
            <a:grpSpLocks/>
          </p:cNvGrpSpPr>
          <p:nvPr/>
        </p:nvGrpSpPr>
        <p:grpSpPr bwMode="auto">
          <a:xfrm>
            <a:off x="300038" y="142875"/>
            <a:ext cx="10548937" cy="525463"/>
            <a:chOff x="0" y="0"/>
            <a:chExt cx="10548612" cy="525463"/>
          </a:xfrm>
        </p:grpSpPr>
        <p:grpSp>
          <p:nvGrpSpPr>
            <p:cNvPr id="43" name="Group 26"/>
            <p:cNvGrpSpPr>
              <a:grpSpLocks/>
            </p:cNvGrpSpPr>
            <p:nvPr/>
          </p:nvGrpSpPr>
          <p:grpSpPr bwMode="auto">
            <a:xfrm flipH="1" flipV="1">
              <a:off x="0" y="0"/>
              <a:ext cx="584200" cy="525463"/>
              <a:chOff x="0" y="0"/>
              <a:chExt cx="584200" cy="525463"/>
            </a:xfrm>
          </p:grpSpPr>
          <p:sp>
            <p:nvSpPr>
              <p:cNvPr id="45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0038" cy="303213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6" name="Freeform 6"/>
              <p:cNvSpPr>
                <a:spLocks/>
              </p:cNvSpPr>
              <p:nvPr/>
            </p:nvSpPr>
            <p:spPr bwMode="auto">
              <a:xfrm>
                <a:off x="142875" y="79375"/>
                <a:ext cx="441325" cy="446088"/>
              </a:xfrm>
              <a:custGeom>
                <a:avLst/>
                <a:gdLst>
                  <a:gd name="T0" fmla="*/ 2147483646 w 761"/>
                  <a:gd name="T1" fmla="*/ 0 h 761"/>
                  <a:gd name="T2" fmla="*/ 2147483646 w 761"/>
                  <a:gd name="T3" fmla="*/ 0 h 761"/>
                  <a:gd name="T4" fmla="*/ 2147483646 w 761"/>
                  <a:gd name="T5" fmla="*/ 2147483646 h 761"/>
                  <a:gd name="T6" fmla="*/ 0 w 761"/>
                  <a:gd name="T7" fmla="*/ 2147483646 h 761"/>
                  <a:gd name="T8" fmla="*/ 0 w 761"/>
                  <a:gd name="T9" fmla="*/ 2147483646 h 761"/>
                  <a:gd name="T10" fmla="*/ 2147483646 w 761"/>
                  <a:gd name="T11" fmla="*/ 2147483646 h 761"/>
                  <a:gd name="T12" fmla="*/ 2147483646 w 761"/>
                  <a:gd name="T13" fmla="*/ 2147483646 h 761"/>
                  <a:gd name="T14" fmla="*/ 2147483646 w 761"/>
                  <a:gd name="T15" fmla="*/ 2147483646 h 761"/>
                  <a:gd name="T16" fmla="*/ 2147483646 w 761"/>
                  <a:gd name="T17" fmla="*/ 2147483646 h 761"/>
                  <a:gd name="T18" fmla="*/ 2147483646 w 761"/>
                  <a:gd name="T19" fmla="*/ 2147483646 h 761"/>
                  <a:gd name="T20" fmla="*/ 2147483646 w 761"/>
                  <a:gd name="T21" fmla="*/ 0 h 76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61" h="761">
                    <a:moveTo>
                      <a:pt x="332" y="0"/>
                    </a:moveTo>
                    <a:lnTo>
                      <a:pt x="761" y="0"/>
                    </a:lnTo>
                    <a:lnTo>
                      <a:pt x="761" y="761"/>
                    </a:lnTo>
                    <a:lnTo>
                      <a:pt x="0" y="761"/>
                    </a:lnTo>
                    <a:lnTo>
                      <a:pt x="0" y="440"/>
                    </a:lnTo>
                    <a:lnTo>
                      <a:pt x="40" y="440"/>
                    </a:lnTo>
                    <a:lnTo>
                      <a:pt x="40" y="721"/>
                    </a:lnTo>
                    <a:lnTo>
                      <a:pt x="721" y="721"/>
                    </a:lnTo>
                    <a:lnTo>
                      <a:pt x="721" y="40"/>
                    </a:lnTo>
                    <a:lnTo>
                      <a:pt x="332" y="40"/>
                    </a:lnTo>
                    <a:lnTo>
                      <a:pt x="332" y="0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44" name="直接连接符 11"/>
            <p:cNvCxnSpPr>
              <a:cxnSpLocks noChangeShapeType="1"/>
            </p:cNvCxnSpPr>
            <p:nvPr/>
          </p:nvCxnSpPr>
          <p:spPr bwMode="auto">
            <a:xfrm>
              <a:off x="671683" y="489837"/>
              <a:ext cx="9876929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47" name="图片 31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28388" y="274638"/>
            <a:ext cx="563562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Rectangle 45"/>
          <p:cNvSpPr/>
          <p:nvPr/>
        </p:nvSpPr>
        <p:spPr>
          <a:xfrm>
            <a:off x="7569469" y="1632878"/>
            <a:ext cx="2144681" cy="45505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id-ID" sz="148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Rectangle 33"/>
          <p:cNvSpPr/>
          <p:nvPr/>
        </p:nvSpPr>
        <p:spPr>
          <a:xfrm>
            <a:off x="932170" y="1632878"/>
            <a:ext cx="2144681" cy="224402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配置</a:t>
            </a:r>
            <a:endParaRPr lang="id-ID" sz="4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Rectangle 34"/>
          <p:cNvSpPr/>
          <p:nvPr/>
        </p:nvSpPr>
        <p:spPr>
          <a:xfrm>
            <a:off x="3144604" y="1632878"/>
            <a:ext cx="2144681" cy="2244027"/>
          </a:xfrm>
          <a:prstGeom prst="rect">
            <a:avLst/>
          </a:prstGeom>
          <a:blipFill dpi="0"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5695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Rectangle 35"/>
          <p:cNvSpPr/>
          <p:nvPr/>
        </p:nvSpPr>
        <p:spPr>
          <a:xfrm>
            <a:off x="5357038" y="1632878"/>
            <a:ext cx="2144681" cy="224402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id-ID" sz="148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Rectangle 38"/>
          <p:cNvSpPr/>
          <p:nvPr/>
        </p:nvSpPr>
        <p:spPr>
          <a:xfrm>
            <a:off x="9781903" y="1632878"/>
            <a:ext cx="2144681" cy="2244027"/>
          </a:xfrm>
          <a:prstGeom prst="rect">
            <a:avLst/>
          </a:prstGeom>
          <a:blipFill dpi="0"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id-ID" sz="148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Rectangle 41"/>
          <p:cNvSpPr/>
          <p:nvPr/>
        </p:nvSpPr>
        <p:spPr>
          <a:xfrm>
            <a:off x="932172" y="3939392"/>
            <a:ext cx="4357113" cy="22440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5695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Rectangle 43"/>
          <p:cNvSpPr/>
          <p:nvPr/>
        </p:nvSpPr>
        <p:spPr>
          <a:xfrm>
            <a:off x="5357038" y="3939391"/>
            <a:ext cx="2144681" cy="2244027"/>
          </a:xfrm>
          <a:prstGeom prst="rect">
            <a:avLst/>
          </a:prstGeom>
          <a:blipFill dpi="0"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5695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47"/>
          <p:cNvSpPr/>
          <p:nvPr/>
        </p:nvSpPr>
        <p:spPr>
          <a:xfrm>
            <a:off x="9781903" y="3939391"/>
            <a:ext cx="2144681" cy="224402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 smtClean="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灵活</a:t>
            </a:r>
            <a:endParaRPr lang="en-AU" sz="4400" dirty="0">
              <a:solidFill>
                <a:srgbClr val="F8F8F8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TextBox 50"/>
          <p:cNvSpPr txBox="1"/>
          <p:nvPr/>
        </p:nvSpPr>
        <p:spPr>
          <a:xfrm>
            <a:off x="5633955" y="1913016"/>
            <a:ext cx="1590846" cy="868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替换报表图片</a:t>
            </a:r>
          </a:p>
        </p:txBody>
      </p:sp>
      <p:sp>
        <p:nvSpPr>
          <p:cNvPr id="49" name="Text Placeholder 32"/>
          <p:cNvSpPr txBox="1">
            <a:spLocks/>
          </p:cNvSpPr>
          <p:nvPr/>
        </p:nvSpPr>
        <p:spPr>
          <a:xfrm>
            <a:off x="1449134" y="4404814"/>
            <a:ext cx="3275291" cy="4067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替换报表图片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0" name="Text Placeholder 32"/>
          <p:cNvSpPr txBox="1">
            <a:spLocks/>
          </p:cNvSpPr>
          <p:nvPr/>
        </p:nvSpPr>
        <p:spPr>
          <a:xfrm>
            <a:off x="7807012" y="2754891"/>
            <a:ext cx="1697976" cy="86844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替换报表图片</a:t>
            </a:r>
          </a:p>
        </p:txBody>
      </p:sp>
    </p:spTree>
    <p:extLst>
      <p:ext uri="{BB962C8B-B14F-4D97-AF65-F5344CB8AC3E}">
        <p14:creationId xmlns:p14="http://schemas.microsoft.com/office/powerpoint/2010/main" val="128248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3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utoUpdateAnimBg="0"/>
      <p:bldP spid="31" grpId="0" animBg="1"/>
      <p:bldP spid="32" grpId="0" animBg="1"/>
      <p:bldP spid="33" grpId="0" animBg="1"/>
      <p:bldP spid="34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reeform 5"/>
          <p:cNvSpPr>
            <a:spLocks/>
          </p:cNvSpPr>
          <p:nvPr/>
        </p:nvSpPr>
        <p:spPr bwMode="auto">
          <a:xfrm>
            <a:off x="3365500" y="2393950"/>
            <a:ext cx="8831263" cy="1966913"/>
          </a:xfrm>
          <a:custGeom>
            <a:avLst/>
            <a:gdLst>
              <a:gd name="T0" fmla="*/ 0 w 11585"/>
              <a:gd name="T1" fmla="*/ 0 h 2565"/>
              <a:gd name="T2" fmla="*/ 2147483646 w 11585"/>
              <a:gd name="T3" fmla="*/ 0 h 2565"/>
              <a:gd name="T4" fmla="*/ 2147483646 w 11585"/>
              <a:gd name="T5" fmla="*/ 2147483646 h 2565"/>
              <a:gd name="T6" fmla="*/ 0 w 11585"/>
              <a:gd name="T7" fmla="*/ 2147483646 h 2565"/>
              <a:gd name="T8" fmla="*/ 0 w 11585"/>
              <a:gd name="T9" fmla="*/ 2147483646 h 2565"/>
              <a:gd name="T10" fmla="*/ 2147483646 w 11585"/>
              <a:gd name="T11" fmla="*/ 2147483646 h 2565"/>
              <a:gd name="T12" fmla="*/ 0 w 11585"/>
              <a:gd name="T13" fmla="*/ 2147483646 h 2565"/>
              <a:gd name="T14" fmla="*/ 0 w 11585"/>
              <a:gd name="T15" fmla="*/ 0 h 256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585" h="2565">
                <a:moveTo>
                  <a:pt x="0" y="0"/>
                </a:moveTo>
                <a:lnTo>
                  <a:pt x="11585" y="0"/>
                </a:lnTo>
                <a:lnTo>
                  <a:pt x="11585" y="2565"/>
                </a:lnTo>
                <a:lnTo>
                  <a:pt x="0" y="2565"/>
                </a:lnTo>
                <a:lnTo>
                  <a:pt x="0" y="856"/>
                </a:lnTo>
                <a:lnTo>
                  <a:pt x="262" y="588"/>
                </a:lnTo>
                <a:lnTo>
                  <a:pt x="0" y="331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79" name="Freeform 6"/>
          <p:cNvSpPr>
            <a:spLocks/>
          </p:cNvSpPr>
          <p:nvPr/>
        </p:nvSpPr>
        <p:spPr bwMode="auto">
          <a:xfrm>
            <a:off x="0" y="2393950"/>
            <a:ext cx="3459163" cy="1966913"/>
          </a:xfrm>
          <a:custGeom>
            <a:avLst/>
            <a:gdLst>
              <a:gd name="T0" fmla="*/ 0 w 4536"/>
              <a:gd name="T1" fmla="*/ 0 h 2565"/>
              <a:gd name="T2" fmla="*/ 2147483646 w 4536"/>
              <a:gd name="T3" fmla="*/ 0 h 2565"/>
              <a:gd name="T4" fmla="*/ 2147483646 w 4536"/>
              <a:gd name="T5" fmla="*/ 2147483646 h 2565"/>
              <a:gd name="T6" fmla="*/ 2147483646 w 4536"/>
              <a:gd name="T7" fmla="*/ 2147483646 h 2565"/>
              <a:gd name="T8" fmla="*/ 2147483646 w 4536"/>
              <a:gd name="T9" fmla="*/ 2147483646 h 2565"/>
              <a:gd name="T10" fmla="*/ 2147483646 w 4536"/>
              <a:gd name="T11" fmla="*/ 2147483646 h 2565"/>
              <a:gd name="T12" fmla="*/ 0 w 4536"/>
              <a:gd name="T13" fmla="*/ 2147483646 h 2565"/>
              <a:gd name="T14" fmla="*/ 0 w 4536"/>
              <a:gd name="T15" fmla="*/ 0 h 256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536" h="2565">
                <a:moveTo>
                  <a:pt x="0" y="0"/>
                </a:moveTo>
                <a:lnTo>
                  <a:pt x="4315" y="0"/>
                </a:lnTo>
                <a:lnTo>
                  <a:pt x="4315" y="373"/>
                </a:lnTo>
                <a:lnTo>
                  <a:pt x="4536" y="589"/>
                </a:lnTo>
                <a:lnTo>
                  <a:pt x="4315" y="815"/>
                </a:lnTo>
                <a:lnTo>
                  <a:pt x="4315" y="2565"/>
                </a:lnTo>
                <a:lnTo>
                  <a:pt x="0" y="256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24580" name="TextBox 19"/>
          <p:cNvSpPr txBox="1">
            <a:spLocks noChangeArrowheads="1"/>
          </p:cNvSpPr>
          <p:nvPr/>
        </p:nvSpPr>
        <p:spPr bwMode="auto">
          <a:xfrm>
            <a:off x="3794125" y="2803575"/>
            <a:ext cx="357020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400" b="1" dirty="0">
                <a:solidFill>
                  <a:srgbClr val="F8F8F8"/>
                </a:solidFill>
                <a:latin typeface="微软雅黑" panose="020B0503020204020204" pitchFamily="34" charset="-122"/>
              </a:rPr>
              <a:t>完成主要工作</a:t>
            </a:r>
          </a:p>
        </p:txBody>
      </p:sp>
      <p:pic>
        <p:nvPicPr>
          <p:cNvPr id="23558" name="图片 1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0" y="2547938"/>
            <a:ext cx="1263650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60351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nimBg="1"/>
      <p:bldP spid="24579" grpId="0" animBg="1"/>
      <p:bldP spid="2458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0"/>
          <p:cNvSpPr txBox="1">
            <a:spLocks noChangeArrowheads="1"/>
          </p:cNvSpPr>
          <p:nvPr/>
        </p:nvSpPr>
        <p:spPr bwMode="auto">
          <a:xfrm>
            <a:off x="985838" y="190500"/>
            <a:ext cx="187743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 smtClean="0">
                <a:solidFill>
                  <a:schemeClr val="accent1"/>
                </a:solidFill>
                <a:latin typeface="微软雅黑" panose="020B0503020204020204" pitchFamily="34" charset="-122"/>
              </a:rPr>
              <a:t>完成主要工作</a:t>
            </a:r>
            <a:endParaRPr lang="zh-CN" altLang="en-US" sz="2200" dirty="0">
              <a:solidFill>
                <a:schemeClr val="accent1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42" name="Group 25"/>
          <p:cNvGrpSpPr>
            <a:grpSpLocks/>
          </p:cNvGrpSpPr>
          <p:nvPr/>
        </p:nvGrpSpPr>
        <p:grpSpPr bwMode="auto">
          <a:xfrm>
            <a:off x="300038" y="142875"/>
            <a:ext cx="10548937" cy="525463"/>
            <a:chOff x="0" y="0"/>
            <a:chExt cx="10548612" cy="525463"/>
          </a:xfrm>
        </p:grpSpPr>
        <p:grpSp>
          <p:nvGrpSpPr>
            <p:cNvPr id="43" name="Group 26"/>
            <p:cNvGrpSpPr>
              <a:grpSpLocks/>
            </p:cNvGrpSpPr>
            <p:nvPr/>
          </p:nvGrpSpPr>
          <p:grpSpPr bwMode="auto">
            <a:xfrm flipH="1" flipV="1">
              <a:off x="0" y="0"/>
              <a:ext cx="584200" cy="525463"/>
              <a:chOff x="0" y="0"/>
              <a:chExt cx="584200" cy="525463"/>
            </a:xfrm>
          </p:grpSpPr>
          <p:sp>
            <p:nvSpPr>
              <p:cNvPr id="45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0038" cy="303213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6" name="Freeform 6"/>
              <p:cNvSpPr>
                <a:spLocks/>
              </p:cNvSpPr>
              <p:nvPr/>
            </p:nvSpPr>
            <p:spPr bwMode="auto">
              <a:xfrm>
                <a:off x="142875" y="79375"/>
                <a:ext cx="441325" cy="446088"/>
              </a:xfrm>
              <a:custGeom>
                <a:avLst/>
                <a:gdLst>
                  <a:gd name="T0" fmla="*/ 2147483646 w 761"/>
                  <a:gd name="T1" fmla="*/ 0 h 761"/>
                  <a:gd name="T2" fmla="*/ 2147483646 w 761"/>
                  <a:gd name="T3" fmla="*/ 0 h 761"/>
                  <a:gd name="T4" fmla="*/ 2147483646 w 761"/>
                  <a:gd name="T5" fmla="*/ 2147483646 h 761"/>
                  <a:gd name="T6" fmla="*/ 0 w 761"/>
                  <a:gd name="T7" fmla="*/ 2147483646 h 761"/>
                  <a:gd name="T8" fmla="*/ 0 w 761"/>
                  <a:gd name="T9" fmla="*/ 2147483646 h 761"/>
                  <a:gd name="T10" fmla="*/ 2147483646 w 761"/>
                  <a:gd name="T11" fmla="*/ 2147483646 h 761"/>
                  <a:gd name="T12" fmla="*/ 2147483646 w 761"/>
                  <a:gd name="T13" fmla="*/ 2147483646 h 761"/>
                  <a:gd name="T14" fmla="*/ 2147483646 w 761"/>
                  <a:gd name="T15" fmla="*/ 2147483646 h 761"/>
                  <a:gd name="T16" fmla="*/ 2147483646 w 761"/>
                  <a:gd name="T17" fmla="*/ 2147483646 h 761"/>
                  <a:gd name="T18" fmla="*/ 2147483646 w 761"/>
                  <a:gd name="T19" fmla="*/ 2147483646 h 761"/>
                  <a:gd name="T20" fmla="*/ 2147483646 w 761"/>
                  <a:gd name="T21" fmla="*/ 0 h 76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61" h="761">
                    <a:moveTo>
                      <a:pt x="332" y="0"/>
                    </a:moveTo>
                    <a:lnTo>
                      <a:pt x="761" y="0"/>
                    </a:lnTo>
                    <a:lnTo>
                      <a:pt x="761" y="761"/>
                    </a:lnTo>
                    <a:lnTo>
                      <a:pt x="0" y="761"/>
                    </a:lnTo>
                    <a:lnTo>
                      <a:pt x="0" y="440"/>
                    </a:lnTo>
                    <a:lnTo>
                      <a:pt x="40" y="440"/>
                    </a:lnTo>
                    <a:lnTo>
                      <a:pt x="40" y="721"/>
                    </a:lnTo>
                    <a:lnTo>
                      <a:pt x="721" y="721"/>
                    </a:lnTo>
                    <a:lnTo>
                      <a:pt x="721" y="40"/>
                    </a:lnTo>
                    <a:lnTo>
                      <a:pt x="332" y="40"/>
                    </a:lnTo>
                    <a:lnTo>
                      <a:pt x="332" y="0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44" name="直接连接符 11"/>
            <p:cNvCxnSpPr>
              <a:cxnSpLocks noChangeShapeType="1"/>
            </p:cNvCxnSpPr>
            <p:nvPr/>
          </p:nvCxnSpPr>
          <p:spPr bwMode="auto">
            <a:xfrm>
              <a:off x="671683" y="489837"/>
              <a:ext cx="9876929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47" name="图片 31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28388" y="274638"/>
            <a:ext cx="563562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8792825"/>
              </p:ext>
            </p:extLst>
          </p:nvPr>
        </p:nvGraphicFramePr>
        <p:xfrm>
          <a:off x="841375" y="1600200"/>
          <a:ext cx="10514013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7093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3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1306619" y="4881783"/>
            <a:ext cx="4273932" cy="788892"/>
            <a:chOff x="2713211" y="755113"/>
            <a:chExt cx="4273932" cy="788892"/>
          </a:xfrm>
        </p:grpSpPr>
        <p:sp>
          <p:nvSpPr>
            <p:cNvPr id="33" name="平行四边形 32"/>
            <p:cNvSpPr/>
            <p:nvPr/>
          </p:nvSpPr>
          <p:spPr>
            <a:xfrm>
              <a:off x="2713211" y="925441"/>
              <a:ext cx="4260897" cy="618564"/>
            </a:xfrm>
            <a:prstGeom prst="parallelogram">
              <a:avLst/>
            </a:prstGeom>
            <a:gradFill>
              <a:gsLst>
                <a:gs pos="0">
                  <a:schemeClr val="tx1">
                    <a:alpha val="27000"/>
                  </a:schemeClr>
                </a:gs>
                <a:gs pos="81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867297" y="907513"/>
              <a:ext cx="4119846" cy="71718"/>
            </a:xfrm>
            <a:prstGeom prst="rect">
              <a:avLst/>
            </a:prstGeom>
            <a:gradFill>
              <a:gsLst>
                <a:gs pos="0">
                  <a:srgbClr val="DBDBDB"/>
                </a:gs>
                <a:gs pos="100000">
                  <a:srgbClr val="EEEEE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6" name="梯形 35"/>
            <p:cNvSpPr/>
            <p:nvPr/>
          </p:nvSpPr>
          <p:spPr>
            <a:xfrm>
              <a:off x="2854261" y="755113"/>
              <a:ext cx="4119846" cy="134471"/>
            </a:xfrm>
            <a:prstGeom prst="trapezoid">
              <a:avLst>
                <a:gd name="adj" fmla="val 96749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35" name="TextBox 30"/>
          <p:cNvSpPr txBox="1">
            <a:spLocks noChangeArrowheads="1"/>
          </p:cNvSpPr>
          <p:nvPr/>
        </p:nvSpPr>
        <p:spPr bwMode="auto">
          <a:xfrm>
            <a:off x="985838" y="190500"/>
            <a:ext cx="187743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 smtClean="0">
                <a:solidFill>
                  <a:schemeClr val="accent1"/>
                </a:solidFill>
                <a:latin typeface="微软雅黑" panose="020B0503020204020204" pitchFamily="34" charset="-122"/>
              </a:rPr>
              <a:t>完成主要工作</a:t>
            </a:r>
            <a:endParaRPr lang="zh-CN" altLang="en-US" sz="2200" dirty="0">
              <a:solidFill>
                <a:schemeClr val="accent1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42" name="Group 25"/>
          <p:cNvGrpSpPr>
            <a:grpSpLocks/>
          </p:cNvGrpSpPr>
          <p:nvPr/>
        </p:nvGrpSpPr>
        <p:grpSpPr bwMode="auto">
          <a:xfrm>
            <a:off x="300038" y="142875"/>
            <a:ext cx="10548937" cy="525463"/>
            <a:chOff x="0" y="0"/>
            <a:chExt cx="10548612" cy="525463"/>
          </a:xfrm>
        </p:grpSpPr>
        <p:grpSp>
          <p:nvGrpSpPr>
            <p:cNvPr id="43" name="Group 26"/>
            <p:cNvGrpSpPr>
              <a:grpSpLocks/>
            </p:cNvGrpSpPr>
            <p:nvPr/>
          </p:nvGrpSpPr>
          <p:grpSpPr bwMode="auto">
            <a:xfrm flipH="1" flipV="1">
              <a:off x="0" y="0"/>
              <a:ext cx="584200" cy="525463"/>
              <a:chOff x="0" y="0"/>
              <a:chExt cx="584200" cy="525463"/>
            </a:xfrm>
          </p:grpSpPr>
          <p:sp>
            <p:nvSpPr>
              <p:cNvPr id="45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0038" cy="303213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6" name="Freeform 6"/>
              <p:cNvSpPr>
                <a:spLocks/>
              </p:cNvSpPr>
              <p:nvPr/>
            </p:nvSpPr>
            <p:spPr bwMode="auto">
              <a:xfrm>
                <a:off x="142875" y="79375"/>
                <a:ext cx="441325" cy="446088"/>
              </a:xfrm>
              <a:custGeom>
                <a:avLst/>
                <a:gdLst>
                  <a:gd name="T0" fmla="*/ 2147483646 w 761"/>
                  <a:gd name="T1" fmla="*/ 0 h 761"/>
                  <a:gd name="T2" fmla="*/ 2147483646 w 761"/>
                  <a:gd name="T3" fmla="*/ 0 h 761"/>
                  <a:gd name="T4" fmla="*/ 2147483646 w 761"/>
                  <a:gd name="T5" fmla="*/ 2147483646 h 761"/>
                  <a:gd name="T6" fmla="*/ 0 w 761"/>
                  <a:gd name="T7" fmla="*/ 2147483646 h 761"/>
                  <a:gd name="T8" fmla="*/ 0 w 761"/>
                  <a:gd name="T9" fmla="*/ 2147483646 h 761"/>
                  <a:gd name="T10" fmla="*/ 2147483646 w 761"/>
                  <a:gd name="T11" fmla="*/ 2147483646 h 761"/>
                  <a:gd name="T12" fmla="*/ 2147483646 w 761"/>
                  <a:gd name="T13" fmla="*/ 2147483646 h 761"/>
                  <a:gd name="T14" fmla="*/ 2147483646 w 761"/>
                  <a:gd name="T15" fmla="*/ 2147483646 h 761"/>
                  <a:gd name="T16" fmla="*/ 2147483646 w 761"/>
                  <a:gd name="T17" fmla="*/ 2147483646 h 761"/>
                  <a:gd name="T18" fmla="*/ 2147483646 w 761"/>
                  <a:gd name="T19" fmla="*/ 2147483646 h 761"/>
                  <a:gd name="T20" fmla="*/ 2147483646 w 761"/>
                  <a:gd name="T21" fmla="*/ 0 h 76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61" h="761">
                    <a:moveTo>
                      <a:pt x="332" y="0"/>
                    </a:moveTo>
                    <a:lnTo>
                      <a:pt x="761" y="0"/>
                    </a:lnTo>
                    <a:lnTo>
                      <a:pt x="761" y="761"/>
                    </a:lnTo>
                    <a:lnTo>
                      <a:pt x="0" y="761"/>
                    </a:lnTo>
                    <a:lnTo>
                      <a:pt x="0" y="440"/>
                    </a:lnTo>
                    <a:lnTo>
                      <a:pt x="40" y="440"/>
                    </a:lnTo>
                    <a:lnTo>
                      <a:pt x="40" y="721"/>
                    </a:lnTo>
                    <a:lnTo>
                      <a:pt x="721" y="721"/>
                    </a:lnTo>
                    <a:lnTo>
                      <a:pt x="721" y="40"/>
                    </a:lnTo>
                    <a:lnTo>
                      <a:pt x="332" y="40"/>
                    </a:lnTo>
                    <a:lnTo>
                      <a:pt x="332" y="0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44" name="直接连接符 11"/>
            <p:cNvCxnSpPr>
              <a:cxnSpLocks noChangeShapeType="1"/>
            </p:cNvCxnSpPr>
            <p:nvPr/>
          </p:nvCxnSpPr>
          <p:spPr bwMode="auto">
            <a:xfrm>
              <a:off x="671683" y="489837"/>
              <a:ext cx="9876929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47" name="图片 31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28388" y="274638"/>
            <a:ext cx="563562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系统功能模块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1306619" y="2633854"/>
            <a:ext cx="4273932" cy="788892"/>
            <a:chOff x="2713211" y="755113"/>
            <a:chExt cx="4273932" cy="788892"/>
          </a:xfrm>
        </p:grpSpPr>
        <p:sp>
          <p:nvSpPr>
            <p:cNvPr id="13" name="平行四边形 12"/>
            <p:cNvSpPr/>
            <p:nvPr/>
          </p:nvSpPr>
          <p:spPr>
            <a:xfrm>
              <a:off x="2713211" y="925441"/>
              <a:ext cx="4260897" cy="618564"/>
            </a:xfrm>
            <a:prstGeom prst="parallelogram">
              <a:avLst/>
            </a:prstGeom>
            <a:gradFill>
              <a:gsLst>
                <a:gs pos="0">
                  <a:schemeClr val="tx1">
                    <a:alpha val="27000"/>
                  </a:schemeClr>
                </a:gs>
                <a:gs pos="81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867297" y="907513"/>
              <a:ext cx="4119846" cy="71718"/>
            </a:xfrm>
            <a:prstGeom prst="rect">
              <a:avLst/>
            </a:prstGeom>
            <a:gradFill>
              <a:gsLst>
                <a:gs pos="0">
                  <a:srgbClr val="DBDBDB"/>
                </a:gs>
                <a:gs pos="100000">
                  <a:srgbClr val="EEEEE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梯形 14"/>
            <p:cNvSpPr/>
            <p:nvPr/>
          </p:nvSpPr>
          <p:spPr>
            <a:xfrm>
              <a:off x="2854261" y="755113"/>
              <a:ext cx="4119846" cy="134471"/>
            </a:xfrm>
            <a:prstGeom prst="trapezoid">
              <a:avLst>
                <a:gd name="adj" fmla="val 96749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TextBox 498"/>
          <p:cNvSpPr txBox="1"/>
          <p:nvPr/>
        </p:nvSpPr>
        <p:spPr>
          <a:xfrm>
            <a:off x="4067653" y="2228233"/>
            <a:ext cx="156966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 algn="r"/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UKIJ Qolyazma" pitchFamily="18" charset="0"/>
              </a:rPr>
              <a:t>项目管理模块</a:t>
            </a:r>
            <a:endParaRPr lang="zh-CN" altLang="en-US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UKIJ Qolyazma" pitchFamily="18" charset="0"/>
            </a:endParaRPr>
          </a:p>
        </p:txBody>
      </p:sp>
      <p:sp>
        <p:nvSpPr>
          <p:cNvPr id="17" name="TextBox 499"/>
          <p:cNvSpPr txBox="1"/>
          <p:nvPr/>
        </p:nvSpPr>
        <p:spPr>
          <a:xfrm>
            <a:off x="9082370" y="2188835"/>
            <a:ext cx="156966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 algn="r"/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UKIJ Qolyazma" pitchFamily="18" charset="0"/>
              </a:rPr>
              <a:t>用户管理模块</a:t>
            </a:r>
            <a:endParaRPr lang="zh-CN" altLang="en-US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UKIJ Qolyazma" pitchFamily="18" charset="0"/>
            </a:endParaRPr>
          </a:p>
        </p:txBody>
      </p:sp>
      <p:sp>
        <p:nvSpPr>
          <p:cNvPr id="18" name="TextBox 500"/>
          <p:cNvSpPr txBox="1"/>
          <p:nvPr/>
        </p:nvSpPr>
        <p:spPr>
          <a:xfrm>
            <a:off x="4067653" y="4477185"/>
            <a:ext cx="156966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 algn="r"/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UKIJ Qolyazma" pitchFamily="18" charset="0"/>
              </a:rPr>
              <a:t>装置管理模块</a:t>
            </a:r>
            <a:endParaRPr lang="zh-CN" altLang="en-US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UKIJ Qolyazma" pitchFamily="18" charset="0"/>
            </a:endParaRPr>
          </a:p>
        </p:txBody>
      </p:sp>
      <p:sp>
        <p:nvSpPr>
          <p:cNvPr id="19" name="TextBox 501"/>
          <p:cNvSpPr txBox="1"/>
          <p:nvPr/>
        </p:nvSpPr>
        <p:spPr>
          <a:xfrm>
            <a:off x="9082370" y="4421083"/>
            <a:ext cx="156966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 algn="r"/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UKIJ Qolyazma" pitchFamily="18" charset="0"/>
              </a:rPr>
              <a:t>物料选码模块</a:t>
            </a:r>
            <a:endParaRPr lang="zh-CN" altLang="en-US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UKIJ Qolyazma" pitchFamily="18" charset="0"/>
            </a:endParaRPr>
          </a:p>
        </p:txBody>
      </p:sp>
      <p:sp>
        <p:nvSpPr>
          <p:cNvPr id="20" name="TextBox 503"/>
          <p:cNvSpPr txBox="1"/>
          <p:nvPr/>
        </p:nvSpPr>
        <p:spPr>
          <a:xfrm>
            <a:off x="1329258" y="2977536"/>
            <a:ext cx="4296169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b="1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创建及维护项目清单，设置项目对应编码库，维护项目用户权限</a:t>
            </a:r>
            <a:endParaRPr lang="zh-CN" altLang="en-US" sz="14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TextBox 504"/>
          <p:cNvSpPr txBox="1"/>
          <p:nvPr/>
        </p:nvSpPr>
        <p:spPr>
          <a:xfrm>
            <a:off x="6396805" y="2977536"/>
            <a:ext cx="4296169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b="1" dirty="0" smtClean="0">
                <a:solidFill>
                  <a:schemeClr val="accent1"/>
                </a:solidFill>
              </a:rPr>
              <a:t>系统用户管控及权限管理、</a:t>
            </a:r>
            <a:r>
              <a:rPr lang="en-US" altLang="zh-CN" b="1" dirty="0" smtClean="0">
                <a:solidFill>
                  <a:schemeClr val="accent1"/>
                </a:solidFill>
              </a:rPr>
              <a:t>CPECCSW</a:t>
            </a:r>
            <a:r>
              <a:rPr lang="zh-CN" altLang="en-US" b="1" dirty="0" smtClean="0">
                <a:solidFill>
                  <a:schemeClr val="accent1"/>
                </a:solidFill>
              </a:rPr>
              <a:t>域服务器单点登录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22" name="TextBox 505"/>
          <p:cNvSpPr txBox="1"/>
          <p:nvPr/>
        </p:nvSpPr>
        <p:spPr>
          <a:xfrm>
            <a:off x="1329258" y="5245364"/>
            <a:ext cx="4296169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b="1" dirty="0" smtClean="0">
                <a:solidFill>
                  <a:schemeClr val="accent1"/>
                </a:solidFill>
              </a:rPr>
              <a:t>创建及维护装置清单，维护项目装置分解结构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23" name="TextBox 506"/>
          <p:cNvSpPr txBox="1"/>
          <p:nvPr/>
        </p:nvSpPr>
        <p:spPr>
          <a:xfrm>
            <a:off x="6396805" y="5245364"/>
            <a:ext cx="4296169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b="1" dirty="0" smtClean="0">
                <a:solidFill>
                  <a:schemeClr val="accent1"/>
                </a:solidFill>
              </a:rPr>
              <a:t>物料选码、料表拷贝、查看报表、流程审核、裕量管控、编码库同步等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6275171" y="2630658"/>
            <a:ext cx="4273932" cy="788892"/>
            <a:chOff x="2713211" y="755113"/>
            <a:chExt cx="4273932" cy="788892"/>
          </a:xfrm>
        </p:grpSpPr>
        <p:sp>
          <p:nvSpPr>
            <p:cNvPr id="25" name="平行四边形 24"/>
            <p:cNvSpPr/>
            <p:nvPr/>
          </p:nvSpPr>
          <p:spPr>
            <a:xfrm>
              <a:off x="2713211" y="925441"/>
              <a:ext cx="4260897" cy="618564"/>
            </a:xfrm>
            <a:prstGeom prst="parallelogram">
              <a:avLst/>
            </a:prstGeom>
            <a:gradFill>
              <a:gsLst>
                <a:gs pos="0">
                  <a:schemeClr val="tx1">
                    <a:alpha val="27000"/>
                  </a:schemeClr>
                </a:gs>
                <a:gs pos="81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867297" y="907513"/>
              <a:ext cx="4119846" cy="71718"/>
            </a:xfrm>
            <a:prstGeom prst="rect">
              <a:avLst/>
            </a:prstGeom>
            <a:gradFill>
              <a:gsLst>
                <a:gs pos="0">
                  <a:srgbClr val="DBDBDB"/>
                </a:gs>
                <a:gs pos="100000">
                  <a:srgbClr val="EEEEE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梯形 26"/>
            <p:cNvSpPr/>
            <p:nvPr/>
          </p:nvSpPr>
          <p:spPr>
            <a:xfrm>
              <a:off x="2854261" y="755113"/>
              <a:ext cx="4119846" cy="134471"/>
            </a:xfrm>
            <a:prstGeom prst="trapezoid">
              <a:avLst>
                <a:gd name="adj" fmla="val 96749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300631" y="4881783"/>
            <a:ext cx="4273932" cy="788892"/>
            <a:chOff x="2713211" y="755113"/>
            <a:chExt cx="4273932" cy="788892"/>
          </a:xfrm>
        </p:grpSpPr>
        <p:sp>
          <p:nvSpPr>
            <p:cNvPr id="29" name="平行四边形 28"/>
            <p:cNvSpPr/>
            <p:nvPr/>
          </p:nvSpPr>
          <p:spPr>
            <a:xfrm>
              <a:off x="2713211" y="925441"/>
              <a:ext cx="4260897" cy="618564"/>
            </a:xfrm>
            <a:prstGeom prst="parallelogram">
              <a:avLst/>
            </a:prstGeom>
            <a:gradFill>
              <a:gsLst>
                <a:gs pos="0">
                  <a:schemeClr val="tx1">
                    <a:alpha val="27000"/>
                  </a:schemeClr>
                </a:gs>
                <a:gs pos="81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867297" y="907513"/>
              <a:ext cx="4119846" cy="71718"/>
            </a:xfrm>
            <a:prstGeom prst="rect">
              <a:avLst/>
            </a:prstGeom>
            <a:gradFill>
              <a:gsLst>
                <a:gs pos="0">
                  <a:srgbClr val="DBDBDB"/>
                </a:gs>
                <a:gs pos="100000">
                  <a:srgbClr val="EEEEE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1" name="梯形 30"/>
            <p:cNvSpPr/>
            <p:nvPr/>
          </p:nvSpPr>
          <p:spPr>
            <a:xfrm>
              <a:off x="2854261" y="755113"/>
              <a:ext cx="4119846" cy="134471"/>
            </a:xfrm>
            <a:prstGeom prst="trapezoid">
              <a:avLst>
                <a:gd name="adj" fmla="val 96749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37" name="Freeform 133"/>
          <p:cNvSpPr/>
          <p:nvPr/>
        </p:nvSpPr>
        <p:spPr bwMode="auto">
          <a:xfrm>
            <a:off x="1536791" y="1907399"/>
            <a:ext cx="819366" cy="755557"/>
          </a:xfrm>
          <a:custGeom>
            <a:avLst/>
            <a:gdLst>
              <a:gd name="T0" fmla="*/ 442 w 525"/>
              <a:gd name="T1" fmla="*/ 185 h 473"/>
              <a:gd name="T2" fmla="*/ 442 w 525"/>
              <a:gd name="T3" fmla="*/ 40 h 473"/>
              <a:gd name="T4" fmla="*/ 343 w 525"/>
              <a:gd name="T5" fmla="*/ 40 h 473"/>
              <a:gd name="T6" fmla="*/ 343 w 525"/>
              <a:gd name="T7" fmla="*/ 83 h 473"/>
              <a:gd name="T8" fmla="*/ 262 w 525"/>
              <a:gd name="T9" fmla="*/ 0 h 473"/>
              <a:gd name="T10" fmla="*/ 0 w 525"/>
              <a:gd name="T11" fmla="*/ 267 h 473"/>
              <a:gd name="T12" fmla="*/ 59 w 525"/>
              <a:gd name="T13" fmla="*/ 267 h 473"/>
              <a:gd name="T14" fmla="*/ 59 w 525"/>
              <a:gd name="T15" fmla="*/ 473 h 473"/>
              <a:gd name="T16" fmla="*/ 165 w 525"/>
              <a:gd name="T17" fmla="*/ 473 h 473"/>
              <a:gd name="T18" fmla="*/ 165 w 525"/>
              <a:gd name="T19" fmla="*/ 326 h 473"/>
              <a:gd name="T20" fmla="*/ 359 w 525"/>
              <a:gd name="T21" fmla="*/ 326 h 473"/>
              <a:gd name="T22" fmla="*/ 359 w 525"/>
              <a:gd name="T23" fmla="*/ 473 h 473"/>
              <a:gd name="T24" fmla="*/ 466 w 525"/>
              <a:gd name="T25" fmla="*/ 473 h 473"/>
              <a:gd name="T26" fmla="*/ 466 w 525"/>
              <a:gd name="T27" fmla="*/ 267 h 473"/>
              <a:gd name="T28" fmla="*/ 525 w 525"/>
              <a:gd name="T29" fmla="*/ 267 h 473"/>
              <a:gd name="T30" fmla="*/ 442 w 525"/>
              <a:gd name="T31" fmla="*/ 185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5" h="473">
                <a:moveTo>
                  <a:pt x="442" y="185"/>
                </a:moveTo>
                <a:lnTo>
                  <a:pt x="442" y="40"/>
                </a:lnTo>
                <a:lnTo>
                  <a:pt x="343" y="40"/>
                </a:lnTo>
                <a:lnTo>
                  <a:pt x="343" y="83"/>
                </a:lnTo>
                <a:lnTo>
                  <a:pt x="262" y="0"/>
                </a:lnTo>
                <a:lnTo>
                  <a:pt x="0" y="267"/>
                </a:lnTo>
                <a:lnTo>
                  <a:pt x="59" y="267"/>
                </a:lnTo>
                <a:lnTo>
                  <a:pt x="59" y="473"/>
                </a:lnTo>
                <a:lnTo>
                  <a:pt x="165" y="473"/>
                </a:lnTo>
                <a:lnTo>
                  <a:pt x="165" y="326"/>
                </a:lnTo>
                <a:lnTo>
                  <a:pt x="359" y="326"/>
                </a:lnTo>
                <a:lnTo>
                  <a:pt x="359" y="473"/>
                </a:lnTo>
                <a:lnTo>
                  <a:pt x="466" y="473"/>
                </a:lnTo>
                <a:lnTo>
                  <a:pt x="466" y="267"/>
                </a:lnTo>
                <a:lnTo>
                  <a:pt x="525" y="267"/>
                </a:lnTo>
                <a:lnTo>
                  <a:pt x="442" y="185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effectLst/>
            </a:endParaRPr>
          </a:p>
        </p:txBody>
      </p:sp>
      <p:sp>
        <p:nvSpPr>
          <p:cNvPr id="50" name="Freeform 144"/>
          <p:cNvSpPr/>
          <p:nvPr/>
        </p:nvSpPr>
        <p:spPr bwMode="auto">
          <a:xfrm>
            <a:off x="6573501" y="1838087"/>
            <a:ext cx="805406" cy="814138"/>
          </a:xfrm>
          <a:custGeom>
            <a:avLst/>
            <a:gdLst>
              <a:gd name="T0" fmla="*/ 126 w 134"/>
              <a:gd name="T1" fmla="*/ 100 h 145"/>
              <a:gd name="T2" fmla="*/ 83 w 134"/>
              <a:gd name="T3" fmla="*/ 88 h 145"/>
              <a:gd name="T4" fmla="*/ 85 w 134"/>
              <a:gd name="T5" fmla="*/ 77 h 145"/>
              <a:gd name="T6" fmla="*/ 91 w 134"/>
              <a:gd name="T7" fmla="*/ 69 h 145"/>
              <a:gd name="T8" fmla="*/ 92 w 134"/>
              <a:gd name="T9" fmla="*/ 60 h 145"/>
              <a:gd name="T10" fmla="*/ 94 w 134"/>
              <a:gd name="T11" fmla="*/ 60 h 145"/>
              <a:gd name="T12" fmla="*/ 97 w 134"/>
              <a:gd name="T13" fmla="*/ 58 h 145"/>
              <a:gd name="T14" fmla="*/ 98 w 134"/>
              <a:gd name="T15" fmla="*/ 43 h 145"/>
              <a:gd name="T16" fmla="*/ 96 w 134"/>
              <a:gd name="T17" fmla="*/ 40 h 145"/>
              <a:gd name="T18" fmla="*/ 94 w 134"/>
              <a:gd name="T19" fmla="*/ 40 h 145"/>
              <a:gd name="T20" fmla="*/ 95 w 134"/>
              <a:gd name="T21" fmla="*/ 32 h 145"/>
              <a:gd name="T22" fmla="*/ 90 w 134"/>
              <a:gd name="T23" fmla="*/ 10 h 145"/>
              <a:gd name="T24" fmla="*/ 44 w 134"/>
              <a:gd name="T25" fmla="*/ 10 h 145"/>
              <a:gd name="T26" fmla="*/ 39 w 134"/>
              <a:gd name="T27" fmla="*/ 32 h 145"/>
              <a:gd name="T28" fmla="*/ 40 w 134"/>
              <a:gd name="T29" fmla="*/ 40 h 145"/>
              <a:gd name="T30" fmla="*/ 38 w 134"/>
              <a:gd name="T31" fmla="*/ 40 h 145"/>
              <a:gd name="T32" fmla="*/ 35 w 134"/>
              <a:gd name="T33" fmla="*/ 43 h 145"/>
              <a:gd name="T34" fmla="*/ 37 w 134"/>
              <a:gd name="T35" fmla="*/ 58 h 145"/>
              <a:gd name="T36" fmla="*/ 40 w 134"/>
              <a:gd name="T37" fmla="*/ 60 h 145"/>
              <a:gd name="T38" fmla="*/ 42 w 134"/>
              <a:gd name="T39" fmla="*/ 60 h 145"/>
              <a:gd name="T40" fmla="*/ 43 w 134"/>
              <a:gd name="T41" fmla="*/ 69 h 145"/>
              <a:gd name="T42" fmla="*/ 49 w 134"/>
              <a:gd name="T43" fmla="*/ 77 h 145"/>
              <a:gd name="T44" fmla="*/ 50 w 134"/>
              <a:gd name="T45" fmla="*/ 88 h 145"/>
              <a:gd name="T46" fmla="*/ 8 w 134"/>
              <a:gd name="T47" fmla="*/ 100 h 145"/>
              <a:gd name="T48" fmla="*/ 1 w 134"/>
              <a:gd name="T49" fmla="*/ 113 h 145"/>
              <a:gd name="T50" fmla="*/ 2 w 134"/>
              <a:gd name="T51" fmla="*/ 129 h 145"/>
              <a:gd name="T52" fmla="*/ 11 w 134"/>
              <a:gd name="T53" fmla="*/ 139 h 145"/>
              <a:gd name="T54" fmla="*/ 123 w 134"/>
              <a:gd name="T55" fmla="*/ 139 h 145"/>
              <a:gd name="T56" fmla="*/ 132 w 134"/>
              <a:gd name="T57" fmla="*/ 129 h 145"/>
              <a:gd name="T58" fmla="*/ 133 w 134"/>
              <a:gd name="T59" fmla="*/ 113 h 145"/>
              <a:gd name="T60" fmla="*/ 126 w 134"/>
              <a:gd name="T61" fmla="*/ 10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34" h="145">
                <a:moveTo>
                  <a:pt x="126" y="100"/>
                </a:moveTo>
                <a:cubicBezTo>
                  <a:pt x="113" y="93"/>
                  <a:pt x="98" y="89"/>
                  <a:pt x="83" y="88"/>
                </a:cubicBezTo>
                <a:cubicBezTo>
                  <a:pt x="84" y="84"/>
                  <a:pt x="84" y="81"/>
                  <a:pt x="85" y="77"/>
                </a:cubicBezTo>
                <a:cubicBezTo>
                  <a:pt x="88" y="75"/>
                  <a:pt x="91" y="72"/>
                  <a:pt x="91" y="69"/>
                </a:cubicBezTo>
                <a:cubicBezTo>
                  <a:pt x="91" y="66"/>
                  <a:pt x="92" y="63"/>
                  <a:pt x="92" y="60"/>
                </a:cubicBezTo>
                <a:cubicBezTo>
                  <a:pt x="92" y="60"/>
                  <a:pt x="93" y="60"/>
                  <a:pt x="94" y="60"/>
                </a:cubicBezTo>
                <a:cubicBezTo>
                  <a:pt x="95" y="61"/>
                  <a:pt x="97" y="59"/>
                  <a:pt x="97" y="58"/>
                </a:cubicBezTo>
                <a:cubicBezTo>
                  <a:pt x="98" y="43"/>
                  <a:pt x="98" y="43"/>
                  <a:pt x="98" y="43"/>
                </a:cubicBezTo>
                <a:cubicBezTo>
                  <a:pt x="98" y="41"/>
                  <a:pt x="97" y="40"/>
                  <a:pt x="96" y="40"/>
                </a:cubicBezTo>
                <a:cubicBezTo>
                  <a:pt x="95" y="40"/>
                  <a:pt x="95" y="40"/>
                  <a:pt x="94" y="40"/>
                </a:cubicBezTo>
                <a:cubicBezTo>
                  <a:pt x="94" y="37"/>
                  <a:pt x="95" y="34"/>
                  <a:pt x="95" y="32"/>
                </a:cubicBezTo>
                <a:cubicBezTo>
                  <a:pt x="95" y="28"/>
                  <a:pt x="97" y="17"/>
                  <a:pt x="90" y="10"/>
                </a:cubicBezTo>
                <a:cubicBezTo>
                  <a:pt x="79" y="0"/>
                  <a:pt x="55" y="0"/>
                  <a:pt x="44" y="10"/>
                </a:cubicBezTo>
                <a:cubicBezTo>
                  <a:pt x="36" y="17"/>
                  <a:pt x="38" y="28"/>
                  <a:pt x="39" y="32"/>
                </a:cubicBezTo>
                <a:cubicBezTo>
                  <a:pt x="39" y="34"/>
                  <a:pt x="39" y="37"/>
                  <a:pt x="40" y="40"/>
                </a:cubicBezTo>
                <a:cubicBezTo>
                  <a:pt x="39" y="40"/>
                  <a:pt x="39" y="40"/>
                  <a:pt x="38" y="40"/>
                </a:cubicBezTo>
                <a:cubicBezTo>
                  <a:pt x="36" y="40"/>
                  <a:pt x="35" y="41"/>
                  <a:pt x="35" y="43"/>
                </a:cubicBezTo>
                <a:cubicBezTo>
                  <a:pt x="37" y="58"/>
                  <a:pt x="37" y="58"/>
                  <a:pt x="37" y="58"/>
                </a:cubicBezTo>
                <a:cubicBezTo>
                  <a:pt x="37" y="59"/>
                  <a:pt x="39" y="61"/>
                  <a:pt x="40" y="60"/>
                </a:cubicBezTo>
                <a:cubicBezTo>
                  <a:pt x="41" y="60"/>
                  <a:pt x="41" y="60"/>
                  <a:pt x="42" y="60"/>
                </a:cubicBezTo>
                <a:cubicBezTo>
                  <a:pt x="42" y="63"/>
                  <a:pt x="43" y="66"/>
                  <a:pt x="43" y="69"/>
                </a:cubicBezTo>
                <a:cubicBezTo>
                  <a:pt x="43" y="72"/>
                  <a:pt x="46" y="75"/>
                  <a:pt x="49" y="77"/>
                </a:cubicBezTo>
                <a:cubicBezTo>
                  <a:pt x="49" y="81"/>
                  <a:pt x="50" y="84"/>
                  <a:pt x="50" y="88"/>
                </a:cubicBezTo>
                <a:cubicBezTo>
                  <a:pt x="36" y="89"/>
                  <a:pt x="21" y="93"/>
                  <a:pt x="8" y="100"/>
                </a:cubicBezTo>
                <a:cubicBezTo>
                  <a:pt x="3" y="102"/>
                  <a:pt x="0" y="108"/>
                  <a:pt x="1" y="113"/>
                </a:cubicBezTo>
                <a:cubicBezTo>
                  <a:pt x="1" y="118"/>
                  <a:pt x="2" y="123"/>
                  <a:pt x="2" y="129"/>
                </a:cubicBezTo>
                <a:cubicBezTo>
                  <a:pt x="3" y="133"/>
                  <a:pt x="7" y="138"/>
                  <a:pt x="11" y="139"/>
                </a:cubicBezTo>
                <a:cubicBezTo>
                  <a:pt x="48" y="145"/>
                  <a:pt x="86" y="145"/>
                  <a:pt x="123" y="139"/>
                </a:cubicBezTo>
                <a:cubicBezTo>
                  <a:pt x="127" y="138"/>
                  <a:pt x="131" y="133"/>
                  <a:pt x="132" y="129"/>
                </a:cubicBezTo>
                <a:cubicBezTo>
                  <a:pt x="132" y="123"/>
                  <a:pt x="133" y="118"/>
                  <a:pt x="133" y="113"/>
                </a:cubicBezTo>
                <a:cubicBezTo>
                  <a:pt x="134" y="108"/>
                  <a:pt x="131" y="102"/>
                  <a:pt x="126" y="10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prstClr val="black"/>
              </a:solidFill>
              <a:effectLst/>
            </a:endParaRPr>
          </a:p>
        </p:txBody>
      </p:sp>
      <p:sp>
        <p:nvSpPr>
          <p:cNvPr id="56" name="Freeform 61"/>
          <p:cNvSpPr>
            <a:spLocks noEditPoints="1"/>
          </p:cNvSpPr>
          <p:nvPr/>
        </p:nvSpPr>
        <p:spPr bwMode="auto">
          <a:xfrm>
            <a:off x="1512108" y="4129457"/>
            <a:ext cx="945097" cy="741769"/>
          </a:xfrm>
          <a:custGeom>
            <a:avLst/>
            <a:gdLst>
              <a:gd name="T0" fmla="*/ 50 w 106"/>
              <a:gd name="T1" fmla="*/ 11 h 83"/>
              <a:gd name="T2" fmla="*/ 51 w 106"/>
              <a:gd name="T3" fmla="*/ 11 h 83"/>
              <a:gd name="T4" fmla="*/ 51 w 106"/>
              <a:gd name="T5" fmla="*/ 43 h 83"/>
              <a:gd name="T6" fmla="*/ 19 w 106"/>
              <a:gd name="T7" fmla="*/ 27 h 83"/>
              <a:gd name="T8" fmla="*/ 19 w 106"/>
              <a:gd name="T9" fmla="*/ 26 h 83"/>
              <a:gd name="T10" fmla="*/ 55 w 106"/>
              <a:gd name="T11" fmla="*/ 42 h 83"/>
              <a:gd name="T12" fmla="*/ 56 w 106"/>
              <a:gd name="T13" fmla="*/ 43 h 83"/>
              <a:gd name="T14" fmla="*/ 87 w 106"/>
              <a:gd name="T15" fmla="*/ 27 h 83"/>
              <a:gd name="T16" fmla="*/ 56 w 106"/>
              <a:gd name="T17" fmla="*/ 11 h 83"/>
              <a:gd name="T18" fmla="*/ 55 w 106"/>
              <a:gd name="T19" fmla="*/ 11 h 83"/>
              <a:gd name="T20" fmla="*/ 15 w 106"/>
              <a:gd name="T21" fmla="*/ 29 h 83"/>
              <a:gd name="T22" fmla="*/ 1 w 106"/>
              <a:gd name="T23" fmla="*/ 35 h 83"/>
              <a:gd name="T24" fmla="*/ 1 w 106"/>
              <a:gd name="T25" fmla="*/ 37 h 83"/>
              <a:gd name="T26" fmla="*/ 34 w 106"/>
              <a:gd name="T27" fmla="*/ 53 h 83"/>
              <a:gd name="T28" fmla="*/ 48 w 106"/>
              <a:gd name="T29" fmla="*/ 46 h 83"/>
              <a:gd name="T30" fmla="*/ 105 w 106"/>
              <a:gd name="T31" fmla="*/ 16 h 83"/>
              <a:gd name="T32" fmla="*/ 105 w 106"/>
              <a:gd name="T33" fmla="*/ 18 h 83"/>
              <a:gd name="T34" fmla="*/ 91 w 106"/>
              <a:gd name="T35" fmla="*/ 25 h 83"/>
              <a:gd name="T36" fmla="*/ 58 w 106"/>
              <a:gd name="T37" fmla="*/ 8 h 83"/>
              <a:gd name="T38" fmla="*/ 72 w 106"/>
              <a:gd name="T39" fmla="*/ 0 h 83"/>
              <a:gd name="T40" fmla="*/ 105 w 106"/>
              <a:gd name="T41" fmla="*/ 16 h 83"/>
              <a:gd name="T42" fmla="*/ 106 w 106"/>
              <a:gd name="T43" fmla="*/ 36 h 83"/>
              <a:gd name="T44" fmla="*/ 72 w 106"/>
              <a:gd name="T45" fmla="*/ 53 h 83"/>
              <a:gd name="T46" fmla="*/ 58 w 106"/>
              <a:gd name="T47" fmla="*/ 47 h 83"/>
              <a:gd name="T48" fmla="*/ 58 w 106"/>
              <a:gd name="T49" fmla="*/ 45 h 83"/>
              <a:gd name="T50" fmla="*/ 92 w 106"/>
              <a:gd name="T51" fmla="*/ 29 h 83"/>
              <a:gd name="T52" fmla="*/ 48 w 106"/>
              <a:gd name="T53" fmla="*/ 7 h 83"/>
              <a:gd name="T54" fmla="*/ 33 w 106"/>
              <a:gd name="T55" fmla="*/ 0 h 83"/>
              <a:gd name="T56" fmla="*/ 0 w 106"/>
              <a:gd name="T57" fmla="*/ 17 h 83"/>
              <a:gd name="T58" fmla="*/ 14 w 106"/>
              <a:gd name="T59" fmla="*/ 25 h 83"/>
              <a:gd name="T60" fmla="*/ 48 w 106"/>
              <a:gd name="T61" fmla="*/ 9 h 83"/>
              <a:gd name="T62" fmla="*/ 48 w 106"/>
              <a:gd name="T63" fmla="*/ 7 h 83"/>
              <a:gd name="T64" fmla="*/ 55 w 106"/>
              <a:gd name="T65" fmla="*/ 82 h 83"/>
              <a:gd name="T66" fmla="*/ 56 w 106"/>
              <a:gd name="T67" fmla="*/ 83 h 83"/>
              <a:gd name="T68" fmla="*/ 90 w 106"/>
              <a:gd name="T69" fmla="*/ 65 h 83"/>
              <a:gd name="T70" fmla="*/ 89 w 106"/>
              <a:gd name="T71" fmla="*/ 49 h 83"/>
              <a:gd name="T72" fmla="*/ 73 w 106"/>
              <a:gd name="T73" fmla="*/ 57 h 83"/>
              <a:gd name="T74" fmla="*/ 72 w 106"/>
              <a:gd name="T75" fmla="*/ 57 h 83"/>
              <a:gd name="T76" fmla="*/ 56 w 106"/>
              <a:gd name="T77" fmla="*/ 49 h 83"/>
              <a:gd name="T78" fmla="*/ 55 w 106"/>
              <a:gd name="T79" fmla="*/ 50 h 83"/>
              <a:gd name="T80" fmla="*/ 17 w 106"/>
              <a:gd name="T81" fmla="*/ 49 h 83"/>
              <a:gd name="T82" fmla="*/ 33 w 106"/>
              <a:gd name="T83" fmla="*/ 57 h 83"/>
              <a:gd name="T84" fmla="*/ 50 w 106"/>
              <a:gd name="T85" fmla="*/ 49 h 83"/>
              <a:gd name="T86" fmla="*/ 51 w 106"/>
              <a:gd name="T87" fmla="*/ 50 h 83"/>
              <a:gd name="T88" fmla="*/ 51 w 106"/>
              <a:gd name="T89" fmla="*/ 83 h 83"/>
              <a:gd name="T90" fmla="*/ 17 w 106"/>
              <a:gd name="T91" fmla="*/ 66 h 83"/>
              <a:gd name="T92" fmla="*/ 16 w 106"/>
              <a:gd name="T93" fmla="*/ 5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06" h="83">
                <a:moveTo>
                  <a:pt x="19" y="26"/>
                </a:moveTo>
                <a:cubicBezTo>
                  <a:pt x="50" y="11"/>
                  <a:pt x="50" y="11"/>
                  <a:pt x="50" y="11"/>
                </a:cubicBezTo>
                <a:cubicBezTo>
                  <a:pt x="50" y="11"/>
                  <a:pt x="51" y="11"/>
                  <a:pt x="51" y="11"/>
                </a:cubicBezTo>
                <a:cubicBezTo>
                  <a:pt x="51" y="11"/>
                  <a:pt x="51" y="11"/>
                  <a:pt x="51" y="11"/>
                </a:cubicBezTo>
                <a:cubicBezTo>
                  <a:pt x="51" y="42"/>
                  <a:pt x="51" y="42"/>
                  <a:pt x="51" y="42"/>
                </a:cubicBezTo>
                <a:cubicBezTo>
                  <a:pt x="51" y="42"/>
                  <a:pt x="51" y="43"/>
                  <a:pt x="51" y="43"/>
                </a:cubicBezTo>
                <a:cubicBezTo>
                  <a:pt x="51" y="43"/>
                  <a:pt x="50" y="43"/>
                  <a:pt x="50" y="43"/>
                </a:cubicBezTo>
                <a:cubicBezTo>
                  <a:pt x="19" y="27"/>
                  <a:pt x="19" y="27"/>
                  <a:pt x="19" y="27"/>
                </a:cubicBezTo>
                <a:cubicBezTo>
                  <a:pt x="19" y="27"/>
                  <a:pt x="19" y="27"/>
                  <a:pt x="19" y="27"/>
                </a:cubicBezTo>
                <a:cubicBezTo>
                  <a:pt x="19" y="26"/>
                  <a:pt x="19" y="26"/>
                  <a:pt x="19" y="26"/>
                </a:cubicBezTo>
                <a:close/>
                <a:moveTo>
                  <a:pt x="55" y="11"/>
                </a:moveTo>
                <a:cubicBezTo>
                  <a:pt x="55" y="42"/>
                  <a:pt x="55" y="42"/>
                  <a:pt x="55" y="42"/>
                </a:cubicBezTo>
                <a:cubicBezTo>
                  <a:pt x="55" y="42"/>
                  <a:pt x="55" y="43"/>
                  <a:pt x="55" y="43"/>
                </a:cubicBezTo>
                <a:cubicBezTo>
                  <a:pt x="55" y="43"/>
                  <a:pt x="56" y="43"/>
                  <a:pt x="56" y="43"/>
                </a:cubicBezTo>
                <a:cubicBezTo>
                  <a:pt x="87" y="27"/>
                  <a:pt x="87" y="27"/>
                  <a:pt x="87" y="27"/>
                </a:cubicBezTo>
                <a:cubicBezTo>
                  <a:pt x="87" y="27"/>
                  <a:pt x="87" y="27"/>
                  <a:pt x="87" y="27"/>
                </a:cubicBezTo>
                <a:cubicBezTo>
                  <a:pt x="87" y="26"/>
                  <a:pt x="87" y="26"/>
                  <a:pt x="87" y="26"/>
                </a:cubicBezTo>
                <a:cubicBezTo>
                  <a:pt x="56" y="11"/>
                  <a:pt x="56" y="11"/>
                  <a:pt x="56" y="11"/>
                </a:cubicBezTo>
                <a:cubicBezTo>
                  <a:pt x="56" y="11"/>
                  <a:pt x="55" y="11"/>
                  <a:pt x="55" y="11"/>
                </a:cubicBezTo>
                <a:cubicBezTo>
                  <a:pt x="55" y="11"/>
                  <a:pt x="55" y="11"/>
                  <a:pt x="55" y="11"/>
                </a:cubicBezTo>
                <a:close/>
                <a:moveTo>
                  <a:pt x="48" y="45"/>
                </a:moveTo>
                <a:cubicBezTo>
                  <a:pt x="15" y="29"/>
                  <a:pt x="15" y="29"/>
                  <a:pt x="15" y="29"/>
                </a:cubicBezTo>
                <a:cubicBezTo>
                  <a:pt x="15" y="29"/>
                  <a:pt x="15" y="29"/>
                  <a:pt x="14" y="29"/>
                </a:cubicBezTo>
                <a:cubicBezTo>
                  <a:pt x="1" y="35"/>
                  <a:pt x="1" y="35"/>
                  <a:pt x="1" y="35"/>
                </a:cubicBezTo>
                <a:cubicBezTo>
                  <a:pt x="1" y="36"/>
                  <a:pt x="0" y="36"/>
                  <a:pt x="0" y="36"/>
                </a:cubicBezTo>
                <a:cubicBezTo>
                  <a:pt x="0" y="37"/>
                  <a:pt x="1" y="37"/>
                  <a:pt x="1" y="37"/>
                </a:cubicBezTo>
                <a:cubicBezTo>
                  <a:pt x="33" y="53"/>
                  <a:pt x="33" y="53"/>
                  <a:pt x="33" y="53"/>
                </a:cubicBezTo>
                <a:cubicBezTo>
                  <a:pt x="34" y="54"/>
                  <a:pt x="34" y="54"/>
                  <a:pt x="34" y="53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47"/>
                  <a:pt x="48" y="46"/>
                  <a:pt x="48" y="46"/>
                </a:cubicBezTo>
                <a:cubicBezTo>
                  <a:pt x="48" y="45"/>
                  <a:pt x="48" y="45"/>
                  <a:pt x="48" y="45"/>
                </a:cubicBezTo>
                <a:close/>
                <a:moveTo>
                  <a:pt x="105" y="16"/>
                </a:moveTo>
                <a:cubicBezTo>
                  <a:pt x="105" y="17"/>
                  <a:pt x="106" y="17"/>
                  <a:pt x="106" y="17"/>
                </a:cubicBezTo>
                <a:cubicBezTo>
                  <a:pt x="106" y="18"/>
                  <a:pt x="105" y="18"/>
                  <a:pt x="105" y="18"/>
                </a:cubicBezTo>
                <a:cubicBezTo>
                  <a:pt x="92" y="25"/>
                  <a:pt x="92" y="25"/>
                  <a:pt x="92" y="25"/>
                </a:cubicBezTo>
                <a:cubicBezTo>
                  <a:pt x="91" y="25"/>
                  <a:pt x="91" y="25"/>
                  <a:pt x="91" y="25"/>
                </a:cubicBezTo>
                <a:cubicBezTo>
                  <a:pt x="58" y="9"/>
                  <a:pt x="58" y="9"/>
                  <a:pt x="58" y="9"/>
                </a:cubicBezTo>
                <a:cubicBezTo>
                  <a:pt x="58" y="8"/>
                  <a:pt x="58" y="8"/>
                  <a:pt x="58" y="8"/>
                </a:cubicBezTo>
                <a:cubicBezTo>
                  <a:pt x="58" y="7"/>
                  <a:pt x="58" y="7"/>
                  <a:pt x="58" y="7"/>
                </a:cubicBezTo>
                <a:cubicBezTo>
                  <a:pt x="72" y="0"/>
                  <a:pt x="72" y="0"/>
                  <a:pt x="72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105" y="16"/>
                  <a:pt x="105" y="16"/>
                  <a:pt x="105" y="16"/>
                </a:cubicBezTo>
                <a:close/>
                <a:moveTo>
                  <a:pt x="105" y="35"/>
                </a:moveTo>
                <a:cubicBezTo>
                  <a:pt x="105" y="36"/>
                  <a:pt x="106" y="36"/>
                  <a:pt x="106" y="36"/>
                </a:cubicBezTo>
                <a:cubicBezTo>
                  <a:pt x="106" y="37"/>
                  <a:pt x="105" y="37"/>
                  <a:pt x="105" y="37"/>
                </a:cubicBezTo>
                <a:cubicBezTo>
                  <a:pt x="72" y="53"/>
                  <a:pt x="72" y="53"/>
                  <a:pt x="72" y="53"/>
                </a:cubicBezTo>
                <a:cubicBezTo>
                  <a:pt x="72" y="54"/>
                  <a:pt x="72" y="54"/>
                  <a:pt x="72" y="53"/>
                </a:cubicBezTo>
                <a:cubicBezTo>
                  <a:pt x="58" y="47"/>
                  <a:pt x="58" y="47"/>
                  <a:pt x="58" y="47"/>
                </a:cubicBezTo>
                <a:cubicBezTo>
                  <a:pt x="58" y="47"/>
                  <a:pt x="58" y="46"/>
                  <a:pt x="58" y="46"/>
                </a:cubicBezTo>
                <a:cubicBezTo>
                  <a:pt x="58" y="45"/>
                  <a:pt x="58" y="45"/>
                  <a:pt x="58" y="45"/>
                </a:cubicBezTo>
                <a:cubicBezTo>
                  <a:pt x="91" y="29"/>
                  <a:pt x="91" y="29"/>
                  <a:pt x="91" y="29"/>
                </a:cubicBezTo>
                <a:cubicBezTo>
                  <a:pt x="91" y="29"/>
                  <a:pt x="91" y="29"/>
                  <a:pt x="92" y="29"/>
                </a:cubicBezTo>
                <a:cubicBezTo>
                  <a:pt x="105" y="35"/>
                  <a:pt x="105" y="35"/>
                  <a:pt x="105" y="35"/>
                </a:cubicBezTo>
                <a:close/>
                <a:moveTo>
                  <a:pt x="48" y="7"/>
                </a:moveTo>
                <a:cubicBezTo>
                  <a:pt x="34" y="0"/>
                  <a:pt x="34" y="0"/>
                  <a:pt x="34" y="0"/>
                </a:cubicBezTo>
                <a:cubicBezTo>
                  <a:pt x="34" y="0"/>
                  <a:pt x="34" y="0"/>
                  <a:pt x="33" y="0"/>
                </a:cubicBezTo>
                <a:cubicBezTo>
                  <a:pt x="1" y="16"/>
                  <a:pt x="1" y="16"/>
                  <a:pt x="1" y="16"/>
                </a:cubicBezTo>
                <a:cubicBezTo>
                  <a:pt x="1" y="17"/>
                  <a:pt x="0" y="17"/>
                  <a:pt x="0" y="17"/>
                </a:cubicBezTo>
                <a:cubicBezTo>
                  <a:pt x="0" y="18"/>
                  <a:pt x="1" y="18"/>
                  <a:pt x="1" y="18"/>
                </a:cubicBezTo>
                <a:cubicBezTo>
                  <a:pt x="14" y="25"/>
                  <a:pt x="14" y="25"/>
                  <a:pt x="14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48" y="9"/>
                  <a:pt x="48" y="9"/>
                  <a:pt x="48" y="9"/>
                </a:cubicBezTo>
                <a:cubicBezTo>
                  <a:pt x="48" y="8"/>
                  <a:pt x="48" y="8"/>
                  <a:pt x="48" y="8"/>
                </a:cubicBezTo>
                <a:cubicBezTo>
                  <a:pt x="48" y="7"/>
                  <a:pt x="48" y="7"/>
                  <a:pt x="48" y="7"/>
                </a:cubicBezTo>
                <a:close/>
                <a:moveTo>
                  <a:pt x="55" y="50"/>
                </a:moveTo>
                <a:cubicBezTo>
                  <a:pt x="55" y="82"/>
                  <a:pt x="55" y="82"/>
                  <a:pt x="55" y="82"/>
                </a:cubicBezTo>
                <a:cubicBezTo>
                  <a:pt x="55" y="82"/>
                  <a:pt x="55" y="83"/>
                  <a:pt x="55" y="83"/>
                </a:cubicBezTo>
                <a:cubicBezTo>
                  <a:pt x="55" y="83"/>
                  <a:pt x="56" y="83"/>
                  <a:pt x="56" y="83"/>
                </a:cubicBezTo>
                <a:cubicBezTo>
                  <a:pt x="89" y="66"/>
                  <a:pt x="89" y="66"/>
                  <a:pt x="89" y="66"/>
                </a:cubicBezTo>
                <a:cubicBezTo>
                  <a:pt x="89" y="66"/>
                  <a:pt x="90" y="66"/>
                  <a:pt x="90" y="65"/>
                </a:cubicBezTo>
                <a:cubicBezTo>
                  <a:pt x="90" y="50"/>
                  <a:pt x="90" y="50"/>
                  <a:pt x="90" y="50"/>
                </a:cubicBezTo>
                <a:cubicBezTo>
                  <a:pt x="90" y="50"/>
                  <a:pt x="89" y="49"/>
                  <a:pt x="89" y="49"/>
                </a:cubicBezTo>
                <a:cubicBezTo>
                  <a:pt x="89" y="49"/>
                  <a:pt x="89" y="49"/>
                  <a:pt x="88" y="49"/>
                </a:cubicBezTo>
                <a:cubicBezTo>
                  <a:pt x="73" y="57"/>
                  <a:pt x="73" y="57"/>
                  <a:pt x="73" y="57"/>
                </a:cubicBezTo>
                <a:cubicBezTo>
                  <a:pt x="72" y="57"/>
                  <a:pt x="72" y="57"/>
                  <a:pt x="72" y="57"/>
                </a:cubicBezTo>
                <a:cubicBezTo>
                  <a:pt x="72" y="57"/>
                  <a:pt x="72" y="57"/>
                  <a:pt x="72" y="57"/>
                </a:cubicBezTo>
                <a:cubicBezTo>
                  <a:pt x="71" y="57"/>
                  <a:pt x="71" y="57"/>
                  <a:pt x="71" y="57"/>
                </a:cubicBezTo>
                <a:cubicBezTo>
                  <a:pt x="56" y="49"/>
                  <a:pt x="56" y="49"/>
                  <a:pt x="56" y="49"/>
                </a:cubicBezTo>
                <a:cubicBezTo>
                  <a:pt x="56" y="49"/>
                  <a:pt x="55" y="49"/>
                  <a:pt x="55" y="49"/>
                </a:cubicBezTo>
                <a:cubicBezTo>
                  <a:pt x="55" y="49"/>
                  <a:pt x="55" y="50"/>
                  <a:pt x="55" y="50"/>
                </a:cubicBezTo>
                <a:close/>
                <a:moveTo>
                  <a:pt x="16" y="50"/>
                </a:moveTo>
                <a:cubicBezTo>
                  <a:pt x="16" y="50"/>
                  <a:pt x="17" y="49"/>
                  <a:pt x="17" y="49"/>
                </a:cubicBezTo>
                <a:cubicBezTo>
                  <a:pt x="17" y="49"/>
                  <a:pt x="17" y="49"/>
                  <a:pt x="18" y="49"/>
                </a:cubicBezTo>
                <a:cubicBezTo>
                  <a:pt x="33" y="57"/>
                  <a:pt x="33" y="57"/>
                  <a:pt x="33" y="57"/>
                </a:cubicBezTo>
                <a:cubicBezTo>
                  <a:pt x="34" y="57"/>
                  <a:pt x="34" y="57"/>
                  <a:pt x="34" y="57"/>
                </a:cubicBezTo>
                <a:cubicBezTo>
                  <a:pt x="50" y="49"/>
                  <a:pt x="50" y="49"/>
                  <a:pt x="50" y="49"/>
                </a:cubicBezTo>
                <a:cubicBezTo>
                  <a:pt x="50" y="49"/>
                  <a:pt x="51" y="49"/>
                  <a:pt x="51" y="49"/>
                </a:cubicBezTo>
                <a:cubicBezTo>
                  <a:pt x="51" y="49"/>
                  <a:pt x="51" y="50"/>
                  <a:pt x="51" y="50"/>
                </a:cubicBezTo>
                <a:cubicBezTo>
                  <a:pt x="51" y="82"/>
                  <a:pt x="51" y="82"/>
                  <a:pt x="51" y="82"/>
                </a:cubicBezTo>
                <a:cubicBezTo>
                  <a:pt x="51" y="82"/>
                  <a:pt x="51" y="83"/>
                  <a:pt x="51" y="83"/>
                </a:cubicBezTo>
                <a:cubicBezTo>
                  <a:pt x="51" y="83"/>
                  <a:pt x="50" y="83"/>
                  <a:pt x="50" y="83"/>
                </a:cubicBezTo>
                <a:cubicBezTo>
                  <a:pt x="17" y="66"/>
                  <a:pt x="17" y="66"/>
                  <a:pt x="17" y="66"/>
                </a:cubicBezTo>
                <a:cubicBezTo>
                  <a:pt x="17" y="66"/>
                  <a:pt x="16" y="66"/>
                  <a:pt x="16" y="65"/>
                </a:cubicBezTo>
                <a:lnTo>
                  <a:pt x="16" y="5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6435" tIns="48218" rIns="96435" bIns="48218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7" name="Freeform 28"/>
          <p:cNvSpPr>
            <a:spLocks/>
          </p:cNvSpPr>
          <p:nvPr/>
        </p:nvSpPr>
        <p:spPr bwMode="auto">
          <a:xfrm>
            <a:off x="6702806" y="3740156"/>
            <a:ext cx="787046" cy="1109451"/>
          </a:xfrm>
          <a:custGeom>
            <a:avLst/>
            <a:gdLst>
              <a:gd name="T0" fmla="*/ 274 w 281"/>
              <a:gd name="T1" fmla="*/ 106 h 396"/>
              <a:gd name="T2" fmla="*/ 94 w 281"/>
              <a:gd name="T3" fmla="*/ 13 h 396"/>
              <a:gd name="T4" fmla="*/ 7 w 281"/>
              <a:gd name="T5" fmla="*/ 47 h 396"/>
              <a:gd name="T6" fmla="*/ 1 w 281"/>
              <a:gd name="T7" fmla="*/ 68 h 396"/>
              <a:gd name="T8" fmla="*/ 3 w 281"/>
              <a:gd name="T9" fmla="*/ 278 h 396"/>
              <a:gd name="T10" fmla="*/ 14 w 281"/>
              <a:gd name="T11" fmla="*/ 291 h 396"/>
              <a:gd name="T12" fmla="*/ 179 w 281"/>
              <a:gd name="T13" fmla="*/ 394 h 396"/>
              <a:gd name="T14" fmla="*/ 187 w 281"/>
              <a:gd name="T15" fmla="*/ 396 h 396"/>
              <a:gd name="T16" fmla="*/ 193 w 281"/>
              <a:gd name="T17" fmla="*/ 395 h 396"/>
              <a:gd name="T18" fmla="*/ 201 w 281"/>
              <a:gd name="T19" fmla="*/ 384 h 396"/>
              <a:gd name="T20" fmla="*/ 201 w 281"/>
              <a:gd name="T21" fmla="*/ 164 h 396"/>
              <a:gd name="T22" fmla="*/ 194 w 281"/>
              <a:gd name="T23" fmla="*/ 152 h 396"/>
              <a:gd name="T24" fmla="*/ 30 w 281"/>
              <a:gd name="T25" fmla="*/ 61 h 396"/>
              <a:gd name="T26" fmla="*/ 53 w 281"/>
              <a:gd name="T27" fmla="*/ 43 h 396"/>
              <a:gd name="T28" fmla="*/ 80 w 281"/>
              <a:gd name="T29" fmla="*/ 39 h 396"/>
              <a:gd name="T30" fmla="*/ 242 w 281"/>
              <a:gd name="T31" fmla="*/ 126 h 396"/>
              <a:gd name="T32" fmla="*/ 246 w 281"/>
              <a:gd name="T33" fmla="*/ 133 h 396"/>
              <a:gd name="T34" fmla="*/ 246 w 281"/>
              <a:gd name="T35" fmla="*/ 342 h 396"/>
              <a:gd name="T36" fmla="*/ 265 w 281"/>
              <a:gd name="T37" fmla="*/ 356 h 396"/>
              <a:gd name="T38" fmla="*/ 281 w 281"/>
              <a:gd name="T39" fmla="*/ 342 h 396"/>
              <a:gd name="T40" fmla="*/ 281 w 281"/>
              <a:gd name="T41" fmla="*/ 117 h 396"/>
              <a:gd name="T42" fmla="*/ 274 w 281"/>
              <a:gd name="T43" fmla="*/ 106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81" h="396">
                <a:moveTo>
                  <a:pt x="274" y="106"/>
                </a:moveTo>
                <a:cubicBezTo>
                  <a:pt x="94" y="13"/>
                  <a:pt x="94" y="13"/>
                  <a:pt x="94" y="13"/>
                </a:cubicBezTo>
                <a:cubicBezTo>
                  <a:pt x="69" y="0"/>
                  <a:pt x="21" y="25"/>
                  <a:pt x="7" y="47"/>
                </a:cubicBezTo>
                <a:cubicBezTo>
                  <a:pt x="0" y="57"/>
                  <a:pt x="1" y="64"/>
                  <a:pt x="1" y="68"/>
                </a:cubicBezTo>
                <a:cubicBezTo>
                  <a:pt x="3" y="278"/>
                  <a:pt x="3" y="278"/>
                  <a:pt x="3" y="278"/>
                </a:cubicBezTo>
                <a:cubicBezTo>
                  <a:pt x="3" y="282"/>
                  <a:pt x="9" y="288"/>
                  <a:pt x="14" y="291"/>
                </a:cubicBezTo>
                <a:cubicBezTo>
                  <a:pt x="24" y="297"/>
                  <a:pt x="175" y="392"/>
                  <a:pt x="179" y="394"/>
                </a:cubicBezTo>
                <a:cubicBezTo>
                  <a:pt x="181" y="396"/>
                  <a:pt x="184" y="396"/>
                  <a:pt x="187" y="396"/>
                </a:cubicBezTo>
                <a:cubicBezTo>
                  <a:pt x="189" y="396"/>
                  <a:pt x="191" y="396"/>
                  <a:pt x="193" y="395"/>
                </a:cubicBezTo>
                <a:cubicBezTo>
                  <a:pt x="198" y="393"/>
                  <a:pt x="201" y="388"/>
                  <a:pt x="201" y="384"/>
                </a:cubicBezTo>
                <a:cubicBezTo>
                  <a:pt x="201" y="164"/>
                  <a:pt x="201" y="164"/>
                  <a:pt x="201" y="164"/>
                </a:cubicBezTo>
                <a:cubicBezTo>
                  <a:pt x="201" y="159"/>
                  <a:pt x="198" y="155"/>
                  <a:pt x="194" y="152"/>
                </a:cubicBezTo>
                <a:cubicBezTo>
                  <a:pt x="30" y="61"/>
                  <a:pt x="30" y="61"/>
                  <a:pt x="30" y="61"/>
                </a:cubicBezTo>
                <a:cubicBezTo>
                  <a:pt x="32" y="57"/>
                  <a:pt x="39" y="50"/>
                  <a:pt x="53" y="43"/>
                </a:cubicBezTo>
                <a:cubicBezTo>
                  <a:pt x="67" y="36"/>
                  <a:pt x="77" y="38"/>
                  <a:pt x="80" y="39"/>
                </a:cubicBezTo>
                <a:cubicBezTo>
                  <a:pt x="80" y="39"/>
                  <a:pt x="237" y="123"/>
                  <a:pt x="242" y="126"/>
                </a:cubicBezTo>
                <a:cubicBezTo>
                  <a:pt x="246" y="128"/>
                  <a:pt x="246" y="129"/>
                  <a:pt x="246" y="133"/>
                </a:cubicBezTo>
                <a:cubicBezTo>
                  <a:pt x="246" y="137"/>
                  <a:pt x="246" y="342"/>
                  <a:pt x="246" y="342"/>
                </a:cubicBezTo>
                <a:cubicBezTo>
                  <a:pt x="246" y="352"/>
                  <a:pt x="257" y="356"/>
                  <a:pt x="265" y="356"/>
                </a:cubicBezTo>
                <a:cubicBezTo>
                  <a:pt x="272" y="356"/>
                  <a:pt x="281" y="349"/>
                  <a:pt x="281" y="342"/>
                </a:cubicBezTo>
                <a:cubicBezTo>
                  <a:pt x="281" y="117"/>
                  <a:pt x="281" y="117"/>
                  <a:pt x="281" y="117"/>
                </a:cubicBezTo>
                <a:cubicBezTo>
                  <a:pt x="281" y="112"/>
                  <a:pt x="278" y="108"/>
                  <a:pt x="274" y="106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6435" tIns="48218" rIns="96435" bIns="48218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11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3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800"/>
                            </p:stCondLst>
                            <p:childTnLst>
                              <p:par>
                                <p:cTn id="4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3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3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3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3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utoUpdateAnimBg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37" grpId="0" bldLvl="0" animBg="1"/>
      <p:bldP spid="50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reeform 5"/>
          <p:cNvSpPr>
            <a:spLocks/>
          </p:cNvSpPr>
          <p:nvPr/>
        </p:nvSpPr>
        <p:spPr bwMode="auto">
          <a:xfrm>
            <a:off x="3365500" y="2393950"/>
            <a:ext cx="8831263" cy="1966913"/>
          </a:xfrm>
          <a:custGeom>
            <a:avLst/>
            <a:gdLst>
              <a:gd name="T0" fmla="*/ 0 w 11585"/>
              <a:gd name="T1" fmla="*/ 0 h 2565"/>
              <a:gd name="T2" fmla="*/ 2147483646 w 11585"/>
              <a:gd name="T3" fmla="*/ 0 h 2565"/>
              <a:gd name="T4" fmla="*/ 2147483646 w 11585"/>
              <a:gd name="T5" fmla="*/ 2147483646 h 2565"/>
              <a:gd name="T6" fmla="*/ 0 w 11585"/>
              <a:gd name="T7" fmla="*/ 2147483646 h 2565"/>
              <a:gd name="T8" fmla="*/ 0 w 11585"/>
              <a:gd name="T9" fmla="*/ 2147483646 h 2565"/>
              <a:gd name="T10" fmla="*/ 2147483646 w 11585"/>
              <a:gd name="T11" fmla="*/ 2147483646 h 2565"/>
              <a:gd name="T12" fmla="*/ 0 w 11585"/>
              <a:gd name="T13" fmla="*/ 2147483646 h 2565"/>
              <a:gd name="T14" fmla="*/ 0 w 11585"/>
              <a:gd name="T15" fmla="*/ 0 h 256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585" h="2565">
                <a:moveTo>
                  <a:pt x="0" y="0"/>
                </a:moveTo>
                <a:lnTo>
                  <a:pt x="11585" y="0"/>
                </a:lnTo>
                <a:lnTo>
                  <a:pt x="11585" y="2565"/>
                </a:lnTo>
                <a:lnTo>
                  <a:pt x="0" y="2565"/>
                </a:lnTo>
                <a:lnTo>
                  <a:pt x="0" y="856"/>
                </a:lnTo>
                <a:lnTo>
                  <a:pt x="262" y="588"/>
                </a:lnTo>
                <a:lnTo>
                  <a:pt x="0" y="331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79" name="Freeform 6"/>
          <p:cNvSpPr>
            <a:spLocks/>
          </p:cNvSpPr>
          <p:nvPr/>
        </p:nvSpPr>
        <p:spPr bwMode="auto">
          <a:xfrm>
            <a:off x="0" y="2393950"/>
            <a:ext cx="3459163" cy="1966913"/>
          </a:xfrm>
          <a:custGeom>
            <a:avLst/>
            <a:gdLst>
              <a:gd name="T0" fmla="*/ 0 w 4536"/>
              <a:gd name="T1" fmla="*/ 0 h 2565"/>
              <a:gd name="T2" fmla="*/ 2147483646 w 4536"/>
              <a:gd name="T3" fmla="*/ 0 h 2565"/>
              <a:gd name="T4" fmla="*/ 2147483646 w 4536"/>
              <a:gd name="T5" fmla="*/ 2147483646 h 2565"/>
              <a:gd name="T6" fmla="*/ 2147483646 w 4536"/>
              <a:gd name="T7" fmla="*/ 2147483646 h 2565"/>
              <a:gd name="T8" fmla="*/ 2147483646 w 4536"/>
              <a:gd name="T9" fmla="*/ 2147483646 h 2565"/>
              <a:gd name="T10" fmla="*/ 2147483646 w 4536"/>
              <a:gd name="T11" fmla="*/ 2147483646 h 2565"/>
              <a:gd name="T12" fmla="*/ 0 w 4536"/>
              <a:gd name="T13" fmla="*/ 2147483646 h 2565"/>
              <a:gd name="T14" fmla="*/ 0 w 4536"/>
              <a:gd name="T15" fmla="*/ 0 h 256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536" h="2565">
                <a:moveTo>
                  <a:pt x="0" y="0"/>
                </a:moveTo>
                <a:lnTo>
                  <a:pt x="4315" y="0"/>
                </a:lnTo>
                <a:lnTo>
                  <a:pt x="4315" y="373"/>
                </a:lnTo>
                <a:lnTo>
                  <a:pt x="4536" y="589"/>
                </a:lnTo>
                <a:lnTo>
                  <a:pt x="4315" y="815"/>
                </a:lnTo>
                <a:lnTo>
                  <a:pt x="4315" y="2565"/>
                </a:lnTo>
                <a:lnTo>
                  <a:pt x="0" y="256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24580" name="TextBox 19"/>
          <p:cNvSpPr txBox="1">
            <a:spLocks noChangeArrowheads="1"/>
          </p:cNvSpPr>
          <p:nvPr/>
        </p:nvSpPr>
        <p:spPr bwMode="auto">
          <a:xfrm>
            <a:off x="3794125" y="2436813"/>
            <a:ext cx="357020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400" b="1" dirty="0" smtClean="0">
                <a:solidFill>
                  <a:srgbClr val="F8F8F8"/>
                </a:solidFill>
                <a:latin typeface="微软雅黑" panose="020B0503020204020204" pitchFamily="34" charset="-122"/>
              </a:rPr>
              <a:t>主要成果简介</a:t>
            </a:r>
            <a:endParaRPr lang="zh-CN" altLang="en-US" sz="4400" b="1" dirty="0">
              <a:solidFill>
                <a:srgbClr val="F8F8F8"/>
              </a:solidFill>
              <a:latin typeface="微软雅黑" panose="020B0503020204020204" pitchFamily="34" charset="-122"/>
            </a:endParaRPr>
          </a:p>
        </p:txBody>
      </p:sp>
      <p:sp>
        <p:nvSpPr>
          <p:cNvPr id="24581" name="TextBox 39"/>
          <p:cNvSpPr txBox="1">
            <a:spLocks noChangeArrowheads="1"/>
          </p:cNvSpPr>
          <p:nvPr/>
        </p:nvSpPr>
        <p:spPr bwMode="auto">
          <a:xfrm>
            <a:off x="3794125" y="3278188"/>
            <a:ext cx="7240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F8F8F8"/>
                </a:solidFill>
                <a:latin typeface="微软雅黑" panose="020B0503020204020204" pitchFamily="34" charset="-122"/>
              </a:rPr>
              <a:t>章节导语。这里可以用几句话描述本章的主要内容，也能给观众思维一个缓冲的时间。</a:t>
            </a:r>
          </a:p>
        </p:txBody>
      </p:sp>
      <p:pic>
        <p:nvPicPr>
          <p:cNvPr id="23558" name="图片 1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0" y="2547938"/>
            <a:ext cx="1263650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995746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nimBg="1"/>
      <p:bldP spid="24579" grpId="0" animBg="1"/>
      <p:bldP spid="24580" grpId="0" autoUpdateAnimBg="0"/>
      <p:bldP spid="24581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0"/>
          <p:cNvSpPr txBox="1">
            <a:spLocks noChangeArrowheads="1"/>
          </p:cNvSpPr>
          <p:nvPr/>
        </p:nvSpPr>
        <p:spPr bwMode="auto">
          <a:xfrm>
            <a:off x="985838" y="190500"/>
            <a:ext cx="187743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 smtClean="0">
                <a:solidFill>
                  <a:schemeClr val="accent1"/>
                </a:solidFill>
                <a:latin typeface="微软雅黑" panose="020B0503020204020204" pitchFamily="34" charset="-122"/>
              </a:rPr>
              <a:t>项目管理模块</a:t>
            </a:r>
            <a:endParaRPr lang="zh-CN" altLang="en-US" sz="2200" dirty="0">
              <a:solidFill>
                <a:schemeClr val="accent1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42" name="Group 25"/>
          <p:cNvGrpSpPr>
            <a:grpSpLocks/>
          </p:cNvGrpSpPr>
          <p:nvPr/>
        </p:nvGrpSpPr>
        <p:grpSpPr bwMode="auto">
          <a:xfrm>
            <a:off x="300038" y="142875"/>
            <a:ext cx="10548937" cy="525463"/>
            <a:chOff x="0" y="0"/>
            <a:chExt cx="10548612" cy="525463"/>
          </a:xfrm>
        </p:grpSpPr>
        <p:grpSp>
          <p:nvGrpSpPr>
            <p:cNvPr id="43" name="Group 26"/>
            <p:cNvGrpSpPr>
              <a:grpSpLocks/>
            </p:cNvGrpSpPr>
            <p:nvPr/>
          </p:nvGrpSpPr>
          <p:grpSpPr bwMode="auto">
            <a:xfrm flipH="1" flipV="1">
              <a:off x="0" y="0"/>
              <a:ext cx="584200" cy="525463"/>
              <a:chOff x="0" y="0"/>
              <a:chExt cx="584200" cy="525463"/>
            </a:xfrm>
          </p:grpSpPr>
          <p:sp>
            <p:nvSpPr>
              <p:cNvPr id="45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0038" cy="303213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6" name="Freeform 6"/>
              <p:cNvSpPr>
                <a:spLocks/>
              </p:cNvSpPr>
              <p:nvPr/>
            </p:nvSpPr>
            <p:spPr bwMode="auto">
              <a:xfrm>
                <a:off x="142875" y="79375"/>
                <a:ext cx="441325" cy="446088"/>
              </a:xfrm>
              <a:custGeom>
                <a:avLst/>
                <a:gdLst>
                  <a:gd name="T0" fmla="*/ 2147483646 w 761"/>
                  <a:gd name="T1" fmla="*/ 0 h 761"/>
                  <a:gd name="T2" fmla="*/ 2147483646 w 761"/>
                  <a:gd name="T3" fmla="*/ 0 h 761"/>
                  <a:gd name="T4" fmla="*/ 2147483646 w 761"/>
                  <a:gd name="T5" fmla="*/ 2147483646 h 761"/>
                  <a:gd name="T6" fmla="*/ 0 w 761"/>
                  <a:gd name="T7" fmla="*/ 2147483646 h 761"/>
                  <a:gd name="T8" fmla="*/ 0 w 761"/>
                  <a:gd name="T9" fmla="*/ 2147483646 h 761"/>
                  <a:gd name="T10" fmla="*/ 2147483646 w 761"/>
                  <a:gd name="T11" fmla="*/ 2147483646 h 761"/>
                  <a:gd name="T12" fmla="*/ 2147483646 w 761"/>
                  <a:gd name="T13" fmla="*/ 2147483646 h 761"/>
                  <a:gd name="T14" fmla="*/ 2147483646 w 761"/>
                  <a:gd name="T15" fmla="*/ 2147483646 h 761"/>
                  <a:gd name="T16" fmla="*/ 2147483646 w 761"/>
                  <a:gd name="T17" fmla="*/ 2147483646 h 761"/>
                  <a:gd name="T18" fmla="*/ 2147483646 w 761"/>
                  <a:gd name="T19" fmla="*/ 2147483646 h 761"/>
                  <a:gd name="T20" fmla="*/ 2147483646 w 761"/>
                  <a:gd name="T21" fmla="*/ 0 h 76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61" h="761">
                    <a:moveTo>
                      <a:pt x="332" y="0"/>
                    </a:moveTo>
                    <a:lnTo>
                      <a:pt x="761" y="0"/>
                    </a:lnTo>
                    <a:lnTo>
                      <a:pt x="761" y="761"/>
                    </a:lnTo>
                    <a:lnTo>
                      <a:pt x="0" y="761"/>
                    </a:lnTo>
                    <a:lnTo>
                      <a:pt x="0" y="440"/>
                    </a:lnTo>
                    <a:lnTo>
                      <a:pt x="40" y="440"/>
                    </a:lnTo>
                    <a:lnTo>
                      <a:pt x="40" y="721"/>
                    </a:lnTo>
                    <a:lnTo>
                      <a:pt x="721" y="721"/>
                    </a:lnTo>
                    <a:lnTo>
                      <a:pt x="721" y="40"/>
                    </a:lnTo>
                    <a:lnTo>
                      <a:pt x="332" y="40"/>
                    </a:lnTo>
                    <a:lnTo>
                      <a:pt x="332" y="0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44" name="直接连接符 11"/>
            <p:cNvCxnSpPr>
              <a:cxnSpLocks noChangeShapeType="1"/>
            </p:cNvCxnSpPr>
            <p:nvPr/>
          </p:nvCxnSpPr>
          <p:spPr bwMode="auto">
            <a:xfrm>
              <a:off x="671683" y="489837"/>
              <a:ext cx="9876929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47" name="图片 31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28388" y="274638"/>
            <a:ext cx="563562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系统功能模块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809570"/>
            <a:ext cx="12196763" cy="585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84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3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reeform 5"/>
          <p:cNvSpPr>
            <a:spLocks/>
          </p:cNvSpPr>
          <p:nvPr/>
        </p:nvSpPr>
        <p:spPr bwMode="auto">
          <a:xfrm>
            <a:off x="392113" y="369888"/>
            <a:ext cx="2544762" cy="682625"/>
          </a:xfrm>
          <a:custGeom>
            <a:avLst/>
            <a:gdLst>
              <a:gd name="T0" fmla="*/ 2147483646 w 3136"/>
              <a:gd name="T1" fmla="*/ 0 h 814"/>
              <a:gd name="T2" fmla="*/ 2147483646 w 3136"/>
              <a:gd name="T3" fmla="*/ 0 h 814"/>
              <a:gd name="T4" fmla="*/ 2147483646 w 3136"/>
              <a:gd name="T5" fmla="*/ 2147483646 h 814"/>
              <a:gd name="T6" fmla="*/ 2147483646 w 3136"/>
              <a:gd name="T7" fmla="*/ 2147483646 h 814"/>
              <a:gd name="T8" fmla="*/ 2147483646 w 3136"/>
              <a:gd name="T9" fmla="*/ 2147483646 h 814"/>
              <a:gd name="T10" fmla="*/ 2147483646 w 3136"/>
              <a:gd name="T11" fmla="*/ 2147483646 h 814"/>
              <a:gd name="T12" fmla="*/ 0 w 3136"/>
              <a:gd name="T13" fmla="*/ 2147483646 h 814"/>
              <a:gd name="T14" fmla="*/ 0 w 3136"/>
              <a:gd name="T15" fmla="*/ 2147483646 h 814"/>
              <a:gd name="T16" fmla="*/ 2147483646 w 3136"/>
              <a:gd name="T17" fmla="*/ 0 h 81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136" h="814">
                <a:moveTo>
                  <a:pt x="112" y="0"/>
                </a:moveTo>
                <a:lnTo>
                  <a:pt x="3024" y="0"/>
                </a:lnTo>
                <a:cubicBezTo>
                  <a:pt x="3085" y="0"/>
                  <a:pt x="3136" y="50"/>
                  <a:pt x="3136" y="112"/>
                </a:cubicBezTo>
                <a:lnTo>
                  <a:pt x="3136" y="702"/>
                </a:lnTo>
                <a:cubicBezTo>
                  <a:pt x="3136" y="764"/>
                  <a:pt x="3085" y="814"/>
                  <a:pt x="3024" y="814"/>
                </a:cubicBezTo>
                <a:lnTo>
                  <a:pt x="112" y="814"/>
                </a:lnTo>
                <a:cubicBezTo>
                  <a:pt x="51" y="814"/>
                  <a:pt x="0" y="764"/>
                  <a:pt x="0" y="702"/>
                </a:cubicBezTo>
                <a:lnTo>
                  <a:pt x="0" y="112"/>
                </a:lnTo>
                <a:cubicBezTo>
                  <a:pt x="0" y="50"/>
                  <a:pt x="51" y="0"/>
                  <a:pt x="112" y="0"/>
                </a:cubicBezTo>
                <a:close/>
              </a:path>
            </a:pathLst>
          </a:custGeom>
          <a:solidFill>
            <a:srgbClr val="E14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7" name="Freeform 6"/>
          <p:cNvSpPr>
            <a:spLocks/>
          </p:cNvSpPr>
          <p:nvPr/>
        </p:nvSpPr>
        <p:spPr bwMode="auto">
          <a:xfrm>
            <a:off x="0" y="369888"/>
            <a:ext cx="346075" cy="682625"/>
          </a:xfrm>
          <a:custGeom>
            <a:avLst/>
            <a:gdLst>
              <a:gd name="T0" fmla="*/ 0 w 427"/>
              <a:gd name="T1" fmla="*/ 0 h 814"/>
              <a:gd name="T2" fmla="*/ 2147483646 w 427"/>
              <a:gd name="T3" fmla="*/ 0 h 814"/>
              <a:gd name="T4" fmla="*/ 2147483646 w 427"/>
              <a:gd name="T5" fmla="*/ 2147483646 h 814"/>
              <a:gd name="T6" fmla="*/ 2147483646 w 427"/>
              <a:gd name="T7" fmla="*/ 2147483646 h 814"/>
              <a:gd name="T8" fmla="*/ 2147483646 w 427"/>
              <a:gd name="T9" fmla="*/ 2147483646 h 814"/>
              <a:gd name="T10" fmla="*/ 0 w 427"/>
              <a:gd name="T11" fmla="*/ 2147483646 h 814"/>
              <a:gd name="T12" fmla="*/ 0 w 427"/>
              <a:gd name="T13" fmla="*/ 0 h 8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27" h="814">
                <a:moveTo>
                  <a:pt x="0" y="0"/>
                </a:moveTo>
                <a:lnTo>
                  <a:pt x="315" y="0"/>
                </a:lnTo>
                <a:cubicBezTo>
                  <a:pt x="377" y="0"/>
                  <a:pt x="427" y="50"/>
                  <a:pt x="427" y="112"/>
                </a:cubicBezTo>
                <a:lnTo>
                  <a:pt x="427" y="702"/>
                </a:lnTo>
                <a:cubicBezTo>
                  <a:pt x="427" y="764"/>
                  <a:pt x="377" y="814"/>
                  <a:pt x="315" y="814"/>
                </a:cubicBezTo>
                <a:lnTo>
                  <a:pt x="0" y="814"/>
                </a:lnTo>
                <a:lnTo>
                  <a:pt x="0" y="0"/>
                </a:lnTo>
                <a:close/>
              </a:path>
            </a:pathLst>
          </a:custGeom>
          <a:solidFill>
            <a:srgbClr val="2E2C2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2" name="Rectangle 3"/>
          <p:cNvSpPr txBox="1">
            <a:spLocks noChangeArrowheads="1"/>
          </p:cNvSpPr>
          <p:nvPr/>
        </p:nvSpPr>
        <p:spPr bwMode="auto">
          <a:xfrm>
            <a:off x="544513" y="473075"/>
            <a:ext cx="95091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8F8F8"/>
                </a:solidFill>
              </a:rPr>
              <a:t>目录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1360488" y="585788"/>
            <a:ext cx="1712912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8F8F8"/>
                </a:solidFill>
              </a:rPr>
              <a:t>C</a:t>
            </a:r>
            <a:r>
              <a:rPr lang="zh-CN" altLang="en-US" sz="1800">
                <a:solidFill>
                  <a:srgbClr val="F8F8F8"/>
                </a:solidFill>
              </a:rPr>
              <a:t>ontents</a:t>
            </a:r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3943350" y="1676400"/>
            <a:ext cx="5553075" cy="690563"/>
          </a:xfrm>
          <a:prstGeom prst="rect">
            <a:avLst/>
          </a:prstGeom>
          <a:solidFill>
            <a:schemeClr val="tx1"/>
          </a:solidFill>
          <a:ln w="12">
            <a:solidFill>
              <a:srgbClr val="F8F8F8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175" name="Freeform 6"/>
          <p:cNvSpPr>
            <a:spLocks/>
          </p:cNvSpPr>
          <p:nvPr/>
        </p:nvSpPr>
        <p:spPr bwMode="auto">
          <a:xfrm>
            <a:off x="3138488" y="1676400"/>
            <a:ext cx="871537" cy="690563"/>
          </a:xfrm>
          <a:custGeom>
            <a:avLst/>
            <a:gdLst>
              <a:gd name="T0" fmla="*/ 2147483646 w 2158"/>
              <a:gd name="T1" fmla="*/ 2147483646 h 1996"/>
              <a:gd name="T2" fmla="*/ 2147483646 w 2158"/>
              <a:gd name="T3" fmla="*/ 2147483646 h 1996"/>
              <a:gd name="T4" fmla="*/ 2147483646 w 2158"/>
              <a:gd name="T5" fmla="*/ 0 h 1996"/>
              <a:gd name="T6" fmla="*/ 0 w 2158"/>
              <a:gd name="T7" fmla="*/ 0 h 1996"/>
              <a:gd name="T8" fmla="*/ 0 w 2158"/>
              <a:gd name="T9" fmla="*/ 2147483646 h 1996"/>
              <a:gd name="T10" fmla="*/ 2147483646 w 2158"/>
              <a:gd name="T11" fmla="*/ 2147483646 h 1996"/>
              <a:gd name="T12" fmla="*/ 2147483646 w 2158"/>
              <a:gd name="T13" fmla="*/ 2147483646 h 1996"/>
              <a:gd name="T14" fmla="*/ 2147483646 w 2158"/>
              <a:gd name="T15" fmla="*/ 2147483646 h 199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58" h="1996">
                <a:moveTo>
                  <a:pt x="2158" y="531"/>
                </a:moveTo>
                <a:lnTo>
                  <a:pt x="1996" y="397"/>
                </a:lnTo>
                <a:lnTo>
                  <a:pt x="1996" y="0"/>
                </a:lnTo>
                <a:lnTo>
                  <a:pt x="0" y="0"/>
                </a:lnTo>
                <a:lnTo>
                  <a:pt x="0" y="1996"/>
                </a:lnTo>
                <a:lnTo>
                  <a:pt x="1996" y="1996"/>
                </a:lnTo>
                <a:lnTo>
                  <a:pt x="1996" y="666"/>
                </a:lnTo>
                <a:lnTo>
                  <a:pt x="2158" y="531"/>
                </a:lnTo>
                <a:close/>
              </a:path>
            </a:pathLst>
          </a:custGeom>
          <a:solidFill>
            <a:schemeClr val="bg1"/>
          </a:solidFill>
          <a:ln w="19050" cmpd="sng">
            <a:solidFill>
              <a:srgbClr val="F8F8F8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6" name="TextBox 6"/>
          <p:cNvSpPr txBox="1">
            <a:spLocks noChangeArrowheads="1"/>
          </p:cNvSpPr>
          <p:nvPr/>
        </p:nvSpPr>
        <p:spPr bwMode="auto">
          <a:xfrm>
            <a:off x="3228975" y="1728788"/>
            <a:ext cx="6905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200" b="1">
                <a:solidFill>
                  <a:srgbClr val="F8F8F8"/>
                </a:solidFill>
                <a:latin typeface="微软雅黑" panose="020B0503020204020204" pitchFamily="34" charset="-122"/>
              </a:rPr>
              <a:t>01</a:t>
            </a:r>
            <a:endParaRPr lang="zh-CN" altLang="en-US" sz="3200" b="1">
              <a:solidFill>
                <a:srgbClr val="F8F8F8"/>
              </a:solidFill>
              <a:latin typeface="微软雅黑" panose="020B0503020204020204" pitchFamily="34" charset="-122"/>
            </a:endParaRPr>
          </a:p>
        </p:txBody>
      </p:sp>
      <p:sp>
        <p:nvSpPr>
          <p:cNvPr id="7177" name="TextBox 7"/>
          <p:cNvSpPr txBox="1">
            <a:spLocks noChangeArrowheads="1"/>
          </p:cNvSpPr>
          <p:nvPr/>
        </p:nvSpPr>
        <p:spPr bwMode="auto">
          <a:xfrm>
            <a:off x="4262438" y="1768475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solidFill>
                  <a:srgbClr val="F8F8F8"/>
                </a:solidFill>
                <a:latin typeface="微软雅黑" panose="020B0503020204020204" pitchFamily="34" charset="-122"/>
              </a:rPr>
              <a:t>项目概要</a:t>
            </a:r>
            <a:endParaRPr lang="zh-CN" altLang="en-US" sz="2800" dirty="0">
              <a:solidFill>
                <a:srgbClr val="F8F8F8"/>
              </a:solidFill>
              <a:latin typeface="微软雅黑" panose="020B0503020204020204" pitchFamily="34" charset="-122"/>
            </a:endParaRPr>
          </a:p>
        </p:txBody>
      </p:sp>
      <p:sp>
        <p:nvSpPr>
          <p:cNvPr id="7178" name="Rectangle 5"/>
          <p:cNvSpPr>
            <a:spLocks noChangeArrowheads="1"/>
          </p:cNvSpPr>
          <p:nvPr/>
        </p:nvSpPr>
        <p:spPr bwMode="auto">
          <a:xfrm>
            <a:off x="3943350" y="2495550"/>
            <a:ext cx="5553075" cy="690563"/>
          </a:xfrm>
          <a:prstGeom prst="rect">
            <a:avLst/>
          </a:prstGeom>
          <a:solidFill>
            <a:schemeClr val="tx1"/>
          </a:solidFill>
          <a:ln w="12">
            <a:solidFill>
              <a:srgbClr val="F8F8F8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179" name="Freeform 6"/>
          <p:cNvSpPr>
            <a:spLocks/>
          </p:cNvSpPr>
          <p:nvPr/>
        </p:nvSpPr>
        <p:spPr bwMode="auto">
          <a:xfrm>
            <a:off x="3138488" y="2495550"/>
            <a:ext cx="871537" cy="690563"/>
          </a:xfrm>
          <a:custGeom>
            <a:avLst/>
            <a:gdLst>
              <a:gd name="T0" fmla="*/ 2147483646 w 2158"/>
              <a:gd name="T1" fmla="*/ 2147483646 h 1996"/>
              <a:gd name="T2" fmla="*/ 2147483646 w 2158"/>
              <a:gd name="T3" fmla="*/ 2147483646 h 1996"/>
              <a:gd name="T4" fmla="*/ 2147483646 w 2158"/>
              <a:gd name="T5" fmla="*/ 0 h 1996"/>
              <a:gd name="T6" fmla="*/ 0 w 2158"/>
              <a:gd name="T7" fmla="*/ 0 h 1996"/>
              <a:gd name="T8" fmla="*/ 0 w 2158"/>
              <a:gd name="T9" fmla="*/ 2147483646 h 1996"/>
              <a:gd name="T10" fmla="*/ 2147483646 w 2158"/>
              <a:gd name="T11" fmla="*/ 2147483646 h 1996"/>
              <a:gd name="T12" fmla="*/ 2147483646 w 2158"/>
              <a:gd name="T13" fmla="*/ 2147483646 h 1996"/>
              <a:gd name="T14" fmla="*/ 2147483646 w 2158"/>
              <a:gd name="T15" fmla="*/ 2147483646 h 199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58" h="1996">
                <a:moveTo>
                  <a:pt x="2158" y="531"/>
                </a:moveTo>
                <a:lnTo>
                  <a:pt x="1996" y="397"/>
                </a:lnTo>
                <a:lnTo>
                  <a:pt x="1996" y="0"/>
                </a:lnTo>
                <a:lnTo>
                  <a:pt x="0" y="0"/>
                </a:lnTo>
                <a:lnTo>
                  <a:pt x="0" y="1996"/>
                </a:lnTo>
                <a:lnTo>
                  <a:pt x="1996" y="1996"/>
                </a:lnTo>
                <a:lnTo>
                  <a:pt x="1996" y="666"/>
                </a:lnTo>
                <a:lnTo>
                  <a:pt x="2158" y="531"/>
                </a:lnTo>
                <a:close/>
              </a:path>
            </a:pathLst>
          </a:custGeom>
          <a:solidFill>
            <a:schemeClr val="bg1"/>
          </a:solidFill>
          <a:ln w="19050" cmpd="sng">
            <a:solidFill>
              <a:srgbClr val="F8F8F8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80" name="TextBox 56"/>
          <p:cNvSpPr txBox="1">
            <a:spLocks noChangeArrowheads="1"/>
          </p:cNvSpPr>
          <p:nvPr/>
        </p:nvSpPr>
        <p:spPr bwMode="auto">
          <a:xfrm>
            <a:off x="3228975" y="2547938"/>
            <a:ext cx="6905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200" b="1">
                <a:solidFill>
                  <a:srgbClr val="F8F8F8"/>
                </a:solidFill>
                <a:latin typeface="微软雅黑" panose="020B0503020204020204" pitchFamily="34" charset="-122"/>
              </a:rPr>
              <a:t>02</a:t>
            </a:r>
            <a:endParaRPr lang="zh-CN" altLang="en-US" sz="3200" b="1">
              <a:solidFill>
                <a:srgbClr val="F8F8F8"/>
              </a:solidFill>
              <a:latin typeface="微软雅黑" panose="020B0503020204020204" pitchFamily="34" charset="-122"/>
            </a:endParaRPr>
          </a:p>
        </p:txBody>
      </p:sp>
      <p:sp>
        <p:nvSpPr>
          <p:cNvPr id="7181" name="TextBox 57"/>
          <p:cNvSpPr txBox="1">
            <a:spLocks noChangeArrowheads="1"/>
          </p:cNvSpPr>
          <p:nvPr/>
        </p:nvSpPr>
        <p:spPr bwMode="auto">
          <a:xfrm>
            <a:off x="4262438" y="2587625"/>
            <a:ext cx="23391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solidFill>
                  <a:srgbClr val="F8F8F8"/>
                </a:solidFill>
                <a:latin typeface="微软雅黑" panose="020B0503020204020204" pitchFamily="34" charset="-122"/>
              </a:rPr>
              <a:t>主要完成工作</a:t>
            </a:r>
            <a:endParaRPr lang="zh-CN" altLang="en-US" sz="2800" dirty="0">
              <a:solidFill>
                <a:srgbClr val="F8F8F8"/>
              </a:solidFill>
              <a:latin typeface="微软雅黑" panose="020B0503020204020204" pitchFamily="34" charset="-122"/>
            </a:endParaRPr>
          </a:p>
        </p:txBody>
      </p:sp>
      <p:sp>
        <p:nvSpPr>
          <p:cNvPr id="7182" name="Rectangle 5"/>
          <p:cNvSpPr>
            <a:spLocks noChangeArrowheads="1"/>
          </p:cNvSpPr>
          <p:nvPr/>
        </p:nvSpPr>
        <p:spPr bwMode="auto">
          <a:xfrm>
            <a:off x="3943350" y="3314700"/>
            <a:ext cx="5553075" cy="690563"/>
          </a:xfrm>
          <a:prstGeom prst="rect">
            <a:avLst/>
          </a:prstGeom>
          <a:solidFill>
            <a:schemeClr val="tx1"/>
          </a:solidFill>
          <a:ln w="12">
            <a:solidFill>
              <a:srgbClr val="F8F8F8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183" name="Freeform 6"/>
          <p:cNvSpPr>
            <a:spLocks/>
          </p:cNvSpPr>
          <p:nvPr/>
        </p:nvSpPr>
        <p:spPr bwMode="auto">
          <a:xfrm>
            <a:off x="3138488" y="3314700"/>
            <a:ext cx="871537" cy="690563"/>
          </a:xfrm>
          <a:custGeom>
            <a:avLst/>
            <a:gdLst>
              <a:gd name="T0" fmla="*/ 2147483646 w 2158"/>
              <a:gd name="T1" fmla="*/ 2147483646 h 1996"/>
              <a:gd name="T2" fmla="*/ 2147483646 w 2158"/>
              <a:gd name="T3" fmla="*/ 2147483646 h 1996"/>
              <a:gd name="T4" fmla="*/ 2147483646 w 2158"/>
              <a:gd name="T5" fmla="*/ 0 h 1996"/>
              <a:gd name="T6" fmla="*/ 0 w 2158"/>
              <a:gd name="T7" fmla="*/ 0 h 1996"/>
              <a:gd name="T8" fmla="*/ 0 w 2158"/>
              <a:gd name="T9" fmla="*/ 2147483646 h 1996"/>
              <a:gd name="T10" fmla="*/ 2147483646 w 2158"/>
              <a:gd name="T11" fmla="*/ 2147483646 h 1996"/>
              <a:gd name="T12" fmla="*/ 2147483646 w 2158"/>
              <a:gd name="T13" fmla="*/ 2147483646 h 1996"/>
              <a:gd name="T14" fmla="*/ 2147483646 w 2158"/>
              <a:gd name="T15" fmla="*/ 2147483646 h 199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58" h="1996">
                <a:moveTo>
                  <a:pt x="2158" y="531"/>
                </a:moveTo>
                <a:lnTo>
                  <a:pt x="1996" y="397"/>
                </a:lnTo>
                <a:lnTo>
                  <a:pt x="1996" y="0"/>
                </a:lnTo>
                <a:lnTo>
                  <a:pt x="0" y="0"/>
                </a:lnTo>
                <a:lnTo>
                  <a:pt x="0" y="1996"/>
                </a:lnTo>
                <a:lnTo>
                  <a:pt x="1996" y="1996"/>
                </a:lnTo>
                <a:lnTo>
                  <a:pt x="1996" y="666"/>
                </a:lnTo>
                <a:lnTo>
                  <a:pt x="2158" y="531"/>
                </a:lnTo>
                <a:close/>
              </a:path>
            </a:pathLst>
          </a:custGeom>
          <a:solidFill>
            <a:schemeClr val="bg1"/>
          </a:solidFill>
          <a:ln w="19050" cmpd="sng">
            <a:solidFill>
              <a:srgbClr val="F8F8F8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84" name="TextBox 60"/>
          <p:cNvSpPr txBox="1">
            <a:spLocks noChangeArrowheads="1"/>
          </p:cNvSpPr>
          <p:nvPr/>
        </p:nvSpPr>
        <p:spPr bwMode="auto">
          <a:xfrm>
            <a:off x="3228975" y="3367088"/>
            <a:ext cx="6905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200" b="1">
                <a:solidFill>
                  <a:srgbClr val="F8F8F8"/>
                </a:solidFill>
                <a:latin typeface="微软雅黑" panose="020B0503020204020204" pitchFamily="34" charset="-122"/>
              </a:rPr>
              <a:t>03</a:t>
            </a:r>
            <a:endParaRPr lang="zh-CN" altLang="en-US" sz="3200" b="1">
              <a:solidFill>
                <a:srgbClr val="F8F8F8"/>
              </a:solidFill>
              <a:latin typeface="微软雅黑" panose="020B0503020204020204" pitchFamily="34" charset="-122"/>
            </a:endParaRPr>
          </a:p>
        </p:txBody>
      </p:sp>
      <p:sp>
        <p:nvSpPr>
          <p:cNvPr id="7185" name="TextBox 61"/>
          <p:cNvSpPr txBox="1">
            <a:spLocks noChangeArrowheads="1"/>
          </p:cNvSpPr>
          <p:nvPr/>
        </p:nvSpPr>
        <p:spPr bwMode="auto">
          <a:xfrm>
            <a:off x="4262438" y="3406775"/>
            <a:ext cx="23391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solidFill>
                  <a:srgbClr val="F8F8F8"/>
                </a:solidFill>
                <a:latin typeface="微软雅黑" panose="020B0503020204020204" pitchFamily="34" charset="-122"/>
              </a:rPr>
              <a:t>主要成果展示</a:t>
            </a:r>
            <a:endParaRPr lang="zh-CN" altLang="en-US" sz="2800" dirty="0">
              <a:solidFill>
                <a:srgbClr val="F8F8F8"/>
              </a:solidFill>
              <a:latin typeface="微软雅黑" panose="020B0503020204020204" pitchFamily="34" charset="-122"/>
            </a:endParaRPr>
          </a:p>
        </p:txBody>
      </p:sp>
      <p:sp>
        <p:nvSpPr>
          <p:cNvPr id="7186" name="Rectangle 5"/>
          <p:cNvSpPr>
            <a:spLocks noChangeArrowheads="1"/>
          </p:cNvSpPr>
          <p:nvPr/>
        </p:nvSpPr>
        <p:spPr bwMode="auto">
          <a:xfrm>
            <a:off x="3943350" y="4119563"/>
            <a:ext cx="5553075" cy="690562"/>
          </a:xfrm>
          <a:prstGeom prst="rect">
            <a:avLst/>
          </a:prstGeom>
          <a:solidFill>
            <a:schemeClr val="tx1"/>
          </a:solidFill>
          <a:ln w="12">
            <a:solidFill>
              <a:srgbClr val="F8F8F8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187" name="Freeform 6"/>
          <p:cNvSpPr>
            <a:spLocks/>
          </p:cNvSpPr>
          <p:nvPr/>
        </p:nvSpPr>
        <p:spPr bwMode="auto">
          <a:xfrm>
            <a:off x="3138488" y="4119563"/>
            <a:ext cx="871537" cy="690562"/>
          </a:xfrm>
          <a:custGeom>
            <a:avLst/>
            <a:gdLst>
              <a:gd name="T0" fmla="*/ 2147483646 w 2158"/>
              <a:gd name="T1" fmla="*/ 2147483646 h 1996"/>
              <a:gd name="T2" fmla="*/ 2147483646 w 2158"/>
              <a:gd name="T3" fmla="*/ 2147483646 h 1996"/>
              <a:gd name="T4" fmla="*/ 2147483646 w 2158"/>
              <a:gd name="T5" fmla="*/ 0 h 1996"/>
              <a:gd name="T6" fmla="*/ 0 w 2158"/>
              <a:gd name="T7" fmla="*/ 0 h 1996"/>
              <a:gd name="T8" fmla="*/ 0 w 2158"/>
              <a:gd name="T9" fmla="*/ 2147483646 h 1996"/>
              <a:gd name="T10" fmla="*/ 2147483646 w 2158"/>
              <a:gd name="T11" fmla="*/ 2147483646 h 1996"/>
              <a:gd name="T12" fmla="*/ 2147483646 w 2158"/>
              <a:gd name="T13" fmla="*/ 2147483646 h 1996"/>
              <a:gd name="T14" fmla="*/ 2147483646 w 2158"/>
              <a:gd name="T15" fmla="*/ 2147483646 h 199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58" h="1996">
                <a:moveTo>
                  <a:pt x="2158" y="531"/>
                </a:moveTo>
                <a:lnTo>
                  <a:pt x="1996" y="397"/>
                </a:lnTo>
                <a:lnTo>
                  <a:pt x="1996" y="0"/>
                </a:lnTo>
                <a:lnTo>
                  <a:pt x="0" y="0"/>
                </a:lnTo>
                <a:lnTo>
                  <a:pt x="0" y="1996"/>
                </a:lnTo>
                <a:lnTo>
                  <a:pt x="1996" y="1996"/>
                </a:lnTo>
                <a:lnTo>
                  <a:pt x="1996" y="666"/>
                </a:lnTo>
                <a:lnTo>
                  <a:pt x="2158" y="531"/>
                </a:lnTo>
                <a:close/>
              </a:path>
            </a:pathLst>
          </a:custGeom>
          <a:solidFill>
            <a:schemeClr val="bg1"/>
          </a:solidFill>
          <a:ln w="19050" cmpd="sng">
            <a:solidFill>
              <a:srgbClr val="F8F8F8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88" name="TextBox 64"/>
          <p:cNvSpPr txBox="1">
            <a:spLocks noChangeArrowheads="1"/>
          </p:cNvSpPr>
          <p:nvPr/>
        </p:nvSpPr>
        <p:spPr bwMode="auto">
          <a:xfrm>
            <a:off x="3228975" y="4171950"/>
            <a:ext cx="69056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200" b="1">
                <a:solidFill>
                  <a:srgbClr val="F8F8F8"/>
                </a:solidFill>
                <a:latin typeface="微软雅黑" panose="020B0503020204020204" pitchFamily="34" charset="-122"/>
              </a:rPr>
              <a:t>04</a:t>
            </a:r>
            <a:endParaRPr lang="zh-CN" altLang="en-US" sz="3200" b="1">
              <a:solidFill>
                <a:srgbClr val="F8F8F8"/>
              </a:solidFill>
              <a:latin typeface="微软雅黑" panose="020B0503020204020204" pitchFamily="34" charset="-122"/>
            </a:endParaRPr>
          </a:p>
        </p:txBody>
      </p:sp>
      <p:sp>
        <p:nvSpPr>
          <p:cNvPr id="7189" name="TextBox 65"/>
          <p:cNvSpPr txBox="1">
            <a:spLocks noChangeArrowheads="1"/>
          </p:cNvSpPr>
          <p:nvPr/>
        </p:nvSpPr>
        <p:spPr bwMode="auto">
          <a:xfrm>
            <a:off x="4262438" y="4211638"/>
            <a:ext cx="23391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solidFill>
                  <a:srgbClr val="F8F8F8"/>
                </a:solidFill>
                <a:latin typeface="微软雅黑" panose="020B0503020204020204" pitchFamily="34" charset="-122"/>
              </a:rPr>
              <a:t>后续工作建议</a:t>
            </a:r>
            <a:endParaRPr lang="zh-CN" altLang="en-US" sz="2800" dirty="0">
              <a:solidFill>
                <a:srgbClr val="F8F8F8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6166" name="图片 9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4050" y="2203450"/>
            <a:ext cx="1684338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3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3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8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3300"/>
                            </p:stCondLst>
                            <p:childTnLst>
                              <p:par>
                                <p:cTn id="6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38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utoUpdateAnimBg="0"/>
      <p:bldP spid="7173" grpId="0" autoUpdateAnimBg="0"/>
      <p:bldP spid="7174" grpId="0" animBg="1" autoUpdateAnimBg="0"/>
      <p:bldP spid="7175" grpId="0" animBg="1"/>
      <p:bldP spid="7176" grpId="0" autoUpdateAnimBg="0"/>
      <p:bldP spid="7177" grpId="0" autoUpdateAnimBg="0"/>
      <p:bldP spid="7178" grpId="0" animBg="1" autoUpdateAnimBg="0"/>
      <p:bldP spid="7179" grpId="0" animBg="1"/>
      <p:bldP spid="7180" grpId="0" autoUpdateAnimBg="0"/>
      <p:bldP spid="7181" grpId="0" autoUpdateAnimBg="0"/>
      <p:bldP spid="7182" grpId="0" animBg="1" autoUpdateAnimBg="0"/>
      <p:bldP spid="7183" grpId="0" animBg="1"/>
      <p:bldP spid="7184" grpId="0" autoUpdateAnimBg="0"/>
      <p:bldP spid="7185" grpId="0" autoUpdateAnimBg="0"/>
      <p:bldP spid="7186" grpId="0" animBg="1" autoUpdateAnimBg="0"/>
      <p:bldP spid="7187" grpId="0" animBg="1"/>
      <p:bldP spid="7188" grpId="0" autoUpdateAnimBg="0"/>
      <p:bldP spid="7189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0"/>
          <p:cNvSpPr txBox="1">
            <a:spLocks noChangeArrowheads="1"/>
          </p:cNvSpPr>
          <p:nvPr/>
        </p:nvSpPr>
        <p:spPr bwMode="auto">
          <a:xfrm>
            <a:off x="985838" y="190500"/>
            <a:ext cx="187743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 smtClean="0">
                <a:solidFill>
                  <a:schemeClr val="accent1"/>
                </a:solidFill>
                <a:latin typeface="微软雅黑" panose="020B0503020204020204" pitchFamily="34" charset="-122"/>
              </a:rPr>
              <a:t>项目管理模块</a:t>
            </a:r>
            <a:endParaRPr lang="zh-CN" altLang="en-US" sz="2200" dirty="0">
              <a:solidFill>
                <a:schemeClr val="accent1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42" name="Group 25"/>
          <p:cNvGrpSpPr>
            <a:grpSpLocks/>
          </p:cNvGrpSpPr>
          <p:nvPr/>
        </p:nvGrpSpPr>
        <p:grpSpPr bwMode="auto">
          <a:xfrm>
            <a:off x="300038" y="142875"/>
            <a:ext cx="10548937" cy="525463"/>
            <a:chOff x="0" y="0"/>
            <a:chExt cx="10548612" cy="525463"/>
          </a:xfrm>
        </p:grpSpPr>
        <p:grpSp>
          <p:nvGrpSpPr>
            <p:cNvPr id="43" name="Group 26"/>
            <p:cNvGrpSpPr>
              <a:grpSpLocks/>
            </p:cNvGrpSpPr>
            <p:nvPr/>
          </p:nvGrpSpPr>
          <p:grpSpPr bwMode="auto">
            <a:xfrm flipH="1" flipV="1">
              <a:off x="0" y="0"/>
              <a:ext cx="584200" cy="525463"/>
              <a:chOff x="0" y="0"/>
              <a:chExt cx="584200" cy="525463"/>
            </a:xfrm>
          </p:grpSpPr>
          <p:sp>
            <p:nvSpPr>
              <p:cNvPr id="45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0038" cy="303213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6" name="Freeform 6"/>
              <p:cNvSpPr>
                <a:spLocks/>
              </p:cNvSpPr>
              <p:nvPr/>
            </p:nvSpPr>
            <p:spPr bwMode="auto">
              <a:xfrm>
                <a:off x="142875" y="79375"/>
                <a:ext cx="441325" cy="446088"/>
              </a:xfrm>
              <a:custGeom>
                <a:avLst/>
                <a:gdLst>
                  <a:gd name="T0" fmla="*/ 2147483646 w 761"/>
                  <a:gd name="T1" fmla="*/ 0 h 761"/>
                  <a:gd name="T2" fmla="*/ 2147483646 w 761"/>
                  <a:gd name="T3" fmla="*/ 0 h 761"/>
                  <a:gd name="T4" fmla="*/ 2147483646 w 761"/>
                  <a:gd name="T5" fmla="*/ 2147483646 h 761"/>
                  <a:gd name="T6" fmla="*/ 0 w 761"/>
                  <a:gd name="T7" fmla="*/ 2147483646 h 761"/>
                  <a:gd name="T8" fmla="*/ 0 w 761"/>
                  <a:gd name="T9" fmla="*/ 2147483646 h 761"/>
                  <a:gd name="T10" fmla="*/ 2147483646 w 761"/>
                  <a:gd name="T11" fmla="*/ 2147483646 h 761"/>
                  <a:gd name="T12" fmla="*/ 2147483646 w 761"/>
                  <a:gd name="T13" fmla="*/ 2147483646 h 761"/>
                  <a:gd name="T14" fmla="*/ 2147483646 w 761"/>
                  <a:gd name="T15" fmla="*/ 2147483646 h 761"/>
                  <a:gd name="T16" fmla="*/ 2147483646 w 761"/>
                  <a:gd name="T17" fmla="*/ 2147483646 h 761"/>
                  <a:gd name="T18" fmla="*/ 2147483646 w 761"/>
                  <a:gd name="T19" fmla="*/ 2147483646 h 761"/>
                  <a:gd name="T20" fmla="*/ 2147483646 w 761"/>
                  <a:gd name="T21" fmla="*/ 0 h 76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61" h="761">
                    <a:moveTo>
                      <a:pt x="332" y="0"/>
                    </a:moveTo>
                    <a:lnTo>
                      <a:pt x="761" y="0"/>
                    </a:lnTo>
                    <a:lnTo>
                      <a:pt x="761" y="761"/>
                    </a:lnTo>
                    <a:lnTo>
                      <a:pt x="0" y="761"/>
                    </a:lnTo>
                    <a:lnTo>
                      <a:pt x="0" y="440"/>
                    </a:lnTo>
                    <a:lnTo>
                      <a:pt x="40" y="440"/>
                    </a:lnTo>
                    <a:lnTo>
                      <a:pt x="40" y="721"/>
                    </a:lnTo>
                    <a:lnTo>
                      <a:pt x="721" y="721"/>
                    </a:lnTo>
                    <a:lnTo>
                      <a:pt x="721" y="40"/>
                    </a:lnTo>
                    <a:lnTo>
                      <a:pt x="332" y="40"/>
                    </a:lnTo>
                    <a:lnTo>
                      <a:pt x="332" y="0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44" name="直接连接符 11"/>
            <p:cNvCxnSpPr>
              <a:cxnSpLocks noChangeShapeType="1"/>
            </p:cNvCxnSpPr>
            <p:nvPr/>
          </p:nvCxnSpPr>
          <p:spPr bwMode="auto">
            <a:xfrm>
              <a:off x="671683" y="489837"/>
              <a:ext cx="9876929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47" name="图片 31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28388" y="274638"/>
            <a:ext cx="563562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系统功能模块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828888"/>
            <a:ext cx="12196763" cy="585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11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3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0"/>
          <p:cNvSpPr txBox="1">
            <a:spLocks noChangeArrowheads="1"/>
          </p:cNvSpPr>
          <p:nvPr/>
        </p:nvSpPr>
        <p:spPr bwMode="auto">
          <a:xfrm>
            <a:off x="985838" y="190500"/>
            <a:ext cx="187743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 smtClean="0">
                <a:solidFill>
                  <a:schemeClr val="accent1"/>
                </a:solidFill>
                <a:latin typeface="微软雅黑" panose="020B0503020204020204" pitchFamily="34" charset="-122"/>
              </a:rPr>
              <a:t>项目管理模块</a:t>
            </a:r>
            <a:endParaRPr lang="zh-CN" altLang="en-US" sz="2200" dirty="0">
              <a:solidFill>
                <a:schemeClr val="accent1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42" name="Group 25"/>
          <p:cNvGrpSpPr>
            <a:grpSpLocks/>
          </p:cNvGrpSpPr>
          <p:nvPr/>
        </p:nvGrpSpPr>
        <p:grpSpPr bwMode="auto">
          <a:xfrm>
            <a:off x="300038" y="142875"/>
            <a:ext cx="10548937" cy="525463"/>
            <a:chOff x="0" y="0"/>
            <a:chExt cx="10548612" cy="525463"/>
          </a:xfrm>
        </p:grpSpPr>
        <p:grpSp>
          <p:nvGrpSpPr>
            <p:cNvPr id="43" name="Group 26"/>
            <p:cNvGrpSpPr>
              <a:grpSpLocks/>
            </p:cNvGrpSpPr>
            <p:nvPr/>
          </p:nvGrpSpPr>
          <p:grpSpPr bwMode="auto">
            <a:xfrm flipH="1" flipV="1">
              <a:off x="0" y="0"/>
              <a:ext cx="584200" cy="525463"/>
              <a:chOff x="0" y="0"/>
              <a:chExt cx="584200" cy="525463"/>
            </a:xfrm>
          </p:grpSpPr>
          <p:sp>
            <p:nvSpPr>
              <p:cNvPr id="45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0038" cy="303213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6" name="Freeform 6"/>
              <p:cNvSpPr>
                <a:spLocks/>
              </p:cNvSpPr>
              <p:nvPr/>
            </p:nvSpPr>
            <p:spPr bwMode="auto">
              <a:xfrm>
                <a:off x="142875" y="79375"/>
                <a:ext cx="441325" cy="446088"/>
              </a:xfrm>
              <a:custGeom>
                <a:avLst/>
                <a:gdLst>
                  <a:gd name="T0" fmla="*/ 2147483646 w 761"/>
                  <a:gd name="T1" fmla="*/ 0 h 761"/>
                  <a:gd name="T2" fmla="*/ 2147483646 w 761"/>
                  <a:gd name="T3" fmla="*/ 0 h 761"/>
                  <a:gd name="T4" fmla="*/ 2147483646 w 761"/>
                  <a:gd name="T5" fmla="*/ 2147483646 h 761"/>
                  <a:gd name="T6" fmla="*/ 0 w 761"/>
                  <a:gd name="T7" fmla="*/ 2147483646 h 761"/>
                  <a:gd name="T8" fmla="*/ 0 w 761"/>
                  <a:gd name="T9" fmla="*/ 2147483646 h 761"/>
                  <a:gd name="T10" fmla="*/ 2147483646 w 761"/>
                  <a:gd name="T11" fmla="*/ 2147483646 h 761"/>
                  <a:gd name="T12" fmla="*/ 2147483646 w 761"/>
                  <a:gd name="T13" fmla="*/ 2147483646 h 761"/>
                  <a:gd name="T14" fmla="*/ 2147483646 w 761"/>
                  <a:gd name="T15" fmla="*/ 2147483646 h 761"/>
                  <a:gd name="T16" fmla="*/ 2147483646 w 761"/>
                  <a:gd name="T17" fmla="*/ 2147483646 h 761"/>
                  <a:gd name="T18" fmla="*/ 2147483646 w 761"/>
                  <a:gd name="T19" fmla="*/ 2147483646 h 761"/>
                  <a:gd name="T20" fmla="*/ 2147483646 w 761"/>
                  <a:gd name="T21" fmla="*/ 0 h 76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61" h="761">
                    <a:moveTo>
                      <a:pt x="332" y="0"/>
                    </a:moveTo>
                    <a:lnTo>
                      <a:pt x="761" y="0"/>
                    </a:lnTo>
                    <a:lnTo>
                      <a:pt x="761" y="761"/>
                    </a:lnTo>
                    <a:lnTo>
                      <a:pt x="0" y="761"/>
                    </a:lnTo>
                    <a:lnTo>
                      <a:pt x="0" y="440"/>
                    </a:lnTo>
                    <a:lnTo>
                      <a:pt x="40" y="440"/>
                    </a:lnTo>
                    <a:lnTo>
                      <a:pt x="40" y="721"/>
                    </a:lnTo>
                    <a:lnTo>
                      <a:pt x="721" y="721"/>
                    </a:lnTo>
                    <a:lnTo>
                      <a:pt x="721" y="40"/>
                    </a:lnTo>
                    <a:lnTo>
                      <a:pt x="332" y="40"/>
                    </a:lnTo>
                    <a:lnTo>
                      <a:pt x="332" y="0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44" name="直接连接符 11"/>
            <p:cNvCxnSpPr>
              <a:cxnSpLocks noChangeShapeType="1"/>
            </p:cNvCxnSpPr>
            <p:nvPr/>
          </p:nvCxnSpPr>
          <p:spPr bwMode="auto">
            <a:xfrm>
              <a:off x="671683" y="489837"/>
              <a:ext cx="9876929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47" name="图片 31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28388" y="274638"/>
            <a:ext cx="563562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系统功能模块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28888"/>
            <a:ext cx="12196763" cy="584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44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3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0"/>
          <p:cNvSpPr txBox="1">
            <a:spLocks noChangeArrowheads="1"/>
          </p:cNvSpPr>
          <p:nvPr/>
        </p:nvSpPr>
        <p:spPr bwMode="auto">
          <a:xfrm>
            <a:off x="985838" y="190500"/>
            <a:ext cx="187743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>
                <a:solidFill>
                  <a:schemeClr val="accent1"/>
                </a:solidFill>
                <a:latin typeface="微软雅黑" panose="020B0503020204020204" pitchFamily="34" charset="-122"/>
              </a:rPr>
              <a:t>装置</a:t>
            </a:r>
            <a:r>
              <a:rPr lang="zh-CN" altLang="en-US" sz="2200" dirty="0" smtClean="0">
                <a:solidFill>
                  <a:schemeClr val="accent1"/>
                </a:solidFill>
                <a:latin typeface="微软雅黑" panose="020B0503020204020204" pitchFamily="34" charset="-122"/>
              </a:rPr>
              <a:t>管理模块</a:t>
            </a:r>
            <a:endParaRPr lang="zh-CN" altLang="en-US" sz="2200" dirty="0">
              <a:solidFill>
                <a:schemeClr val="accent1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42" name="Group 25"/>
          <p:cNvGrpSpPr>
            <a:grpSpLocks/>
          </p:cNvGrpSpPr>
          <p:nvPr/>
        </p:nvGrpSpPr>
        <p:grpSpPr bwMode="auto">
          <a:xfrm>
            <a:off x="300038" y="142875"/>
            <a:ext cx="10548937" cy="525463"/>
            <a:chOff x="0" y="0"/>
            <a:chExt cx="10548612" cy="525463"/>
          </a:xfrm>
        </p:grpSpPr>
        <p:grpSp>
          <p:nvGrpSpPr>
            <p:cNvPr id="43" name="Group 26"/>
            <p:cNvGrpSpPr>
              <a:grpSpLocks/>
            </p:cNvGrpSpPr>
            <p:nvPr/>
          </p:nvGrpSpPr>
          <p:grpSpPr bwMode="auto">
            <a:xfrm flipH="1" flipV="1">
              <a:off x="0" y="0"/>
              <a:ext cx="584200" cy="525463"/>
              <a:chOff x="0" y="0"/>
              <a:chExt cx="584200" cy="525463"/>
            </a:xfrm>
          </p:grpSpPr>
          <p:sp>
            <p:nvSpPr>
              <p:cNvPr id="45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0038" cy="303213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6" name="Freeform 6"/>
              <p:cNvSpPr>
                <a:spLocks/>
              </p:cNvSpPr>
              <p:nvPr/>
            </p:nvSpPr>
            <p:spPr bwMode="auto">
              <a:xfrm>
                <a:off x="142875" y="79375"/>
                <a:ext cx="441325" cy="446088"/>
              </a:xfrm>
              <a:custGeom>
                <a:avLst/>
                <a:gdLst>
                  <a:gd name="T0" fmla="*/ 2147483646 w 761"/>
                  <a:gd name="T1" fmla="*/ 0 h 761"/>
                  <a:gd name="T2" fmla="*/ 2147483646 w 761"/>
                  <a:gd name="T3" fmla="*/ 0 h 761"/>
                  <a:gd name="T4" fmla="*/ 2147483646 w 761"/>
                  <a:gd name="T5" fmla="*/ 2147483646 h 761"/>
                  <a:gd name="T6" fmla="*/ 0 w 761"/>
                  <a:gd name="T7" fmla="*/ 2147483646 h 761"/>
                  <a:gd name="T8" fmla="*/ 0 w 761"/>
                  <a:gd name="T9" fmla="*/ 2147483646 h 761"/>
                  <a:gd name="T10" fmla="*/ 2147483646 w 761"/>
                  <a:gd name="T11" fmla="*/ 2147483646 h 761"/>
                  <a:gd name="T12" fmla="*/ 2147483646 w 761"/>
                  <a:gd name="T13" fmla="*/ 2147483646 h 761"/>
                  <a:gd name="T14" fmla="*/ 2147483646 w 761"/>
                  <a:gd name="T15" fmla="*/ 2147483646 h 761"/>
                  <a:gd name="T16" fmla="*/ 2147483646 w 761"/>
                  <a:gd name="T17" fmla="*/ 2147483646 h 761"/>
                  <a:gd name="T18" fmla="*/ 2147483646 w 761"/>
                  <a:gd name="T19" fmla="*/ 2147483646 h 761"/>
                  <a:gd name="T20" fmla="*/ 2147483646 w 761"/>
                  <a:gd name="T21" fmla="*/ 0 h 76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61" h="761">
                    <a:moveTo>
                      <a:pt x="332" y="0"/>
                    </a:moveTo>
                    <a:lnTo>
                      <a:pt x="761" y="0"/>
                    </a:lnTo>
                    <a:lnTo>
                      <a:pt x="761" y="761"/>
                    </a:lnTo>
                    <a:lnTo>
                      <a:pt x="0" y="761"/>
                    </a:lnTo>
                    <a:lnTo>
                      <a:pt x="0" y="440"/>
                    </a:lnTo>
                    <a:lnTo>
                      <a:pt x="40" y="440"/>
                    </a:lnTo>
                    <a:lnTo>
                      <a:pt x="40" y="721"/>
                    </a:lnTo>
                    <a:lnTo>
                      <a:pt x="721" y="721"/>
                    </a:lnTo>
                    <a:lnTo>
                      <a:pt x="721" y="40"/>
                    </a:lnTo>
                    <a:lnTo>
                      <a:pt x="332" y="40"/>
                    </a:lnTo>
                    <a:lnTo>
                      <a:pt x="332" y="0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44" name="直接连接符 11"/>
            <p:cNvCxnSpPr>
              <a:cxnSpLocks noChangeShapeType="1"/>
            </p:cNvCxnSpPr>
            <p:nvPr/>
          </p:nvCxnSpPr>
          <p:spPr bwMode="auto">
            <a:xfrm>
              <a:off x="671683" y="489837"/>
              <a:ext cx="9876929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47" name="图片 31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28388" y="274638"/>
            <a:ext cx="563562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系统功能模块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817563"/>
            <a:ext cx="12196763" cy="586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96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3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0"/>
          <p:cNvSpPr txBox="1">
            <a:spLocks noChangeArrowheads="1"/>
          </p:cNvSpPr>
          <p:nvPr/>
        </p:nvSpPr>
        <p:spPr bwMode="auto">
          <a:xfrm>
            <a:off x="985838" y="190500"/>
            <a:ext cx="187743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>
                <a:solidFill>
                  <a:schemeClr val="accent1"/>
                </a:solidFill>
                <a:latin typeface="微软雅黑" panose="020B0503020204020204" pitchFamily="34" charset="-122"/>
              </a:rPr>
              <a:t>用户</a:t>
            </a:r>
            <a:r>
              <a:rPr lang="zh-CN" altLang="en-US" sz="2200" dirty="0" smtClean="0">
                <a:solidFill>
                  <a:schemeClr val="accent1"/>
                </a:solidFill>
                <a:latin typeface="微软雅黑" panose="020B0503020204020204" pitchFamily="34" charset="-122"/>
              </a:rPr>
              <a:t>管理模块</a:t>
            </a:r>
            <a:endParaRPr lang="zh-CN" altLang="en-US" sz="2200" dirty="0">
              <a:solidFill>
                <a:schemeClr val="accent1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42" name="Group 25"/>
          <p:cNvGrpSpPr>
            <a:grpSpLocks/>
          </p:cNvGrpSpPr>
          <p:nvPr/>
        </p:nvGrpSpPr>
        <p:grpSpPr bwMode="auto">
          <a:xfrm>
            <a:off x="300038" y="142875"/>
            <a:ext cx="10548937" cy="525463"/>
            <a:chOff x="0" y="0"/>
            <a:chExt cx="10548612" cy="525463"/>
          </a:xfrm>
        </p:grpSpPr>
        <p:grpSp>
          <p:nvGrpSpPr>
            <p:cNvPr id="43" name="Group 26"/>
            <p:cNvGrpSpPr>
              <a:grpSpLocks/>
            </p:cNvGrpSpPr>
            <p:nvPr/>
          </p:nvGrpSpPr>
          <p:grpSpPr bwMode="auto">
            <a:xfrm flipH="1" flipV="1">
              <a:off x="0" y="0"/>
              <a:ext cx="584200" cy="525463"/>
              <a:chOff x="0" y="0"/>
              <a:chExt cx="584200" cy="525463"/>
            </a:xfrm>
          </p:grpSpPr>
          <p:sp>
            <p:nvSpPr>
              <p:cNvPr id="45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0038" cy="303213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6" name="Freeform 6"/>
              <p:cNvSpPr>
                <a:spLocks/>
              </p:cNvSpPr>
              <p:nvPr/>
            </p:nvSpPr>
            <p:spPr bwMode="auto">
              <a:xfrm>
                <a:off x="142875" y="79375"/>
                <a:ext cx="441325" cy="446088"/>
              </a:xfrm>
              <a:custGeom>
                <a:avLst/>
                <a:gdLst>
                  <a:gd name="T0" fmla="*/ 2147483646 w 761"/>
                  <a:gd name="T1" fmla="*/ 0 h 761"/>
                  <a:gd name="T2" fmla="*/ 2147483646 w 761"/>
                  <a:gd name="T3" fmla="*/ 0 h 761"/>
                  <a:gd name="T4" fmla="*/ 2147483646 w 761"/>
                  <a:gd name="T5" fmla="*/ 2147483646 h 761"/>
                  <a:gd name="T6" fmla="*/ 0 w 761"/>
                  <a:gd name="T7" fmla="*/ 2147483646 h 761"/>
                  <a:gd name="T8" fmla="*/ 0 w 761"/>
                  <a:gd name="T9" fmla="*/ 2147483646 h 761"/>
                  <a:gd name="T10" fmla="*/ 2147483646 w 761"/>
                  <a:gd name="T11" fmla="*/ 2147483646 h 761"/>
                  <a:gd name="T12" fmla="*/ 2147483646 w 761"/>
                  <a:gd name="T13" fmla="*/ 2147483646 h 761"/>
                  <a:gd name="T14" fmla="*/ 2147483646 w 761"/>
                  <a:gd name="T15" fmla="*/ 2147483646 h 761"/>
                  <a:gd name="T16" fmla="*/ 2147483646 w 761"/>
                  <a:gd name="T17" fmla="*/ 2147483646 h 761"/>
                  <a:gd name="T18" fmla="*/ 2147483646 w 761"/>
                  <a:gd name="T19" fmla="*/ 2147483646 h 761"/>
                  <a:gd name="T20" fmla="*/ 2147483646 w 761"/>
                  <a:gd name="T21" fmla="*/ 0 h 76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61" h="761">
                    <a:moveTo>
                      <a:pt x="332" y="0"/>
                    </a:moveTo>
                    <a:lnTo>
                      <a:pt x="761" y="0"/>
                    </a:lnTo>
                    <a:lnTo>
                      <a:pt x="761" y="761"/>
                    </a:lnTo>
                    <a:lnTo>
                      <a:pt x="0" y="761"/>
                    </a:lnTo>
                    <a:lnTo>
                      <a:pt x="0" y="440"/>
                    </a:lnTo>
                    <a:lnTo>
                      <a:pt x="40" y="440"/>
                    </a:lnTo>
                    <a:lnTo>
                      <a:pt x="40" y="721"/>
                    </a:lnTo>
                    <a:lnTo>
                      <a:pt x="721" y="721"/>
                    </a:lnTo>
                    <a:lnTo>
                      <a:pt x="721" y="40"/>
                    </a:lnTo>
                    <a:lnTo>
                      <a:pt x="332" y="40"/>
                    </a:lnTo>
                    <a:lnTo>
                      <a:pt x="332" y="0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44" name="直接连接符 11"/>
            <p:cNvCxnSpPr>
              <a:cxnSpLocks noChangeShapeType="1"/>
            </p:cNvCxnSpPr>
            <p:nvPr/>
          </p:nvCxnSpPr>
          <p:spPr bwMode="auto">
            <a:xfrm>
              <a:off x="671683" y="489837"/>
              <a:ext cx="9876929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47" name="图片 31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28388" y="274638"/>
            <a:ext cx="563562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系统功能模块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6" y="811213"/>
            <a:ext cx="12196763" cy="586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235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3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0"/>
          <p:cNvSpPr txBox="1">
            <a:spLocks noChangeArrowheads="1"/>
          </p:cNvSpPr>
          <p:nvPr/>
        </p:nvSpPr>
        <p:spPr bwMode="auto">
          <a:xfrm>
            <a:off x="985838" y="190500"/>
            <a:ext cx="187743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>
                <a:solidFill>
                  <a:schemeClr val="accent1"/>
                </a:solidFill>
                <a:latin typeface="微软雅黑" panose="020B0503020204020204" pitchFamily="34" charset="-122"/>
              </a:rPr>
              <a:t>用户</a:t>
            </a:r>
            <a:r>
              <a:rPr lang="zh-CN" altLang="en-US" sz="2200" dirty="0" smtClean="0">
                <a:solidFill>
                  <a:schemeClr val="accent1"/>
                </a:solidFill>
                <a:latin typeface="微软雅黑" panose="020B0503020204020204" pitchFamily="34" charset="-122"/>
              </a:rPr>
              <a:t>管理模块</a:t>
            </a:r>
            <a:endParaRPr lang="zh-CN" altLang="en-US" sz="2200" dirty="0">
              <a:solidFill>
                <a:schemeClr val="accent1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42" name="Group 25"/>
          <p:cNvGrpSpPr>
            <a:grpSpLocks/>
          </p:cNvGrpSpPr>
          <p:nvPr/>
        </p:nvGrpSpPr>
        <p:grpSpPr bwMode="auto">
          <a:xfrm>
            <a:off x="300038" y="142875"/>
            <a:ext cx="10548937" cy="525463"/>
            <a:chOff x="0" y="0"/>
            <a:chExt cx="10548612" cy="525463"/>
          </a:xfrm>
        </p:grpSpPr>
        <p:grpSp>
          <p:nvGrpSpPr>
            <p:cNvPr id="43" name="Group 26"/>
            <p:cNvGrpSpPr>
              <a:grpSpLocks/>
            </p:cNvGrpSpPr>
            <p:nvPr/>
          </p:nvGrpSpPr>
          <p:grpSpPr bwMode="auto">
            <a:xfrm flipH="1" flipV="1">
              <a:off x="0" y="0"/>
              <a:ext cx="584200" cy="525463"/>
              <a:chOff x="0" y="0"/>
              <a:chExt cx="584200" cy="525463"/>
            </a:xfrm>
          </p:grpSpPr>
          <p:sp>
            <p:nvSpPr>
              <p:cNvPr id="45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0038" cy="303213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6" name="Freeform 6"/>
              <p:cNvSpPr>
                <a:spLocks/>
              </p:cNvSpPr>
              <p:nvPr/>
            </p:nvSpPr>
            <p:spPr bwMode="auto">
              <a:xfrm>
                <a:off x="142875" y="79375"/>
                <a:ext cx="441325" cy="446088"/>
              </a:xfrm>
              <a:custGeom>
                <a:avLst/>
                <a:gdLst>
                  <a:gd name="T0" fmla="*/ 2147483646 w 761"/>
                  <a:gd name="T1" fmla="*/ 0 h 761"/>
                  <a:gd name="T2" fmla="*/ 2147483646 w 761"/>
                  <a:gd name="T3" fmla="*/ 0 h 761"/>
                  <a:gd name="T4" fmla="*/ 2147483646 w 761"/>
                  <a:gd name="T5" fmla="*/ 2147483646 h 761"/>
                  <a:gd name="T6" fmla="*/ 0 w 761"/>
                  <a:gd name="T7" fmla="*/ 2147483646 h 761"/>
                  <a:gd name="T8" fmla="*/ 0 w 761"/>
                  <a:gd name="T9" fmla="*/ 2147483646 h 761"/>
                  <a:gd name="T10" fmla="*/ 2147483646 w 761"/>
                  <a:gd name="T11" fmla="*/ 2147483646 h 761"/>
                  <a:gd name="T12" fmla="*/ 2147483646 w 761"/>
                  <a:gd name="T13" fmla="*/ 2147483646 h 761"/>
                  <a:gd name="T14" fmla="*/ 2147483646 w 761"/>
                  <a:gd name="T15" fmla="*/ 2147483646 h 761"/>
                  <a:gd name="T16" fmla="*/ 2147483646 w 761"/>
                  <a:gd name="T17" fmla="*/ 2147483646 h 761"/>
                  <a:gd name="T18" fmla="*/ 2147483646 w 761"/>
                  <a:gd name="T19" fmla="*/ 2147483646 h 761"/>
                  <a:gd name="T20" fmla="*/ 2147483646 w 761"/>
                  <a:gd name="T21" fmla="*/ 0 h 76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61" h="761">
                    <a:moveTo>
                      <a:pt x="332" y="0"/>
                    </a:moveTo>
                    <a:lnTo>
                      <a:pt x="761" y="0"/>
                    </a:lnTo>
                    <a:lnTo>
                      <a:pt x="761" y="761"/>
                    </a:lnTo>
                    <a:lnTo>
                      <a:pt x="0" y="761"/>
                    </a:lnTo>
                    <a:lnTo>
                      <a:pt x="0" y="440"/>
                    </a:lnTo>
                    <a:lnTo>
                      <a:pt x="40" y="440"/>
                    </a:lnTo>
                    <a:lnTo>
                      <a:pt x="40" y="721"/>
                    </a:lnTo>
                    <a:lnTo>
                      <a:pt x="721" y="721"/>
                    </a:lnTo>
                    <a:lnTo>
                      <a:pt x="721" y="40"/>
                    </a:lnTo>
                    <a:lnTo>
                      <a:pt x="332" y="40"/>
                    </a:lnTo>
                    <a:lnTo>
                      <a:pt x="332" y="0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44" name="直接连接符 11"/>
            <p:cNvCxnSpPr>
              <a:cxnSpLocks noChangeShapeType="1"/>
            </p:cNvCxnSpPr>
            <p:nvPr/>
          </p:nvCxnSpPr>
          <p:spPr bwMode="auto">
            <a:xfrm>
              <a:off x="671683" y="489837"/>
              <a:ext cx="9876929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47" name="图片 31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28388" y="274638"/>
            <a:ext cx="563562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系统功能模块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885" y="819651"/>
            <a:ext cx="12196763" cy="585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15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3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0"/>
          <p:cNvSpPr txBox="1">
            <a:spLocks noChangeArrowheads="1"/>
          </p:cNvSpPr>
          <p:nvPr/>
        </p:nvSpPr>
        <p:spPr bwMode="auto">
          <a:xfrm>
            <a:off x="985838" y="190500"/>
            <a:ext cx="187743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 smtClean="0">
                <a:solidFill>
                  <a:schemeClr val="accent1"/>
                </a:solidFill>
                <a:latin typeface="微软雅黑" panose="020B0503020204020204" pitchFamily="34" charset="-122"/>
              </a:rPr>
              <a:t>物料选码模块</a:t>
            </a:r>
            <a:endParaRPr lang="zh-CN" altLang="en-US" sz="2200" dirty="0">
              <a:solidFill>
                <a:schemeClr val="accent1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42" name="Group 25"/>
          <p:cNvGrpSpPr>
            <a:grpSpLocks/>
          </p:cNvGrpSpPr>
          <p:nvPr/>
        </p:nvGrpSpPr>
        <p:grpSpPr bwMode="auto">
          <a:xfrm>
            <a:off x="300038" y="142875"/>
            <a:ext cx="10548937" cy="525463"/>
            <a:chOff x="0" y="0"/>
            <a:chExt cx="10548612" cy="525463"/>
          </a:xfrm>
        </p:grpSpPr>
        <p:grpSp>
          <p:nvGrpSpPr>
            <p:cNvPr id="43" name="Group 26"/>
            <p:cNvGrpSpPr>
              <a:grpSpLocks/>
            </p:cNvGrpSpPr>
            <p:nvPr/>
          </p:nvGrpSpPr>
          <p:grpSpPr bwMode="auto">
            <a:xfrm flipH="1" flipV="1">
              <a:off x="0" y="0"/>
              <a:ext cx="584200" cy="525463"/>
              <a:chOff x="0" y="0"/>
              <a:chExt cx="584200" cy="525463"/>
            </a:xfrm>
          </p:grpSpPr>
          <p:sp>
            <p:nvSpPr>
              <p:cNvPr id="45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0038" cy="303213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6" name="Freeform 6"/>
              <p:cNvSpPr>
                <a:spLocks/>
              </p:cNvSpPr>
              <p:nvPr/>
            </p:nvSpPr>
            <p:spPr bwMode="auto">
              <a:xfrm>
                <a:off x="142875" y="79375"/>
                <a:ext cx="441325" cy="446088"/>
              </a:xfrm>
              <a:custGeom>
                <a:avLst/>
                <a:gdLst>
                  <a:gd name="T0" fmla="*/ 2147483646 w 761"/>
                  <a:gd name="T1" fmla="*/ 0 h 761"/>
                  <a:gd name="T2" fmla="*/ 2147483646 w 761"/>
                  <a:gd name="T3" fmla="*/ 0 h 761"/>
                  <a:gd name="T4" fmla="*/ 2147483646 w 761"/>
                  <a:gd name="T5" fmla="*/ 2147483646 h 761"/>
                  <a:gd name="T6" fmla="*/ 0 w 761"/>
                  <a:gd name="T7" fmla="*/ 2147483646 h 761"/>
                  <a:gd name="T8" fmla="*/ 0 w 761"/>
                  <a:gd name="T9" fmla="*/ 2147483646 h 761"/>
                  <a:gd name="T10" fmla="*/ 2147483646 w 761"/>
                  <a:gd name="T11" fmla="*/ 2147483646 h 761"/>
                  <a:gd name="T12" fmla="*/ 2147483646 w 761"/>
                  <a:gd name="T13" fmla="*/ 2147483646 h 761"/>
                  <a:gd name="T14" fmla="*/ 2147483646 w 761"/>
                  <a:gd name="T15" fmla="*/ 2147483646 h 761"/>
                  <a:gd name="T16" fmla="*/ 2147483646 w 761"/>
                  <a:gd name="T17" fmla="*/ 2147483646 h 761"/>
                  <a:gd name="T18" fmla="*/ 2147483646 w 761"/>
                  <a:gd name="T19" fmla="*/ 2147483646 h 761"/>
                  <a:gd name="T20" fmla="*/ 2147483646 w 761"/>
                  <a:gd name="T21" fmla="*/ 0 h 76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61" h="761">
                    <a:moveTo>
                      <a:pt x="332" y="0"/>
                    </a:moveTo>
                    <a:lnTo>
                      <a:pt x="761" y="0"/>
                    </a:lnTo>
                    <a:lnTo>
                      <a:pt x="761" y="761"/>
                    </a:lnTo>
                    <a:lnTo>
                      <a:pt x="0" y="761"/>
                    </a:lnTo>
                    <a:lnTo>
                      <a:pt x="0" y="440"/>
                    </a:lnTo>
                    <a:lnTo>
                      <a:pt x="40" y="440"/>
                    </a:lnTo>
                    <a:lnTo>
                      <a:pt x="40" y="721"/>
                    </a:lnTo>
                    <a:lnTo>
                      <a:pt x="721" y="721"/>
                    </a:lnTo>
                    <a:lnTo>
                      <a:pt x="721" y="40"/>
                    </a:lnTo>
                    <a:lnTo>
                      <a:pt x="332" y="40"/>
                    </a:lnTo>
                    <a:lnTo>
                      <a:pt x="332" y="0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44" name="直接连接符 11"/>
            <p:cNvCxnSpPr>
              <a:cxnSpLocks noChangeShapeType="1"/>
            </p:cNvCxnSpPr>
            <p:nvPr/>
          </p:nvCxnSpPr>
          <p:spPr bwMode="auto">
            <a:xfrm>
              <a:off x="671683" y="489837"/>
              <a:ext cx="9876929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47" name="图片 31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28388" y="274638"/>
            <a:ext cx="563562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系统功能模块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28888"/>
            <a:ext cx="12196763" cy="584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94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3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0"/>
          <p:cNvSpPr txBox="1">
            <a:spLocks noChangeArrowheads="1"/>
          </p:cNvSpPr>
          <p:nvPr/>
        </p:nvSpPr>
        <p:spPr bwMode="auto">
          <a:xfrm>
            <a:off x="985838" y="190500"/>
            <a:ext cx="187743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 smtClean="0">
                <a:solidFill>
                  <a:schemeClr val="accent1"/>
                </a:solidFill>
                <a:latin typeface="微软雅黑" panose="020B0503020204020204" pitchFamily="34" charset="-122"/>
              </a:rPr>
              <a:t>物料选码模块</a:t>
            </a:r>
            <a:endParaRPr lang="zh-CN" altLang="en-US" sz="2200" dirty="0">
              <a:solidFill>
                <a:schemeClr val="accent1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42" name="Group 25"/>
          <p:cNvGrpSpPr>
            <a:grpSpLocks/>
          </p:cNvGrpSpPr>
          <p:nvPr/>
        </p:nvGrpSpPr>
        <p:grpSpPr bwMode="auto">
          <a:xfrm>
            <a:off x="300038" y="142875"/>
            <a:ext cx="10548937" cy="525463"/>
            <a:chOff x="0" y="0"/>
            <a:chExt cx="10548612" cy="525463"/>
          </a:xfrm>
        </p:grpSpPr>
        <p:grpSp>
          <p:nvGrpSpPr>
            <p:cNvPr id="43" name="Group 26"/>
            <p:cNvGrpSpPr>
              <a:grpSpLocks/>
            </p:cNvGrpSpPr>
            <p:nvPr/>
          </p:nvGrpSpPr>
          <p:grpSpPr bwMode="auto">
            <a:xfrm flipH="1" flipV="1">
              <a:off x="0" y="0"/>
              <a:ext cx="584200" cy="525463"/>
              <a:chOff x="0" y="0"/>
              <a:chExt cx="584200" cy="525463"/>
            </a:xfrm>
          </p:grpSpPr>
          <p:sp>
            <p:nvSpPr>
              <p:cNvPr id="45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0038" cy="303213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6" name="Freeform 6"/>
              <p:cNvSpPr>
                <a:spLocks/>
              </p:cNvSpPr>
              <p:nvPr/>
            </p:nvSpPr>
            <p:spPr bwMode="auto">
              <a:xfrm>
                <a:off x="142875" y="79375"/>
                <a:ext cx="441325" cy="446088"/>
              </a:xfrm>
              <a:custGeom>
                <a:avLst/>
                <a:gdLst>
                  <a:gd name="T0" fmla="*/ 2147483646 w 761"/>
                  <a:gd name="T1" fmla="*/ 0 h 761"/>
                  <a:gd name="T2" fmla="*/ 2147483646 w 761"/>
                  <a:gd name="T3" fmla="*/ 0 h 761"/>
                  <a:gd name="T4" fmla="*/ 2147483646 w 761"/>
                  <a:gd name="T5" fmla="*/ 2147483646 h 761"/>
                  <a:gd name="T6" fmla="*/ 0 w 761"/>
                  <a:gd name="T7" fmla="*/ 2147483646 h 761"/>
                  <a:gd name="T8" fmla="*/ 0 w 761"/>
                  <a:gd name="T9" fmla="*/ 2147483646 h 761"/>
                  <a:gd name="T10" fmla="*/ 2147483646 w 761"/>
                  <a:gd name="T11" fmla="*/ 2147483646 h 761"/>
                  <a:gd name="T12" fmla="*/ 2147483646 w 761"/>
                  <a:gd name="T13" fmla="*/ 2147483646 h 761"/>
                  <a:gd name="T14" fmla="*/ 2147483646 w 761"/>
                  <a:gd name="T15" fmla="*/ 2147483646 h 761"/>
                  <a:gd name="T16" fmla="*/ 2147483646 w 761"/>
                  <a:gd name="T17" fmla="*/ 2147483646 h 761"/>
                  <a:gd name="T18" fmla="*/ 2147483646 w 761"/>
                  <a:gd name="T19" fmla="*/ 2147483646 h 761"/>
                  <a:gd name="T20" fmla="*/ 2147483646 w 761"/>
                  <a:gd name="T21" fmla="*/ 0 h 76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61" h="761">
                    <a:moveTo>
                      <a:pt x="332" y="0"/>
                    </a:moveTo>
                    <a:lnTo>
                      <a:pt x="761" y="0"/>
                    </a:lnTo>
                    <a:lnTo>
                      <a:pt x="761" y="761"/>
                    </a:lnTo>
                    <a:lnTo>
                      <a:pt x="0" y="761"/>
                    </a:lnTo>
                    <a:lnTo>
                      <a:pt x="0" y="440"/>
                    </a:lnTo>
                    <a:lnTo>
                      <a:pt x="40" y="440"/>
                    </a:lnTo>
                    <a:lnTo>
                      <a:pt x="40" y="721"/>
                    </a:lnTo>
                    <a:lnTo>
                      <a:pt x="721" y="721"/>
                    </a:lnTo>
                    <a:lnTo>
                      <a:pt x="721" y="40"/>
                    </a:lnTo>
                    <a:lnTo>
                      <a:pt x="332" y="40"/>
                    </a:lnTo>
                    <a:lnTo>
                      <a:pt x="332" y="0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44" name="直接连接符 11"/>
            <p:cNvCxnSpPr>
              <a:cxnSpLocks noChangeShapeType="1"/>
            </p:cNvCxnSpPr>
            <p:nvPr/>
          </p:nvCxnSpPr>
          <p:spPr bwMode="auto">
            <a:xfrm>
              <a:off x="671683" y="489837"/>
              <a:ext cx="9876929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47" name="图片 31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28388" y="274638"/>
            <a:ext cx="563562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系统功能模块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843637"/>
            <a:ext cx="12196763" cy="585342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 bwMode="auto">
          <a:xfrm>
            <a:off x="1561877" y="2132856"/>
            <a:ext cx="2520280" cy="1224136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408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3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0"/>
          <p:cNvSpPr txBox="1">
            <a:spLocks noChangeArrowheads="1"/>
          </p:cNvSpPr>
          <p:nvPr/>
        </p:nvSpPr>
        <p:spPr bwMode="auto">
          <a:xfrm>
            <a:off x="985838" y="190500"/>
            <a:ext cx="187743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 smtClean="0">
                <a:solidFill>
                  <a:schemeClr val="accent1"/>
                </a:solidFill>
                <a:latin typeface="微软雅黑" panose="020B0503020204020204" pitchFamily="34" charset="-122"/>
              </a:rPr>
              <a:t>物料选码模块</a:t>
            </a:r>
            <a:endParaRPr lang="zh-CN" altLang="en-US" sz="2200" dirty="0">
              <a:solidFill>
                <a:schemeClr val="accent1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42" name="Group 25"/>
          <p:cNvGrpSpPr>
            <a:grpSpLocks/>
          </p:cNvGrpSpPr>
          <p:nvPr/>
        </p:nvGrpSpPr>
        <p:grpSpPr bwMode="auto">
          <a:xfrm>
            <a:off x="300038" y="142875"/>
            <a:ext cx="10548937" cy="525463"/>
            <a:chOff x="0" y="0"/>
            <a:chExt cx="10548612" cy="525463"/>
          </a:xfrm>
        </p:grpSpPr>
        <p:grpSp>
          <p:nvGrpSpPr>
            <p:cNvPr id="43" name="Group 26"/>
            <p:cNvGrpSpPr>
              <a:grpSpLocks/>
            </p:cNvGrpSpPr>
            <p:nvPr/>
          </p:nvGrpSpPr>
          <p:grpSpPr bwMode="auto">
            <a:xfrm flipH="1" flipV="1">
              <a:off x="0" y="0"/>
              <a:ext cx="584200" cy="525463"/>
              <a:chOff x="0" y="0"/>
              <a:chExt cx="584200" cy="525463"/>
            </a:xfrm>
          </p:grpSpPr>
          <p:sp>
            <p:nvSpPr>
              <p:cNvPr id="45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0038" cy="303213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6" name="Freeform 6"/>
              <p:cNvSpPr>
                <a:spLocks/>
              </p:cNvSpPr>
              <p:nvPr/>
            </p:nvSpPr>
            <p:spPr bwMode="auto">
              <a:xfrm>
                <a:off x="142875" y="79375"/>
                <a:ext cx="441325" cy="446088"/>
              </a:xfrm>
              <a:custGeom>
                <a:avLst/>
                <a:gdLst>
                  <a:gd name="T0" fmla="*/ 2147483646 w 761"/>
                  <a:gd name="T1" fmla="*/ 0 h 761"/>
                  <a:gd name="T2" fmla="*/ 2147483646 w 761"/>
                  <a:gd name="T3" fmla="*/ 0 h 761"/>
                  <a:gd name="T4" fmla="*/ 2147483646 w 761"/>
                  <a:gd name="T5" fmla="*/ 2147483646 h 761"/>
                  <a:gd name="T6" fmla="*/ 0 w 761"/>
                  <a:gd name="T7" fmla="*/ 2147483646 h 761"/>
                  <a:gd name="T8" fmla="*/ 0 w 761"/>
                  <a:gd name="T9" fmla="*/ 2147483646 h 761"/>
                  <a:gd name="T10" fmla="*/ 2147483646 w 761"/>
                  <a:gd name="T11" fmla="*/ 2147483646 h 761"/>
                  <a:gd name="T12" fmla="*/ 2147483646 w 761"/>
                  <a:gd name="T13" fmla="*/ 2147483646 h 761"/>
                  <a:gd name="T14" fmla="*/ 2147483646 w 761"/>
                  <a:gd name="T15" fmla="*/ 2147483646 h 761"/>
                  <a:gd name="T16" fmla="*/ 2147483646 w 761"/>
                  <a:gd name="T17" fmla="*/ 2147483646 h 761"/>
                  <a:gd name="T18" fmla="*/ 2147483646 w 761"/>
                  <a:gd name="T19" fmla="*/ 2147483646 h 761"/>
                  <a:gd name="T20" fmla="*/ 2147483646 w 761"/>
                  <a:gd name="T21" fmla="*/ 0 h 76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61" h="761">
                    <a:moveTo>
                      <a:pt x="332" y="0"/>
                    </a:moveTo>
                    <a:lnTo>
                      <a:pt x="761" y="0"/>
                    </a:lnTo>
                    <a:lnTo>
                      <a:pt x="761" y="761"/>
                    </a:lnTo>
                    <a:lnTo>
                      <a:pt x="0" y="761"/>
                    </a:lnTo>
                    <a:lnTo>
                      <a:pt x="0" y="440"/>
                    </a:lnTo>
                    <a:lnTo>
                      <a:pt x="40" y="440"/>
                    </a:lnTo>
                    <a:lnTo>
                      <a:pt x="40" y="721"/>
                    </a:lnTo>
                    <a:lnTo>
                      <a:pt x="721" y="721"/>
                    </a:lnTo>
                    <a:lnTo>
                      <a:pt x="721" y="40"/>
                    </a:lnTo>
                    <a:lnTo>
                      <a:pt x="332" y="40"/>
                    </a:lnTo>
                    <a:lnTo>
                      <a:pt x="332" y="0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44" name="直接连接符 11"/>
            <p:cNvCxnSpPr>
              <a:cxnSpLocks noChangeShapeType="1"/>
            </p:cNvCxnSpPr>
            <p:nvPr/>
          </p:nvCxnSpPr>
          <p:spPr bwMode="auto">
            <a:xfrm>
              <a:off x="671683" y="489837"/>
              <a:ext cx="9876929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47" name="图片 31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28388" y="274638"/>
            <a:ext cx="563562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系统功能模块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843637"/>
            <a:ext cx="12196763" cy="584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4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3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0"/>
          <p:cNvSpPr txBox="1">
            <a:spLocks noChangeArrowheads="1"/>
          </p:cNvSpPr>
          <p:nvPr/>
        </p:nvSpPr>
        <p:spPr bwMode="auto">
          <a:xfrm>
            <a:off x="985838" y="190500"/>
            <a:ext cx="187743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 smtClean="0">
                <a:solidFill>
                  <a:schemeClr val="accent1"/>
                </a:solidFill>
                <a:latin typeface="微软雅黑" panose="020B0503020204020204" pitchFamily="34" charset="-122"/>
              </a:rPr>
              <a:t>物料选码模块</a:t>
            </a:r>
            <a:endParaRPr lang="zh-CN" altLang="en-US" sz="2200" dirty="0">
              <a:solidFill>
                <a:schemeClr val="accent1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42" name="Group 25"/>
          <p:cNvGrpSpPr>
            <a:grpSpLocks/>
          </p:cNvGrpSpPr>
          <p:nvPr/>
        </p:nvGrpSpPr>
        <p:grpSpPr bwMode="auto">
          <a:xfrm>
            <a:off x="300038" y="142875"/>
            <a:ext cx="10548937" cy="525463"/>
            <a:chOff x="0" y="0"/>
            <a:chExt cx="10548612" cy="525463"/>
          </a:xfrm>
        </p:grpSpPr>
        <p:grpSp>
          <p:nvGrpSpPr>
            <p:cNvPr id="43" name="Group 26"/>
            <p:cNvGrpSpPr>
              <a:grpSpLocks/>
            </p:cNvGrpSpPr>
            <p:nvPr/>
          </p:nvGrpSpPr>
          <p:grpSpPr bwMode="auto">
            <a:xfrm flipH="1" flipV="1">
              <a:off x="0" y="0"/>
              <a:ext cx="584200" cy="525463"/>
              <a:chOff x="0" y="0"/>
              <a:chExt cx="584200" cy="525463"/>
            </a:xfrm>
          </p:grpSpPr>
          <p:sp>
            <p:nvSpPr>
              <p:cNvPr id="45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0038" cy="303213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6" name="Freeform 6"/>
              <p:cNvSpPr>
                <a:spLocks/>
              </p:cNvSpPr>
              <p:nvPr/>
            </p:nvSpPr>
            <p:spPr bwMode="auto">
              <a:xfrm>
                <a:off x="142875" y="79375"/>
                <a:ext cx="441325" cy="446088"/>
              </a:xfrm>
              <a:custGeom>
                <a:avLst/>
                <a:gdLst>
                  <a:gd name="T0" fmla="*/ 2147483646 w 761"/>
                  <a:gd name="T1" fmla="*/ 0 h 761"/>
                  <a:gd name="T2" fmla="*/ 2147483646 w 761"/>
                  <a:gd name="T3" fmla="*/ 0 h 761"/>
                  <a:gd name="T4" fmla="*/ 2147483646 w 761"/>
                  <a:gd name="T5" fmla="*/ 2147483646 h 761"/>
                  <a:gd name="T6" fmla="*/ 0 w 761"/>
                  <a:gd name="T7" fmla="*/ 2147483646 h 761"/>
                  <a:gd name="T8" fmla="*/ 0 w 761"/>
                  <a:gd name="T9" fmla="*/ 2147483646 h 761"/>
                  <a:gd name="T10" fmla="*/ 2147483646 w 761"/>
                  <a:gd name="T11" fmla="*/ 2147483646 h 761"/>
                  <a:gd name="T12" fmla="*/ 2147483646 w 761"/>
                  <a:gd name="T13" fmla="*/ 2147483646 h 761"/>
                  <a:gd name="T14" fmla="*/ 2147483646 w 761"/>
                  <a:gd name="T15" fmla="*/ 2147483646 h 761"/>
                  <a:gd name="T16" fmla="*/ 2147483646 w 761"/>
                  <a:gd name="T17" fmla="*/ 2147483646 h 761"/>
                  <a:gd name="T18" fmla="*/ 2147483646 w 761"/>
                  <a:gd name="T19" fmla="*/ 2147483646 h 761"/>
                  <a:gd name="T20" fmla="*/ 2147483646 w 761"/>
                  <a:gd name="T21" fmla="*/ 0 h 76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61" h="761">
                    <a:moveTo>
                      <a:pt x="332" y="0"/>
                    </a:moveTo>
                    <a:lnTo>
                      <a:pt x="761" y="0"/>
                    </a:lnTo>
                    <a:lnTo>
                      <a:pt x="761" y="761"/>
                    </a:lnTo>
                    <a:lnTo>
                      <a:pt x="0" y="761"/>
                    </a:lnTo>
                    <a:lnTo>
                      <a:pt x="0" y="440"/>
                    </a:lnTo>
                    <a:lnTo>
                      <a:pt x="40" y="440"/>
                    </a:lnTo>
                    <a:lnTo>
                      <a:pt x="40" y="721"/>
                    </a:lnTo>
                    <a:lnTo>
                      <a:pt x="721" y="721"/>
                    </a:lnTo>
                    <a:lnTo>
                      <a:pt x="721" y="40"/>
                    </a:lnTo>
                    <a:lnTo>
                      <a:pt x="332" y="40"/>
                    </a:lnTo>
                    <a:lnTo>
                      <a:pt x="332" y="0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44" name="直接连接符 11"/>
            <p:cNvCxnSpPr>
              <a:cxnSpLocks noChangeShapeType="1"/>
            </p:cNvCxnSpPr>
            <p:nvPr/>
          </p:nvCxnSpPr>
          <p:spPr bwMode="auto">
            <a:xfrm>
              <a:off x="671683" y="489837"/>
              <a:ext cx="9876929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47" name="图片 31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28388" y="274638"/>
            <a:ext cx="563562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系统功能模块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852889"/>
            <a:ext cx="12196763" cy="584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63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3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0"/>
          <p:cNvSpPr txBox="1">
            <a:spLocks noChangeArrowheads="1"/>
          </p:cNvSpPr>
          <p:nvPr/>
        </p:nvSpPr>
        <p:spPr bwMode="auto">
          <a:xfrm>
            <a:off x="985838" y="190500"/>
            <a:ext cx="187743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 smtClean="0">
                <a:solidFill>
                  <a:schemeClr val="accent1"/>
                </a:solidFill>
                <a:latin typeface="微软雅黑" panose="020B0503020204020204" pitchFamily="34" charset="-122"/>
              </a:rPr>
              <a:t>物料选码模块</a:t>
            </a:r>
            <a:endParaRPr lang="zh-CN" altLang="en-US" sz="2200" dirty="0">
              <a:solidFill>
                <a:schemeClr val="accent1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42" name="Group 25"/>
          <p:cNvGrpSpPr>
            <a:grpSpLocks/>
          </p:cNvGrpSpPr>
          <p:nvPr/>
        </p:nvGrpSpPr>
        <p:grpSpPr bwMode="auto">
          <a:xfrm>
            <a:off x="300038" y="142875"/>
            <a:ext cx="10548937" cy="525463"/>
            <a:chOff x="0" y="0"/>
            <a:chExt cx="10548612" cy="525463"/>
          </a:xfrm>
        </p:grpSpPr>
        <p:grpSp>
          <p:nvGrpSpPr>
            <p:cNvPr id="43" name="Group 26"/>
            <p:cNvGrpSpPr>
              <a:grpSpLocks/>
            </p:cNvGrpSpPr>
            <p:nvPr/>
          </p:nvGrpSpPr>
          <p:grpSpPr bwMode="auto">
            <a:xfrm flipH="1" flipV="1">
              <a:off x="0" y="0"/>
              <a:ext cx="584200" cy="525463"/>
              <a:chOff x="0" y="0"/>
              <a:chExt cx="584200" cy="525463"/>
            </a:xfrm>
          </p:grpSpPr>
          <p:sp>
            <p:nvSpPr>
              <p:cNvPr id="45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0038" cy="303213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6" name="Freeform 6"/>
              <p:cNvSpPr>
                <a:spLocks/>
              </p:cNvSpPr>
              <p:nvPr/>
            </p:nvSpPr>
            <p:spPr bwMode="auto">
              <a:xfrm>
                <a:off x="142875" y="79375"/>
                <a:ext cx="441325" cy="446088"/>
              </a:xfrm>
              <a:custGeom>
                <a:avLst/>
                <a:gdLst>
                  <a:gd name="T0" fmla="*/ 2147483646 w 761"/>
                  <a:gd name="T1" fmla="*/ 0 h 761"/>
                  <a:gd name="T2" fmla="*/ 2147483646 w 761"/>
                  <a:gd name="T3" fmla="*/ 0 h 761"/>
                  <a:gd name="T4" fmla="*/ 2147483646 w 761"/>
                  <a:gd name="T5" fmla="*/ 2147483646 h 761"/>
                  <a:gd name="T6" fmla="*/ 0 w 761"/>
                  <a:gd name="T7" fmla="*/ 2147483646 h 761"/>
                  <a:gd name="T8" fmla="*/ 0 w 761"/>
                  <a:gd name="T9" fmla="*/ 2147483646 h 761"/>
                  <a:gd name="T10" fmla="*/ 2147483646 w 761"/>
                  <a:gd name="T11" fmla="*/ 2147483646 h 761"/>
                  <a:gd name="T12" fmla="*/ 2147483646 w 761"/>
                  <a:gd name="T13" fmla="*/ 2147483646 h 761"/>
                  <a:gd name="T14" fmla="*/ 2147483646 w 761"/>
                  <a:gd name="T15" fmla="*/ 2147483646 h 761"/>
                  <a:gd name="T16" fmla="*/ 2147483646 w 761"/>
                  <a:gd name="T17" fmla="*/ 2147483646 h 761"/>
                  <a:gd name="T18" fmla="*/ 2147483646 w 761"/>
                  <a:gd name="T19" fmla="*/ 2147483646 h 761"/>
                  <a:gd name="T20" fmla="*/ 2147483646 w 761"/>
                  <a:gd name="T21" fmla="*/ 0 h 76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61" h="761">
                    <a:moveTo>
                      <a:pt x="332" y="0"/>
                    </a:moveTo>
                    <a:lnTo>
                      <a:pt x="761" y="0"/>
                    </a:lnTo>
                    <a:lnTo>
                      <a:pt x="761" y="761"/>
                    </a:lnTo>
                    <a:lnTo>
                      <a:pt x="0" y="761"/>
                    </a:lnTo>
                    <a:lnTo>
                      <a:pt x="0" y="440"/>
                    </a:lnTo>
                    <a:lnTo>
                      <a:pt x="40" y="440"/>
                    </a:lnTo>
                    <a:lnTo>
                      <a:pt x="40" y="721"/>
                    </a:lnTo>
                    <a:lnTo>
                      <a:pt x="721" y="721"/>
                    </a:lnTo>
                    <a:lnTo>
                      <a:pt x="721" y="40"/>
                    </a:lnTo>
                    <a:lnTo>
                      <a:pt x="332" y="40"/>
                    </a:lnTo>
                    <a:lnTo>
                      <a:pt x="332" y="0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44" name="直接连接符 11"/>
            <p:cNvCxnSpPr>
              <a:cxnSpLocks noChangeShapeType="1"/>
            </p:cNvCxnSpPr>
            <p:nvPr/>
          </p:nvCxnSpPr>
          <p:spPr bwMode="auto">
            <a:xfrm>
              <a:off x="671683" y="489837"/>
              <a:ext cx="9876929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47" name="图片 31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28388" y="274638"/>
            <a:ext cx="563562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系统功能模块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811213"/>
            <a:ext cx="12196763" cy="586334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 bwMode="auto">
          <a:xfrm>
            <a:off x="3218061" y="5733256"/>
            <a:ext cx="3744416" cy="51986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902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3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reeform 5"/>
          <p:cNvSpPr>
            <a:spLocks/>
          </p:cNvSpPr>
          <p:nvPr/>
        </p:nvSpPr>
        <p:spPr bwMode="auto">
          <a:xfrm>
            <a:off x="3365500" y="2393950"/>
            <a:ext cx="8831263" cy="1966913"/>
          </a:xfrm>
          <a:custGeom>
            <a:avLst/>
            <a:gdLst>
              <a:gd name="T0" fmla="*/ 0 w 11585"/>
              <a:gd name="T1" fmla="*/ 0 h 2565"/>
              <a:gd name="T2" fmla="*/ 2147483646 w 11585"/>
              <a:gd name="T3" fmla="*/ 0 h 2565"/>
              <a:gd name="T4" fmla="*/ 2147483646 w 11585"/>
              <a:gd name="T5" fmla="*/ 2147483646 h 2565"/>
              <a:gd name="T6" fmla="*/ 0 w 11585"/>
              <a:gd name="T7" fmla="*/ 2147483646 h 2565"/>
              <a:gd name="T8" fmla="*/ 0 w 11585"/>
              <a:gd name="T9" fmla="*/ 2147483646 h 2565"/>
              <a:gd name="T10" fmla="*/ 2147483646 w 11585"/>
              <a:gd name="T11" fmla="*/ 2147483646 h 2565"/>
              <a:gd name="T12" fmla="*/ 0 w 11585"/>
              <a:gd name="T13" fmla="*/ 2147483646 h 2565"/>
              <a:gd name="T14" fmla="*/ 0 w 11585"/>
              <a:gd name="T15" fmla="*/ 0 h 256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585" h="2565">
                <a:moveTo>
                  <a:pt x="0" y="0"/>
                </a:moveTo>
                <a:lnTo>
                  <a:pt x="11585" y="0"/>
                </a:lnTo>
                <a:lnTo>
                  <a:pt x="11585" y="2565"/>
                </a:lnTo>
                <a:lnTo>
                  <a:pt x="0" y="2565"/>
                </a:lnTo>
                <a:lnTo>
                  <a:pt x="0" y="856"/>
                </a:lnTo>
                <a:lnTo>
                  <a:pt x="262" y="588"/>
                </a:lnTo>
                <a:lnTo>
                  <a:pt x="0" y="331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9" name="Freeform 6"/>
          <p:cNvSpPr>
            <a:spLocks/>
          </p:cNvSpPr>
          <p:nvPr/>
        </p:nvSpPr>
        <p:spPr bwMode="auto">
          <a:xfrm>
            <a:off x="0" y="2393950"/>
            <a:ext cx="3459163" cy="1966913"/>
          </a:xfrm>
          <a:custGeom>
            <a:avLst/>
            <a:gdLst>
              <a:gd name="T0" fmla="*/ 0 w 4536"/>
              <a:gd name="T1" fmla="*/ 0 h 2565"/>
              <a:gd name="T2" fmla="*/ 2147483646 w 4536"/>
              <a:gd name="T3" fmla="*/ 0 h 2565"/>
              <a:gd name="T4" fmla="*/ 2147483646 w 4536"/>
              <a:gd name="T5" fmla="*/ 2147483646 h 2565"/>
              <a:gd name="T6" fmla="*/ 2147483646 w 4536"/>
              <a:gd name="T7" fmla="*/ 2147483646 h 2565"/>
              <a:gd name="T8" fmla="*/ 2147483646 w 4536"/>
              <a:gd name="T9" fmla="*/ 2147483646 h 2565"/>
              <a:gd name="T10" fmla="*/ 2147483646 w 4536"/>
              <a:gd name="T11" fmla="*/ 2147483646 h 2565"/>
              <a:gd name="T12" fmla="*/ 0 w 4536"/>
              <a:gd name="T13" fmla="*/ 2147483646 h 2565"/>
              <a:gd name="T14" fmla="*/ 0 w 4536"/>
              <a:gd name="T15" fmla="*/ 0 h 256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536" h="2565">
                <a:moveTo>
                  <a:pt x="0" y="0"/>
                </a:moveTo>
                <a:lnTo>
                  <a:pt x="4315" y="0"/>
                </a:lnTo>
                <a:lnTo>
                  <a:pt x="4315" y="373"/>
                </a:lnTo>
                <a:lnTo>
                  <a:pt x="4536" y="589"/>
                </a:lnTo>
                <a:lnTo>
                  <a:pt x="4315" y="815"/>
                </a:lnTo>
                <a:lnTo>
                  <a:pt x="4315" y="2565"/>
                </a:lnTo>
                <a:lnTo>
                  <a:pt x="0" y="256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9220" name="TextBox 19"/>
          <p:cNvSpPr txBox="1">
            <a:spLocks noChangeArrowheads="1"/>
          </p:cNvSpPr>
          <p:nvPr/>
        </p:nvSpPr>
        <p:spPr bwMode="auto">
          <a:xfrm>
            <a:off x="3794125" y="2947591"/>
            <a:ext cx="244169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400" b="1" dirty="0" smtClean="0">
                <a:solidFill>
                  <a:srgbClr val="F8F8F8"/>
                </a:solidFill>
                <a:latin typeface="微软雅黑" panose="020B0503020204020204" pitchFamily="34" charset="-122"/>
              </a:rPr>
              <a:t>项目概要</a:t>
            </a:r>
            <a:endParaRPr lang="zh-CN" altLang="en-US" sz="4400" b="1" dirty="0">
              <a:solidFill>
                <a:srgbClr val="F8F8F8"/>
              </a:solidFill>
              <a:latin typeface="微软雅黑" panose="020B0503020204020204" pitchFamily="34" charset="-122"/>
            </a:endParaRPr>
          </a:p>
        </p:txBody>
      </p:sp>
      <p:sp>
        <p:nvSpPr>
          <p:cNvPr id="9221" name="TextBox 39"/>
          <p:cNvSpPr txBox="1">
            <a:spLocks noChangeArrowheads="1"/>
          </p:cNvSpPr>
          <p:nvPr/>
        </p:nvSpPr>
        <p:spPr bwMode="auto">
          <a:xfrm>
            <a:off x="3794125" y="3278188"/>
            <a:ext cx="724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 smtClean="0">
                <a:solidFill>
                  <a:srgbClr val="F8F8F8"/>
                </a:solidFill>
                <a:latin typeface="微软雅黑" panose="020B0503020204020204" pitchFamily="34" charset="-122"/>
              </a:rPr>
              <a:t> </a:t>
            </a:r>
            <a:endParaRPr lang="zh-CN" altLang="en-US" dirty="0">
              <a:solidFill>
                <a:srgbClr val="F8F8F8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8198" name="图片 1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0" y="2547938"/>
            <a:ext cx="1263650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nimBg="1"/>
      <p:bldP spid="9219" grpId="0" animBg="1"/>
      <p:bldP spid="9220" grpId="0" autoUpdateAnimBg="0"/>
      <p:bldP spid="9221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0"/>
          <p:cNvSpPr txBox="1">
            <a:spLocks noChangeArrowheads="1"/>
          </p:cNvSpPr>
          <p:nvPr/>
        </p:nvSpPr>
        <p:spPr bwMode="auto">
          <a:xfrm>
            <a:off x="985838" y="190500"/>
            <a:ext cx="187743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 smtClean="0">
                <a:solidFill>
                  <a:schemeClr val="accent1"/>
                </a:solidFill>
                <a:latin typeface="微软雅黑" panose="020B0503020204020204" pitchFamily="34" charset="-122"/>
              </a:rPr>
              <a:t>物料选码模块</a:t>
            </a:r>
            <a:endParaRPr lang="zh-CN" altLang="en-US" sz="2200" dirty="0">
              <a:solidFill>
                <a:schemeClr val="accent1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42" name="Group 25"/>
          <p:cNvGrpSpPr>
            <a:grpSpLocks/>
          </p:cNvGrpSpPr>
          <p:nvPr/>
        </p:nvGrpSpPr>
        <p:grpSpPr bwMode="auto">
          <a:xfrm>
            <a:off x="300038" y="142875"/>
            <a:ext cx="10548937" cy="525463"/>
            <a:chOff x="0" y="0"/>
            <a:chExt cx="10548612" cy="525463"/>
          </a:xfrm>
        </p:grpSpPr>
        <p:grpSp>
          <p:nvGrpSpPr>
            <p:cNvPr id="43" name="Group 26"/>
            <p:cNvGrpSpPr>
              <a:grpSpLocks/>
            </p:cNvGrpSpPr>
            <p:nvPr/>
          </p:nvGrpSpPr>
          <p:grpSpPr bwMode="auto">
            <a:xfrm flipH="1" flipV="1">
              <a:off x="0" y="0"/>
              <a:ext cx="584200" cy="525463"/>
              <a:chOff x="0" y="0"/>
              <a:chExt cx="584200" cy="525463"/>
            </a:xfrm>
          </p:grpSpPr>
          <p:sp>
            <p:nvSpPr>
              <p:cNvPr id="45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0038" cy="303213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6" name="Freeform 6"/>
              <p:cNvSpPr>
                <a:spLocks/>
              </p:cNvSpPr>
              <p:nvPr/>
            </p:nvSpPr>
            <p:spPr bwMode="auto">
              <a:xfrm>
                <a:off x="142875" y="79375"/>
                <a:ext cx="441325" cy="446088"/>
              </a:xfrm>
              <a:custGeom>
                <a:avLst/>
                <a:gdLst>
                  <a:gd name="T0" fmla="*/ 2147483646 w 761"/>
                  <a:gd name="T1" fmla="*/ 0 h 761"/>
                  <a:gd name="T2" fmla="*/ 2147483646 w 761"/>
                  <a:gd name="T3" fmla="*/ 0 h 761"/>
                  <a:gd name="T4" fmla="*/ 2147483646 w 761"/>
                  <a:gd name="T5" fmla="*/ 2147483646 h 761"/>
                  <a:gd name="T6" fmla="*/ 0 w 761"/>
                  <a:gd name="T7" fmla="*/ 2147483646 h 761"/>
                  <a:gd name="T8" fmla="*/ 0 w 761"/>
                  <a:gd name="T9" fmla="*/ 2147483646 h 761"/>
                  <a:gd name="T10" fmla="*/ 2147483646 w 761"/>
                  <a:gd name="T11" fmla="*/ 2147483646 h 761"/>
                  <a:gd name="T12" fmla="*/ 2147483646 w 761"/>
                  <a:gd name="T13" fmla="*/ 2147483646 h 761"/>
                  <a:gd name="T14" fmla="*/ 2147483646 w 761"/>
                  <a:gd name="T15" fmla="*/ 2147483646 h 761"/>
                  <a:gd name="T16" fmla="*/ 2147483646 w 761"/>
                  <a:gd name="T17" fmla="*/ 2147483646 h 761"/>
                  <a:gd name="T18" fmla="*/ 2147483646 w 761"/>
                  <a:gd name="T19" fmla="*/ 2147483646 h 761"/>
                  <a:gd name="T20" fmla="*/ 2147483646 w 761"/>
                  <a:gd name="T21" fmla="*/ 0 h 76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61" h="761">
                    <a:moveTo>
                      <a:pt x="332" y="0"/>
                    </a:moveTo>
                    <a:lnTo>
                      <a:pt x="761" y="0"/>
                    </a:lnTo>
                    <a:lnTo>
                      <a:pt x="761" y="761"/>
                    </a:lnTo>
                    <a:lnTo>
                      <a:pt x="0" y="761"/>
                    </a:lnTo>
                    <a:lnTo>
                      <a:pt x="0" y="440"/>
                    </a:lnTo>
                    <a:lnTo>
                      <a:pt x="40" y="440"/>
                    </a:lnTo>
                    <a:lnTo>
                      <a:pt x="40" y="721"/>
                    </a:lnTo>
                    <a:lnTo>
                      <a:pt x="721" y="721"/>
                    </a:lnTo>
                    <a:lnTo>
                      <a:pt x="721" y="40"/>
                    </a:lnTo>
                    <a:lnTo>
                      <a:pt x="332" y="40"/>
                    </a:lnTo>
                    <a:lnTo>
                      <a:pt x="332" y="0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44" name="直接连接符 11"/>
            <p:cNvCxnSpPr>
              <a:cxnSpLocks noChangeShapeType="1"/>
            </p:cNvCxnSpPr>
            <p:nvPr/>
          </p:nvCxnSpPr>
          <p:spPr bwMode="auto">
            <a:xfrm>
              <a:off x="671683" y="489837"/>
              <a:ext cx="9876929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47" name="图片 31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28388" y="274638"/>
            <a:ext cx="563562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系统功能模块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811213"/>
            <a:ext cx="12196763" cy="586334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 bwMode="auto">
          <a:xfrm>
            <a:off x="7034485" y="3933056"/>
            <a:ext cx="3312368" cy="2304256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124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3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0"/>
          <p:cNvSpPr txBox="1">
            <a:spLocks noChangeArrowheads="1"/>
          </p:cNvSpPr>
          <p:nvPr/>
        </p:nvSpPr>
        <p:spPr bwMode="auto">
          <a:xfrm>
            <a:off x="985838" y="190500"/>
            <a:ext cx="187743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 smtClean="0">
                <a:solidFill>
                  <a:schemeClr val="accent1"/>
                </a:solidFill>
                <a:latin typeface="微软雅黑" panose="020B0503020204020204" pitchFamily="34" charset="-122"/>
              </a:rPr>
              <a:t>物料选码模块</a:t>
            </a:r>
            <a:endParaRPr lang="zh-CN" altLang="en-US" sz="2200" dirty="0">
              <a:solidFill>
                <a:schemeClr val="accent1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42" name="Group 25"/>
          <p:cNvGrpSpPr>
            <a:grpSpLocks/>
          </p:cNvGrpSpPr>
          <p:nvPr/>
        </p:nvGrpSpPr>
        <p:grpSpPr bwMode="auto">
          <a:xfrm>
            <a:off x="300038" y="142875"/>
            <a:ext cx="10548937" cy="525463"/>
            <a:chOff x="0" y="0"/>
            <a:chExt cx="10548612" cy="525463"/>
          </a:xfrm>
        </p:grpSpPr>
        <p:grpSp>
          <p:nvGrpSpPr>
            <p:cNvPr id="43" name="Group 26"/>
            <p:cNvGrpSpPr>
              <a:grpSpLocks/>
            </p:cNvGrpSpPr>
            <p:nvPr/>
          </p:nvGrpSpPr>
          <p:grpSpPr bwMode="auto">
            <a:xfrm flipH="1" flipV="1">
              <a:off x="0" y="0"/>
              <a:ext cx="584200" cy="525463"/>
              <a:chOff x="0" y="0"/>
              <a:chExt cx="584200" cy="525463"/>
            </a:xfrm>
          </p:grpSpPr>
          <p:sp>
            <p:nvSpPr>
              <p:cNvPr id="45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0038" cy="303213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6" name="Freeform 6"/>
              <p:cNvSpPr>
                <a:spLocks/>
              </p:cNvSpPr>
              <p:nvPr/>
            </p:nvSpPr>
            <p:spPr bwMode="auto">
              <a:xfrm>
                <a:off x="142875" y="79375"/>
                <a:ext cx="441325" cy="446088"/>
              </a:xfrm>
              <a:custGeom>
                <a:avLst/>
                <a:gdLst>
                  <a:gd name="T0" fmla="*/ 2147483646 w 761"/>
                  <a:gd name="T1" fmla="*/ 0 h 761"/>
                  <a:gd name="T2" fmla="*/ 2147483646 w 761"/>
                  <a:gd name="T3" fmla="*/ 0 h 761"/>
                  <a:gd name="T4" fmla="*/ 2147483646 w 761"/>
                  <a:gd name="T5" fmla="*/ 2147483646 h 761"/>
                  <a:gd name="T6" fmla="*/ 0 w 761"/>
                  <a:gd name="T7" fmla="*/ 2147483646 h 761"/>
                  <a:gd name="T8" fmla="*/ 0 w 761"/>
                  <a:gd name="T9" fmla="*/ 2147483646 h 761"/>
                  <a:gd name="T10" fmla="*/ 2147483646 w 761"/>
                  <a:gd name="T11" fmla="*/ 2147483646 h 761"/>
                  <a:gd name="T12" fmla="*/ 2147483646 w 761"/>
                  <a:gd name="T13" fmla="*/ 2147483646 h 761"/>
                  <a:gd name="T14" fmla="*/ 2147483646 w 761"/>
                  <a:gd name="T15" fmla="*/ 2147483646 h 761"/>
                  <a:gd name="T16" fmla="*/ 2147483646 w 761"/>
                  <a:gd name="T17" fmla="*/ 2147483646 h 761"/>
                  <a:gd name="T18" fmla="*/ 2147483646 w 761"/>
                  <a:gd name="T19" fmla="*/ 2147483646 h 761"/>
                  <a:gd name="T20" fmla="*/ 2147483646 w 761"/>
                  <a:gd name="T21" fmla="*/ 0 h 76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61" h="761">
                    <a:moveTo>
                      <a:pt x="332" y="0"/>
                    </a:moveTo>
                    <a:lnTo>
                      <a:pt x="761" y="0"/>
                    </a:lnTo>
                    <a:lnTo>
                      <a:pt x="761" y="761"/>
                    </a:lnTo>
                    <a:lnTo>
                      <a:pt x="0" y="761"/>
                    </a:lnTo>
                    <a:lnTo>
                      <a:pt x="0" y="440"/>
                    </a:lnTo>
                    <a:lnTo>
                      <a:pt x="40" y="440"/>
                    </a:lnTo>
                    <a:lnTo>
                      <a:pt x="40" y="721"/>
                    </a:lnTo>
                    <a:lnTo>
                      <a:pt x="721" y="721"/>
                    </a:lnTo>
                    <a:lnTo>
                      <a:pt x="721" y="40"/>
                    </a:lnTo>
                    <a:lnTo>
                      <a:pt x="332" y="40"/>
                    </a:lnTo>
                    <a:lnTo>
                      <a:pt x="332" y="0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44" name="直接连接符 11"/>
            <p:cNvCxnSpPr>
              <a:cxnSpLocks noChangeShapeType="1"/>
            </p:cNvCxnSpPr>
            <p:nvPr/>
          </p:nvCxnSpPr>
          <p:spPr bwMode="auto">
            <a:xfrm>
              <a:off x="671683" y="489837"/>
              <a:ext cx="9876929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47" name="图片 31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28388" y="274638"/>
            <a:ext cx="563562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系统功能模块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61223"/>
            <a:ext cx="12196763" cy="582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30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3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reeform 5"/>
          <p:cNvSpPr>
            <a:spLocks/>
          </p:cNvSpPr>
          <p:nvPr/>
        </p:nvSpPr>
        <p:spPr bwMode="auto">
          <a:xfrm>
            <a:off x="3365500" y="2393950"/>
            <a:ext cx="8831263" cy="1966913"/>
          </a:xfrm>
          <a:custGeom>
            <a:avLst/>
            <a:gdLst>
              <a:gd name="T0" fmla="*/ 0 w 11585"/>
              <a:gd name="T1" fmla="*/ 0 h 2565"/>
              <a:gd name="T2" fmla="*/ 2147483646 w 11585"/>
              <a:gd name="T3" fmla="*/ 0 h 2565"/>
              <a:gd name="T4" fmla="*/ 2147483646 w 11585"/>
              <a:gd name="T5" fmla="*/ 2147483646 h 2565"/>
              <a:gd name="T6" fmla="*/ 0 w 11585"/>
              <a:gd name="T7" fmla="*/ 2147483646 h 2565"/>
              <a:gd name="T8" fmla="*/ 0 w 11585"/>
              <a:gd name="T9" fmla="*/ 2147483646 h 2565"/>
              <a:gd name="T10" fmla="*/ 2147483646 w 11585"/>
              <a:gd name="T11" fmla="*/ 2147483646 h 2565"/>
              <a:gd name="T12" fmla="*/ 0 w 11585"/>
              <a:gd name="T13" fmla="*/ 2147483646 h 2565"/>
              <a:gd name="T14" fmla="*/ 0 w 11585"/>
              <a:gd name="T15" fmla="*/ 0 h 256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585" h="2565">
                <a:moveTo>
                  <a:pt x="0" y="0"/>
                </a:moveTo>
                <a:lnTo>
                  <a:pt x="11585" y="0"/>
                </a:lnTo>
                <a:lnTo>
                  <a:pt x="11585" y="2565"/>
                </a:lnTo>
                <a:lnTo>
                  <a:pt x="0" y="2565"/>
                </a:lnTo>
                <a:lnTo>
                  <a:pt x="0" y="856"/>
                </a:lnTo>
                <a:lnTo>
                  <a:pt x="262" y="588"/>
                </a:lnTo>
                <a:lnTo>
                  <a:pt x="0" y="331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67" name="Freeform 6"/>
          <p:cNvSpPr>
            <a:spLocks/>
          </p:cNvSpPr>
          <p:nvPr/>
        </p:nvSpPr>
        <p:spPr bwMode="auto">
          <a:xfrm>
            <a:off x="0" y="2393950"/>
            <a:ext cx="3459163" cy="1966913"/>
          </a:xfrm>
          <a:custGeom>
            <a:avLst/>
            <a:gdLst>
              <a:gd name="T0" fmla="*/ 0 w 4536"/>
              <a:gd name="T1" fmla="*/ 0 h 2565"/>
              <a:gd name="T2" fmla="*/ 2147483646 w 4536"/>
              <a:gd name="T3" fmla="*/ 0 h 2565"/>
              <a:gd name="T4" fmla="*/ 2147483646 w 4536"/>
              <a:gd name="T5" fmla="*/ 2147483646 h 2565"/>
              <a:gd name="T6" fmla="*/ 2147483646 w 4536"/>
              <a:gd name="T7" fmla="*/ 2147483646 h 2565"/>
              <a:gd name="T8" fmla="*/ 2147483646 w 4536"/>
              <a:gd name="T9" fmla="*/ 2147483646 h 2565"/>
              <a:gd name="T10" fmla="*/ 2147483646 w 4536"/>
              <a:gd name="T11" fmla="*/ 2147483646 h 2565"/>
              <a:gd name="T12" fmla="*/ 0 w 4536"/>
              <a:gd name="T13" fmla="*/ 2147483646 h 2565"/>
              <a:gd name="T14" fmla="*/ 0 w 4536"/>
              <a:gd name="T15" fmla="*/ 0 h 256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536" h="2565">
                <a:moveTo>
                  <a:pt x="0" y="0"/>
                </a:moveTo>
                <a:lnTo>
                  <a:pt x="4315" y="0"/>
                </a:lnTo>
                <a:lnTo>
                  <a:pt x="4315" y="373"/>
                </a:lnTo>
                <a:lnTo>
                  <a:pt x="4536" y="589"/>
                </a:lnTo>
                <a:lnTo>
                  <a:pt x="4315" y="815"/>
                </a:lnTo>
                <a:lnTo>
                  <a:pt x="4315" y="2565"/>
                </a:lnTo>
                <a:lnTo>
                  <a:pt x="0" y="2565"/>
                </a:lnTo>
                <a:lnTo>
                  <a:pt x="0" y="0"/>
                </a:lnTo>
                <a:close/>
              </a:path>
            </a:pathLst>
          </a:custGeom>
          <a:solidFill>
            <a:srgbClr val="080808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36868" name="TextBox 19"/>
          <p:cNvSpPr txBox="1">
            <a:spLocks noChangeArrowheads="1"/>
          </p:cNvSpPr>
          <p:nvPr/>
        </p:nvSpPr>
        <p:spPr bwMode="auto">
          <a:xfrm>
            <a:off x="3794125" y="2803575"/>
            <a:ext cx="357020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400" b="1" dirty="0" smtClean="0">
                <a:solidFill>
                  <a:srgbClr val="F8F8F8"/>
                </a:solidFill>
                <a:latin typeface="微软雅黑" panose="020B0503020204020204" pitchFamily="34" charset="-122"/>
              </a:rPr>
              <a:t>后续工作建议</a:t>
            </a:r>
            <a:endParaRPr lang="zh-CN" altLang="en-US" sz="4400" b="1" dirty="0">
              <a:solidFill>
                <a:srgbClr val="F8F8F8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35846" name="图片 1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0" y="2547938"/>
            <a:ext cx="1263650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animBg="1"/>
      <p:bldP spid="36867" grpId="0" animBg="1"/>
      <p:bldP spid="36868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0"/>
          <p:cNvSpPr txBox="1">
            <a:spLocks noChangeArrowheads="1"/>
          </p:cNvSpPr>
          <p:nvPr/>
        </p:nvSpPr>
        <p:spPr bwMode="auto">
          <a:xfrm>
            <a:off x="985838" y="190500"/>
            <a:ext cx="187743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 smtClean="0">
                <a:solidFill>
                  <a:schemeClr val="accent1"/>
                </a:solidFill>
                <a:latin typeface="微软雅黑" panose="020B0503020204020204" pitchFamily="34" charset="-122"/>
              </a:rPr>
              <a:t>后续工作建议</a:t>
            </a:r>
            <a:endParaRPr lang="zh-CN" altLang="en-US" sz="2200" dirty="0">
              <a:solidFill>
                <a:schemeClr val="accent1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42" name="Group 25"/>
          <p:cNvGrpSpPr>
            <a:grpSpLocks/>
          </p:cNvGrpSpPr>
          <p:nvPr/>
        </p:nvGrpSpPr>
        <p:grpSpPr bwMode="auto">
          <a:xfrm>
            <a:off x="300038" y="142875"/>
            <a:ext cx="10548937" cy="525463"/>
            <a:chOff x="0" y="0"/>
            <a:chExt cx="10548612" cy="525463"/>
          </a:xfrm>
        </p:grpSpPr>
        <p:grpSp>
          <p:nvGrpSpPr>
            <p:cNvPr id="43" name="Group 26"/>
            <p:cNvGrpSpPr>
              <a:grpSpLocks/>
            </p:cNvGrpSpPr>
            <p:nvPr/>
          </p:nvGrpSpPr>
          <p:grpSpPr bwMode="auto">
            <a:xfrm flipH="1" flipV="1">
              <a:off x="0" y="0"/>
              <a:ext cx="584200" cy="525463"/>
              <a:chOff x="0" y="0"/>
              <a:chExt cx="584200" cy="525463"/>
            </a:xfrm>
          </p:grpSpPr>
          <p:sp>
            <p:nvSpPr>
              <p:cNvPr id="45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0038" cy="303213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6" name="Freeform 6"/>
              <p:cNvSpPr>
                <a:spLocks/>
              </p:cNvSpPr>
              <p:nvPr/>
            </p:nvSpPr>
            <p:spPr bwMode="auto">
              <a:xfrm>
                <a:off x="142875" y="79375"/>
                <a:ext cx="441325" cy="446088"/>
              </a:xfrm>
              <a:custGeom>
                <a:avLst/>
                <a:gdLst>
                  <a:gd name="T0" fmla="*/ 2147483646 w 761"/>
                  <a:gd name="T1" fmla="*/ 0 h 761"/>
                  <a:gd name="T2" fmla="*/ 2147483646 w 761"/>
                  <a:gd name="T3" fmla="*/ 0 h 761"/>
                  <a:gd name="T4" fmla="*/ 2147483646 w 761"/>
                  <a:gd name="T5" fmla="*/ 2147483646 h 761"/>
                  <a:gd name="T6" fmla="*/ 0 w 761"/>
                  <a:gd name="T7" fmla="*/ 2147483646 h 761"/>
                  <a:gd name="T8" fmla="*/ 0 w 761"/>
                  <a:gd name="T9" fmla="*/ 2147483646 h 761"/>
                  <a:gd name="T10" fmla="*/ 2147483646 w 761"/>
                  <a:gd name="T11" fmla="*/ 2147483646 h 761"/>
                  <a:gd name="T12" fmla="*/ 2147483646 w 761"/>
                  <a:gd name="T13" fmla="*/ 2147483646 h 761"/>
                  <a:gd name="T14" fmla="*/ 2147483646 w 761"/>
                  <a:gd name="T15" fmla="*/ 2147483646 h 761"/>
                  <a:gd name="T16" fmla="*/ 2147483646 w 761"/>
                  <a:gd name="T17" fmla="*/ 2147483646 h 761"/>
                  <a:gd name="T18" fmla="*/ 2147483646 w 761"/>
                  <a:gd name="T19" fmla="*/ 2147483646 h 761"/>
                  <a:gd name="T20" fmla="*/ 2147483646 w 761"/>
                  <a:gd name="T21" fmla="*/ 0 h 76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61" h="761">
                    <a:moveTo>
                      <a:pt x="332" y="0"/>
                    </a:moveTo>
                    <a:lnTo>
                      <a:pt x="761" y="0"/>
                    </a:lnTo>
                    <a:lnTo>
                      <a:pt x="761" y="761"/>
                    </a:lnTo>
                    <a:lnTo>
                      <a:pt x="0" y="761"/>
                    </a:lnTo>
                    <a:lnTo>
                      <a:pt x="0" y="440"/>
                    </a:lnTo>
                    <a:lnTo>
                      <a:pt x="40" y="440"/>
                    </a:lnTo>
                    <a:lnTo>
                      <a:pt x="40" y="721"/>
                    </a:lnTo>
                    <a:lnTo>
                      <a:pt x="721" y="721"/>
                    </a:lnTo>
                    <a:lnTo>
                      <a:pt x="721" y="40"/>
                    </a:lnTo>
                    <a:lnTo>
                      <a:pt x="332" y="40"/>
                    </a:lnTo>
                    <a:lnTo>
                      <a:pt x="332" y="0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44" name="直接连接符 11"/>
            <p:cNvCxnSpPr>
              <a:cxnSpLocks noChangeShapeType="1"/>
            </p:cNvCxnSpPr>
            <p:nvPr/>
          </p:nvCxnSpPr>
          <p:spPr bwMode="auto">
            <a:xfrm>
              <a:off x="671683" y="489837"/>
              <a:ext cx="9876929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47" name="图片 31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28388" y="274638"/>
            <a:ext cx="563562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后续可拓展项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深化版本对比功能，实现不同版本料表比较</a:t>
            </a:r>
            <a:endParaRPr lang="en-US" altLang="zh-CN" dirty="0" smtClean="0"/>
          </a:p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075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3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reeform 5"/>
          <p:cNvSpPr>
            <a:spLocks/>
          </p:cNvSpPr>
          <p:nvPr/>
        </p:nvSpPr>
        <p:spPr bwMode="auto">
          <a:xfrm>
            <a:off x="3365500" y="2060575"/>
            <a:ext cx="8831263" cy="2300288"/>
          </a:xfrm>
          <a:custGeom>
            <a:avLst/>
            <a:gdLst>
              <a:gd name="T0" fmla="*/ 0 w 11585"/>
              <a:gd name="T1" fmla="*/ 0 h 2565"/>
              <a:gd name="T2" fmla="*/ 2147483646 w 11585"/>
              <a:gd name="T3" fmla="*/ 0 h 2565"/>
              <a:gd name="T4" fmla="*/ 2147483646 w 11585"/>
              <a:gd name="T5" fmla="*/ 2147483646 h 2565"/>
              <a:gd name="T6" fmla="*/ 0 w 11585"/>
              <a:gd name="T7" fmla="*/ 2147483646 h 2565"/>
              <a:gd name="T8" fmla="*/ 0 w 11585"/>
              <a:gd name="T9" fmla="*/ 2147483646 h 2565"/>
              <a:gd name="T10" fmla="*/ 2147483646 w 11585"/>
              <a:gd name="T11" fmla="*/ 2147483646 h 2565"/>
              <a:gd name="T12" fmla="*/ 0 w 11585"/>
              <a:gd name="T13" fmla="*/ 2147483646 h 2565"/>
              <a:gd name="T14" fmla="*/ 0 w 11585"/>
              <a:gd name="T15" fmla="*/ 0 h 256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585" h="2565">
                <a:moveTo>
                  <a:pt x="0" y="0"/>
                </a:moveTo>
                <a:lnTo>
                  <a:pt x="11585" y="0"/>
                </a:lnTo>
                <a:lnTo>
                  <a:pt x="11585" y="2565"/>
                </a:lnTo>
                <a:lnTo>
                  <a:pt x="0" y="2565"/>
                </a:lnTo>
                <a:lnTo>
                  <a:pt x="0" y="856"/>
                </a:lnTo>
                <a:lnTo>
                  <a:pt x="262" y="588"/>
                </a:lnTo>
                <a:lnTo>
                  <a:pt x="0" y="331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5" name="Freeform 6"/>
          <p:cNvSpPr>
            <a:spLocks/>
          </p:cNvSpPr>
          <p:nvPr/>
        </p:nvSpPr>
        <p:spPr bwMode="auto">
          <a:xfrm>
            <a:off x="0" y="2060575"/>
            <a:ext cx="3459163" cy="2300288"/>
          </a:xfrm>
          <a:custGeom>
            <a:avLst/>
            <a:gdLst>
              <a:gd name="T0" fmla="*/ 0 w 4536"/>
              <a:gd name="T1" fmla="*/ 0 h 2565"/>
              <a:gd name="T2" fmla="*/ 2147483646 w 4536"/>
              <a:gd name="T3" fmla="*/ 0 h 2565"/>
              <a:gd name="T4" fmla="*/ 2147483646 w 4536"/>
              <a:gd name="T5" fmla="*/ 2147483646 h 2565"/>
              <a:gd name="T6" fmla="*/ 2147483646 w 4536"/>
              <a:gd name="T7" fmla="*/ 2147483646 h 2565"/>
              <a:gd name="T8" fmla="*/ 2147483646 w 4536"/>
              <a:gd name="T9" fmla="*/ 2147483646 h 2565"/>
              <a:gd name="T10" fmla="*/ 2147483646 w 4536"/>
              <a:gd name="T11" fmla="*/ 2147483646 h 2565"/>
              <a:gd name="T12" fmla="*/ 0 w 4536"/>
              <a:gd name="T13" fmla="*/ 2147483646 h 2565"/>
              <a:gd name="T14" fmla="*/ 0 w 4536"/>
              <a:gd name="T15" fmla="*/ 0 h 256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536" h="2565">
                <a:moveTo>
                  <a:pt x="0" y="0"/>
                </a:moveTo>
                <a:lnTo>
                  <a:pt x="4315" y="0"/>
                </a:lnTo>
                <a:lnTo>
                  <a:pt x="4315" y="373"/>
                </a:lnTo>
                <a:lnTo>
                  <a:pt x="4536" y="589"/>
                </a:lnTo>
                <a:lnTo>
                  <a:pt x="4315" y="815"/>
                </a:lnTo>
                <a:lnTo>
                  <a:pt x="4315" y="2565"/>
                </a:lnTo>
                <a:lnTo>
                  <a:pt x="0" y="2565"/>
                </a:lnTo>
                <a:lnTo>
                  <a:pt x="0" y="0"/>
                </a:lnTo>
                <a:close/>
              </a:path>
            </a:pathLst>
          </a:custGeom>
          <a:solidFill>
            <a:srgbClr val="080808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pic>
        <p:nvPicPr>
          <p:cNvPr id="47108" name="图片 1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9163" y="2205038"/>
            <a:ext cx="1506537" cy="197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2" name="Rectangle 3"/>
          <p:cNvSpPr txBox="1">
            <a:spLocks noChangeArrowheads="1"/>
          </p:cNvSpPr>
          <p:nvPr/>
        </p:nvSpPr>
        <p:spPr bwMode="auto">
          <a:xfrm>
            <a:off x="4010025" y="2780928"/>
            <a:ext cx="719772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5600" b="1" dirty="0">
                <a:solidFill>
                  <a:srgbClr val="F8F8F8"/>
                </a:solidFill>
              </a:rPr>
              <a:t>演示完毕   感谢聆听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9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9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9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animBg="1"/>
      <p:bldP spid="49155" grpId="0" animBg="1"/>
      <p:bldP spid="4916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reeform 6"/>
          <p:cNvSpPr>
            <a:spLocks/>
          </p:cNvSpPr>
          <p:nvPr/>
        </p:nvSpPr>
        <p:spPr bwMode="auto">
          <a:xfrm>
            <a:off x="1490663" y="2024063"/>
            <a:ext cx="2433637" cy="4057650"/>
          </a:xfrm>
          <a:custGeom>
            <a:avLst/>
            <a:gdLst>
              <a:gd name="T0" fmla="*/ 2147483646 w 3132"/>
              <a:gd name="T1" fmla="*/ 2147483646 h 5219"/>
              <a:gd name="T2" fmla="*/ 2147483646 w 3132"/>
              <a:gd name="T3" fmla="*/ 2147483646 h 5219"/>
              <a:gd name="T4" fmla="*/ 2147483646 w 3132"/>
              <a:gd name="T5" fmla="*/ 2147483646 h 5219"/>
              <a:gd name="T6" fmla="*/ 2147483646 w 3132"/>
              <a:gd name="T7" fmla="*/ 2147483646 h 5219"/>
              <a:gd name="T8" fmla="*/ 2147483646 w 3132"/>
              <a:gd name="T9" fmla="*/ 2147483646 h 5219"/>
              <a:gd name="T10" fmla="*/ 2147483646 w 3132"/>
              <a:gd name="T11" fmla="*/ 2147483646 h 5219"/>
              <a:gd name="T12" fmla="*/ 2147483646 w 3132"/>
              <a:gd name="T13" fmla="*/ 2147483646 h 5219"/>
              <a:gd name="T14" fmla="*/ 2147483646 w 3132"/>
              <a:gd name="T15" fmla="*/ 2147483646 h 5219"/>
              <a:gd name="T16" fmla="*/ 2147483646 w 3132"/>
              <a:gd name="T17" fmla="*/ 2147483646 h 5219"/>
              <a:gd name="T18" fmla="*/ 2147483646 w 3132"/>
              <a:gd name="T19" fmla="*/ 2147483646 h 5219"/>
              <a:gd name="T20" fmla="*/ 2147483646 w 3132"/>
              <a:gd name="T21" fmla="*/ 2147483646 h 5219"/>
              <a:gd name="T22" fmla="*/ 2147483646 w 3132"/>
              <a:gd name="T23" fmla="*/ 2147483646 h 5219"/>
              <a:gd name="T24" fmla="*/ 2147483646 w 3132"/>
              <a:gd name="T25" fmla="*/ 2147483646 h 5219"/>
              <a:gd name="T26" fmla="*/ 2147483646 w 3132"/>
              <a:gd name="T27" fmla="*/ 2147483646 h 5219"/>
              <a:gd name="T28" fmla="*/ 2147483646 w 3132"/>
              <a:gd name="T29" fmla="*/ 2147483646 h 5219"/>
              <a:gd name="T30" fmla="*/ 2147483646 w 3132"/>
              <a:gd name="T31" fmla="*/ 2147483646 h 5219"/>
              <a:gd name="T32" fmla="*/ 2147483646 w 3132"/>
              <a:gd name="T33" fmla="*/ 2147483646 h 5219"/>
              <a:gd name="T34" fmla="*/ 2147483646 w 3132"/>
              <a:gd name="T35" fmla="*/ 2147483646 h 5219"/>
              <a:gd name="T36" fmla="*/ 2147483646 w 3132"/>
              <a:gd name="T37" fmla="*/ 2147483646 h 5219"/>
              <a:gd name="T38" fmla="*/ 2147483646 w 3132"/>
              <a:gd name="T39" fmla="*/ 2147483646 h 5219"/>
              <a:gd name="T40" fmla="*/ 2147483646 w 3132"/>
              <a:gd name="T41" fmla="*/ 2147483646 h 5219"/>
              <a:gd name="T42" fmla="*/ 2147483646 w 3132"/>
              <a:gd name="T43" fmla="*/ 2147483646 h 5219"/>
              <a:gd name="T44" fmla="*/ 2147483646 w 3132"/>
              <a:gd name="T45" fmla="*/ 2147483646 h 5219"/>
              <a:gd name="T46" fmla="*/ 2147483646 w 3132"/>
              <a:gd name="T47" fmla="*/ 2147483646 h 5219"/>
              <a:gd name="T48" fmla="*/ 2147483646 w 3132"/>
              <a:gd name="T49" fmla="*/ 2147483646 h 5219"/>
              <a:gd name="T50" fmla="*/ 2147483646 w 3132"/>
              <a:gd name="T51" fmla="*/ 2147483646 h 5219"/>
              <a:gd name="T52" fmla="*/ 2147483646 w 3132"/>
              <a:gd name="T53" fmla="*/ 2147483646 h 5219"/>
              <a:gd name="T54" fmla="*/ 2147483646 w 3132"/>
              <a:gd name="T55" fmla="*/ 2147483646 h 5219"/>
              <a:gd name="T56" fmla="*/ 2147483646 w 3132"/>
              <a:gd name="T57" fmla="*/ 2147483646 h 5219"/>
              <a:gd name="T58" fmla="*/ 2147483646 w 3132"/>
              <a:gd name="T59" fmla="*/ 2147483646 h 5219"/>
              <a:gd name="T60" fmla="*/ 2147483646 w 3132"/>
              <a:gd name="T61" fmla="*/ 2147483646 h 5219"/>
              <a:gd name="T62" fmla="*/ 2147483646 w 3132"/>
              <a:gd name="T63" fmla="*/ 2147483646 h 5219"/>
              <a:gd name="T64" fmla="*/ 1876501964 w 3132"/>
              <a:gd name="T65" fmla="*/ 2147483646 h 5219"/>
              <a:gd name="T66" fmla="*/ 2147483646 w 3132"/>
              <a:gd name="T67" fmla="*/ 2147483646 h 5219"/>
              <a:gd name="T68" fmla="*/ 2147483646 w 3132"/>
              <a:gd name="T69" fmla="*/ 2147483646 h 5219"/>
              <a:gd name="T70" fmla="*/ 2147483646 w 3132"/>
              <a:gd name="T71" fmla="*/ 2147483646 h 521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3132" h="5219">
                <a:moveTo>
                  <a:pt x="1805" y="23"/>
                </a:moveTo>
                <a:cubicBezTo>
                  <a:pt x="2506" y="125"/>
                  <a:pt x="3107" y="716"/>
                  <a:pt x="3128" y="1484"/>
                </a:cubicBezTo>
                <a:cubicBezTo>
                  <a:pt x="3132" y="1790"/>
                  <a:pt x="3040" y="2037"/>
                  <a:pt x="2929" y="2249"/>
                </a:cubicBezTo>
                <a:cubicBezTo>
                  <a:pt x="2829" y="2400"/>
                  <a:pt x="2701" y="2656"/>
                  <a:pt x="2624" y="2789"/>
                </a:cubicBezTo>
                <a:cubicBezTo>
                  <a:pt x="2491" y="3023"/>
                  <a:pt x="2449" y="3204"/>
                  <a:pt x="2435" y="3416"/>
                </a:cubicBezTo>
                <a:cubicBezTo>
                  <a:pt x="2435" y="3574"/>
                  <a:pt x="2395" y="3708"/>
                  <a:pt x="2280" y="3797"/>
                </a:cubicBezTo>
                <a:cubicBezTo>
                  <a:pt x="2209" y="3842"/>
                  <a:pt x="2175" y="3898"/>
                  <a:pt x="2216" y="3957"/>
                </a:cubicBezTo>
                <a:cubicBezTo>
                  <a:pt x="2256" y="3998"/>
                  <a:pt x="2270" y="4037"/>
                  <a:pt x="2229" y="4072"/>
                </a:cubicBezTo>
                <a:cubicBezTo>
                  <a:pt x="2176" y="4109"/>
                  <a:pt x="2197" y="4138"/>
                  <a:pt x="2234" y="4166"/>
                </a:cubicBezTo>
                <a:cubicBezTo>
                  <a:pt x="2288" y="4207"/>
                  <a:pt x="2270" y="4233"/>
                  <a:pt x="2226" y="4254"/>
                </a:cubicBezTo>
                <a:cubicBezTo>
                  <a:pt x="2163" y="4278"/>
                  <a:pt x="2168" y="4319"/>
                  <a:pt x="2230" y="4346"/>
                </a:cubicBezTo>
                <a:cubicBezTo>
                  <a:pt x="2306" y="4376"/>
                  <a:pt x="2298" y="4406"/>
                  <a:pt x="2233" y="4435"/>
                </a:cubicBezTo>
                <a:cubicBezTo>
                  <a:pt x="2160" y="4461"/>
                  <a:pt x="2176" y="4491"/>
                  <a:pt x="2234" y="4522"/>
                </a:cubicBezTo>
                <a:cubicBezTo>
                  <a:pt x="2293" y="4555"/>
                  <a:pt x="2280" y="4587"/>
                  <a:pt x="2228" y="4620"/>
                </a:cubicBezTo>
                <a:cubicBezTo>
                  <a:pt x="2173" y="4652"/>
                  <a:pt x="2188" y="4676"/>
                  <a:pt x="2217" y="4698"/>
                </a:cubicBezTo>
                <a:cubicBezTo>
                  <a:pt x="2266" y="4737"/>
                  <a:pt x="2231" y="4782"/>
                  <a:pt x="2194" y="4820"/>
                </a:cubicBezTo>
                <a:cubicBezTo>
                  <a:pt x="2066" y="4955"/>
                  <a:pt x="1935" y="5073"/>
                  <a:pt x="1802" y="5178"/>
                </a:cubicBezTo>
                <a:cubicBezTo>
                  <a:pt x="1693" y="5216"/>
                  <a:pt x="1465" y="5219"/>
                  <a:pt x="1330" y="5178"/>
                </a:cubicBezTo>
                <a:cubicBezTo>
                  <a:pt x="1197" y="5073"/>
                  <a:pt x="1066" y="4955"/>
                  <a:pt x="938" y="4820"/>
                </a:cubicBezTo>
                <a:cubicBezTo>
                  <a:pt x="901" y="4782"/>
                  <a:pt x="866" y="4737"/>
                  <a:pt x="915" y="4698"/>
                </a:cubicBezTo>
                <a:cubicBezTo>
                  <a:pt x="944" y="4676"/>
                  <a:pt x="959" y="4652"/>
                  <a:pt x="905" y="4620"/>
                </a:cubicBezTo>
                <a:cubicBezTo>
                  <a:pt x="852" y="4587"/>
                  <a:pt x="839" y="4555"/>
                  <a:pt x="898" y="4522"/>
                </a:cubicBezTo>
                <a:cubicBezTo>
                  <a:pt x="956" y="4491"/>
                  <a:pt x="973" y="4461"/>
                  <a:pt x="899" y="4435"/>
                </a:cubicBezTo>
                <a:cubicBezTo>
                  <a:pt x="834" y="4406"/>
                  <a:pt x="826" y="4376"/>
                  <a:pt x="902" y="4346"/>
                </a:cubicBezTo>
                <a:cubicBezTo>
                  <a:pt x="964" y="4319"/>
                  <a:pt x="969" y="4278"/>
                  <a:pt x="906" y="4254"/>
                </a:cubicBezTo>
                <a:cubicBezTo>
                  <a:pt x="862" y="4233"/>
                  <a:pt x="845" y="4207"/>
                  <a:pt x="898" y="4166"/>
                </a:cubicBezTo>
                <a:cubicBezTo>
                  <a:pt x="935" y="4138"/>
                  <a:pt x="956" y="4109"/>
                  <a:pt x="903" y="4072"/>
                </a:cubicBezTo>
                <a:cubicBezTo>
                  <a:pt x="862" y="4037"/>
                  <a:pt x="877" y="3998"/>
                  <a:pt x="916" y="3957"/>
                </a:cubicBezTo>
                <a:cubicBezTo>
                  <a:pt x="957" y="3898"/>
                  <a:pt x="923" y="3842"/>
                  <a:pt x="852" y="3797"/>
                </a:cubicBezTo>
                <a:cubicBezTo>
                  <a:pt x="737" y="3708"/>
                  <a:pt x="697" y="3574"/>
                  <a:pt x="697" y="3416"/>
                </a:cubicBezTo>
                <a:cubicBezTo>
                  <a:pt x="683" y="3204"/>
                  <a:pt x="641" y="3023"/>
                  <a:pt x="508" y="2789"/>
                </a:cubicBezTo>
                <a:cubicBezTo>
                  <a:pt x="431" y="2656"/>
                  <a:pt x="303" y="2400"/>
                  <a:pt x="203" y="2249"/>
                </a:cubicBezTo>
                <a:cubicBezTo>
                  <a:pt x="92" y="2037"/>
                  <a:pt x="0" y="1790"/>
                  <a:pt x="4" y="1484"/>
                </a:cubicBezTo>
                <a:cubicBezTo>
                  <a:pt x="25" y="702"/>
                  <a:pt x="649" y="103"/>
                  <a:pt x="1366" y="18"/>
                </a:cubicBezTo>
                <a:cubicBezTo>
                  <a:pt x="1502" y="3"/>
                  <a:pt x="1665" y="0"/>
                  <a:pt x="1805" y="22"/>
                </a:cubicBezTo>
                <a:lnTo>
                  <a:pt x="1805" y="23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5" name="Freeform 6"/>
          <p:cNvSpPr>
            <a:spLocks/>
          </p:cNvSpPr>
          <p:nvPr/>
        </p:nvSpPr>
        <p:spPr bwMode="auto">
          <a:xfrm>
            <a:off x="4721225" y="1268413"/>
            <a:ext cx="2889250" cy="4813300"/>
          </a:xfrm>
          <a:custGeom>
            <a:avLst/>
            <a:gdLst>
              <a:gd name="T0" fmla="*/ 2147483646 w 3132"/>
              <a:gd name="T1" fmla="*/ 2147483646 h 5219"/>
              <a:gd name="T2" fmla="*/ 2147483646 w 3132"/>
              <a:gd name="T3" fmla="*/ 2147483646 h 5219"/>
              <a:gd name="T4" fmla="*/ 2147483646 w 3132"/>
              <a:gd name="T5" fmla="*/ 2147483646 h 5219"/>
              <a:gd name="T6" fmla="*/ 2147483646 w 3132"/>
              <a:gd name="T7" fmla="*/ 2147483646 h 5219"/>
              <a:gd name="T8" fmla="*/ 2147483646 w 3132"/>
              <a:gd name="T9" fmla="*/ 2147483646 h 5219"/>
              <a:gd name="T10" fmla="*/ 2147483646 w 3132"/>
              <a:gd name="T11" fmla="*/ 2147483646 h 5219"/>
              <a:gd name="T12" fmla="*/ 2147483646 w 3132"/>
              <a:gd name="T13" fmla="*/ 2147483646 h 5219"/>
              <a:gd name="T14" fmla="*/ 2147483646 w 3132"/>
              <a:gd name="T15" fmla="*/ 2147483646 h 5219"/>
              <a:gd name="T16" fmla="*/ 2147483646 w 3132"/>
              <a:gd name="T17" fmla="*/ 2147483646 h 5219"/>
              <a:gd name="T18" fmla="*/ 2147483646 w 3132"/>
              <a:gd name="T19" fmla="*/ 2147483646 h 5219"/>
              <a:gd name="T20" fmla="*/ 2147483646 w 3132"/>
              <a:gd name="T21" fmla="*/ 2147483646 h 5219"/>
              <a:gd name="T22" fmla="*/ 2147483646 w 3132"/>
              <a:gd name="T23" fmla="*/ 2147483646 h 5219"/>
              <a:gd name="T24" fmla="*/ 2147483646 w 3132"/>
              <a:gd name="T25" fmla="*/ 2147483646 h 5219"/>
              <a:gd name="T26" fmla="*/ 2147483646 w 3132"/>
              <a:gd name="T27" fmla="*/ 2147483646 h 5219"/>
              <a:gd name="T28" fmla="*/ 2147483646 w 3132"/>
              <a:gd name="T29" fmla="*/ 2147483646 h 5219"/>
              <a:gd name="T30" fmla="*/ 2147483646 w 3132"/>
              <a:gd name="T31" fmla="*/ 2147483646 h 5219"/>
              <a:gd name="T32" fmla="*/ 2147483646 w 3132"/>
              <a:gd name="T33" fmla="*/ 2147483646 h 5219"/>
              <a:gd name="T34" fmla="*/ 2147483646 w 3132"/>
              <a:gd name="T35" fmla="*/ 2147483646 h 5219"/>
              <a:gd name="T36" fmla="*/ 2147483646 w 3132"/>
              <a:gd name="T37" fmla="*/ 2147483646 h 5219"/>
              <a:gd name="T38" fmla="*/ 2147483646 w 3132"/>
              <a:gd name="T39" fmla="*/ 2147483646 h 5219"/>
              <a:gd name="T40" fmla="*/ 2147483646 w 3132"/>
              <a:gd name="T41" fmla="*/ 2147483646 h 5219"/>
              <a:gd name="T42" fmla="*/ 2147483646 w 3132"/>
              <a:gd name="T43" fmla="*/ 2147483646 h 5219"/>
              <a:gd name="T44" fmla="*/ 2147483646 w 3132"/>
              <a:gd name="T45" fmla="*/ 2147483646 h 5219"/>
              <a:gd name="T46" fmla="*/ 2147483646 w 3132"/>
              <a:gd name="T47" fmla="*/ 2147483646 h 5219"/>
              <a:gd name="T48" fmla="*/ 2147483646 w 3132"/>
              <a:gd name="T49" fmla="*/ 2147483646 h 5219"/>
              <a:gd name="T50" fmla="*/ 2147483646 w 3132"/>
              <a:gd name="T51" fmla="*/ 2147483646 h 5219"/>
              <a:gd name="T52" fmla="*/ 2147483646 w 3132"/>
              <a:gd name="T53" fmla="*/ 2147483646 h 5219"/>
              <a:gd name="T54" fmla="*/ 2147483646 w 3132"/>
              <a:gd name="T55" fmla="*/ 2147483646 h 5219"/>
              <a:gd name="T56" fmla="*/ 2147483646 w 3132"/>
              <a:gd name="T57" fmla="*/ 2147483646 h 5219"/>
              <a:gd name="T58" fmla="*/ 2147483646 w 3132"/>
              <a:gd name="T59" fmla="*/ 2147483646 h 5219"/>
              <a:gd name="T60" fmla="*/ 2147483646 w 3132"/>
              <a:gd name="T61" fmla="*/ 2147483646 h 5219"/>
              <a:gd name="T62" fmla="*/ 2147483646 w 3132"/>
              <a:gd name="T63" fmla="*/ 2147483646 h 5219"/>
              <a:gd name="T64" fmla="*/ 2147483646 w 3132"/>
              <a:gd name="T65" fmla="*/ 2147483646 h 5219"/>
              <a:gd name="T66" fmla="*/ 2147483646 w 3132"/>
              <a:gd name="T67" fmla="*/ 2147483646 h 5219"/>
              <a:gd name="T68" fmla="*/ 2147483646 w 3132"/>
              <a:gd name="T69" fmla="*/ 2147483646 h 5219"/>
              <a:gd name="T70" fmla="*/ 2147483646 w 3132"/>
              <a:gd name="T71" fmla="*/ 2147483646 h 521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3132" h="5219">
                <a:moveTo>
                  <a:pt x="1805" y="23"/>
                </a:moveTo>
                <a:cubicBezTo>
                  <a:pt x="2506" y="125"/>
                  <a:pt x="3107" y="716"/>
                  <a:pt x="3128" y="1484"/>
                </a:cubicBezTo>
                <a:cubicBezTo>
                  <a:pt x="3132" y="1790"/>
                  <a:pt x="3040" y="2037"/>
                  <a:pt x="2929" y="2249"/>
                </a:cubicBezTo>
                <a:cubicBezTo>
                  <a:pt x="2829" y="2400"/>
                  <a:pt x="2701" y="2656"/>
                  <a:pt x="2624" y="2789"/>
                </a:cubicBezTo>
                <a:cubicBezTo>
                  <a:pt x="2491" y="3023"/>
                  <a:pt x="2449" y="3204"/>
                  <a:pt x="2435" y="3416"/>
                </a:cubicBezTo>
                <a:cubicBezTo>
                  <a:pt x="2435" y="3574"/>
                  <a:pt x="2395" y="3708"/>
                  <a:pt x="2280" y="3797"/>
                </a:cubicBezTo>
                <a:cubicBezTo>
                  <a:pt x="2209" y="3842"/>
                  <a:pt x="2175" y="3898"/>
                  <a:pt x="2216" y="3957"/>
                </a:cubicBezTo>
                <a:cubicBezTo>
                  <a:pt x="2256" y="3998"/>
                  <a:pt x="2270" y="4037"/>
                  <a:pt x="2229" y="4072"/>
                </a:cubicBezTo>
                <a:cubicBezTo>
                  <a:pt x="2176" y="4109"/>
                  <a:pt x="2197" y="4138"/>
                  <a:pt x="2234" y="4166"/>
                </a:cubicBezTo>
                <a:cubicBezTo>
                  <a:pt x="2288" y="4207"/>
                  <a:pt x="2270" y="4233"/>
                  <a:pt x="2226" y="4254"/>
                </a:cubicBezTo>
                <a:cubicBezTo>
                  <a:pt x="2163" y="4278"/>
                  <a:pt x="2168" y="4319"/>
                  <a:pt x="2230" y="4346"/>
                </a:cubicBezTo>
                <a:cubicBezTo>
                  <a:pt x="2306" y="4376"/>
                  <a:pt x="2298" y="4406"/>
                  <a:pt x="2233" y="4435"/>
                </a:cubicBezTo>
                <a:cubicBezTo>
                  <a:pt x="2160" y="4461"/>
                  <a:pt x="2176" y="4491"/>
                  <a:pt x="2234" y="4522"/>
                </a:cubicBezTo>
                <a:cubicBezTo>
                  <a:pt x="2293" y="4555"/>
                  <a:pt x="2280" y="4587"/>
                  <a:pt x="2228" y="4620"/>
                </a:cubicBezTo>
                <a:cubicBezTo>
                  <a:pt x="2173" y="4652"/>
                  <a:pt x="2188" y="4676"/>
                  <a:pt x="2217" y="4698"/>
                </a:cubicBezTo>
                <a:cubicBezTo>
                  <a:pt x="2266" y="4737"/>
                  <a:pt x="2231" y="4782"/>
                  <a:pt x="2194" y="4820"/>
                </a:cubicBezTo>
                <a:cubicBezTo>
                  <a:pt x="2066" y="4955"/>
                  <a:pt x="1935" y="5073"/>
                  <a:pt x="1802" y="5178"/>
                </a:cubicBezTo>
                <a:cubicBezTo>
                  <a:pt x="1693" y="5216"/>
                  <a:pt x="1465" y="5219"/>
                  <a:pt x="1330" y="5178"/>
                </a:cubicBezTo>
                <a:cubicBezTo>
                  <a:pt x="1197" y="5073"/>
                  <a:pt x="1066" y="4955"/>
                  <a:pt x="938" y="4820"/>
                </a:cubicBezTo>
                <a:cubicBezTo>
                  <a:pt x="901" y="4782"/>
                  <a:pt x="866" y="4737"/>
                  <a:pt x="915" y="4698"/>
                </a:cubicBezTo>
                <a:cubicBezTo>
                  <a:pt x="944" y="4676"/>
                  <a:pt x="959" y="4652"/>
                  <a:pt x="905" y="4620"/>
                </a:cubicBezTo>
                <a:cubicBezTo>
                  <a:pt x="852" y="4587"/>
                  <a:pt x="839" y="4555"/>
                  <a:pt x="898" y="4522"/>
                </a:cubicBezTo>
                <a:cubicBezTo>
                  <a:pt x="956" y="4491"/>
                  <a:pt x="973" y="4461"/>
                  <a:pt x="899" y="4435"/>
                </a:cubicBezTo>
                <a:cubicBezTo>
                  <a:pt x="834" y="4406"/>
                  <a:pt x="826" y="4376"/>
                  <a:pt x="902" y="4346"/>
                </a:cubicBezTo>
                <a:cubicBezTo>
                  <a:pt x="964" y="4319"/>
                  <a:pt x="969" y="4278"/>
                  <a:pt x="906" y="4254"/>
                </a:cubicBezTo>
                <a:cubicBezTo>
                  <a:pt x="862" y="4233"/>
                  <a:pt x="845" y="4207"/>
                  <a:pt x="898" y="4166"/>
                </a:cubicBezTo>
                <a:cubicBezTo>
                  <a:pt x="935" y="4138"/>
                  <a:pt x="956" y="4109"/>
                  <a:pt x="903" y="4072"/>
                </a:cubicBezTo>
                <a:cubicBezTo>
                  <a:pt x="862" y="4037"/>
                  <a:pt x="877" y="3998"/>
                  <a:pt x="916" y="3957"/>
                </a:cubicBezTo>
                <a:cubicBezTo>
                  <a:pt x="957" y="3898"/>
                  <a:pt x="923" y="3842"/>
                  <a:pt x="852" y="3797"/>
                </a:cubicBezTo>
                <a:cubicBezTo>
                  <a:pt x="737" y="3708"/>
                  <a:pt x="697" y="3574"/>
                  <a:pt x="697" y="3416"/>
                </a:cubicBezTo>
                <a:cubicBezTo>
                  <a:pt x="683" y="3204"/>
                  <a:pt x="641" y="3023"/>
                  <a:pt x="508" y="2789"/>
                </a:cubicBezTo>
                <a:cubicBezTo>
                  <a:pt x="431" y="2656"/>
                  <a:pt x="303" y="2400"/>
                  <a:pt x="203" y="2249"/>
                </a:cubicBezTo>
                <a:cubicBezTo>
                  <a:pt x="92" y="2037"/>
                  <a:pt x="0" y="1790"/>
                  <a:pt x="4" y="1484"/>
                </a:cubicBezTo>
                <a:cubicBezTo>
                  <a:pt x="25" y="702"/>
                  <a:pt x="649" y="103"/>
                  <a:pt x="1366" y="18"/>
                </a:cubicBezTo>
                <a:cubicBezTo>
                  <a:pt x="1502" y="3"/>
                  <a:pt x="1665" y="0"/>
                  <a:pt x="1805" y="22"/>
                </a:cubicBezTo>
                <a:lnTo>
                  <a:pt x="1805" y="2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6" name="Freeform 6"/>
          <p:cNvSpPr>
            <a:spLocks/>
          </p:cNvSpPr>
          <p:nvPr/>
        </p:nvSpPr>
        <p:spPr bwMode="auto">
          <a:xfrm>
            <a:off x="8553450" y="2024063"/>
            <a:ext cx="2435225" cy="4057650"/>
          </a:xfrm>
          <a:custGeom>
            <a:avLst/>
            <a:gdLst>
              <a:gd name="T0" fmla="*/ 2147483646 w 3132"/>
              <a:gd name="T1" fmla="*/ 2147483646 h 5219"/>
              <a:gd name="T2" fmla="*/ 2147483646 w 3132"/>
              <a:gd name="T3" fmla="*/ 2147483646 h 5219"/>
              <a:gd name="T4" fmla="*/ 2147483646 w 3132"/>
              <a:gd name="T5" fmla="*/ 2147483646 h 5219"/>
              <a:gd name="T6" fmla="*/ 2147483646 w 3132"/>
              <a:gd name="T7" fmla="*/ 2147483646 h 5219"/>
              <a:gd name="T8" fmla="*/ 2147483646 w 3132"/>
              <a:gd name="T9" fmla="*/ 2147483646 h 5219"/>
              <a:gd name="T10" fmla="*/ 2147483646 w 3132"/>
              <a:gd name="T11" fmla="*/ 2147483646 h 5219"/>
              <a:gd name="T12" fmla="*/ 2147483646 w 3132"/>
              <a:gd name="T13" fmla="*/ 2147483646 h 5219"/>
              <a:gd name="T14" fmla="*/ 2147483646 w 3132"/>
              <a:gd name="T15" fmla="*/ 2147483646 h 5219"/>
              <a:gd name="T16" fmla="*/ 2147483646 w 3132"/>
              <a:gd name="T17" fmla="*/ 2147483646 h 5219"/>
              <a:gd name="T18" fmla="*/ 2147483646 w 3132"/>
              <a:gd name="T19" fmla="*/ 2147483646 h 5219"/>
              <a:gd name="T20" fmla="*/ 2147483646 w 3132"/>
              <a:gd name="T21" fmla="*/ 2147483646 h 5219"/>
              <a:gd name="T22" fmla="*/ 2147483646 w 3132"/>
              <a:gd name="T23" fmla="*/ 2147483646 h 5219"/>
              <a:gd name="T24" fmla="*/ 2147483646 w 3132"/>
              <a:gd name="T25" fmla="*/ 2147483646 h 5219"/>
              <a:gd name="T26" fmla="*/ 2147483646 w 3132"/>
              <a:gd name="T27" fmla="*/ 2147483646 h 5219"/>
              <a:gd name="T28" fmla="*/ 2147483646 w 3132"/>
              <a:gd name="T29" fmla="*/ 2147483646 h 5219"/>
              <a:gd name="T30" fmla="*/ 2147483646 w 3132"/>
              <a:gd name="T31" fmla="*/ 2147483646 h 5219"/>
              <a:gd name="T32" fmla="*/ 2147483646 w 3132"/>
              <a:gd name="T33" fmla="*/ 2147483646 h 5219"/>
              <a:gd name="T34" fmla="*/ 2147483646 w 3132"/>
              <a:gd name="T35" fmla="*/ 2147483646 h 5219"/>
              <a:gd name="T36" fmla="*/ 2147483646 w 3132"/>
              <a:gd name="T37" fmla="*/ 2147483646 h 5219"/>
              <a:gd name="T38" fmla="*/ 2147483646 w 3132"/>
              <a:gd name="T39" fmla="*/ 2147483646 h 5219"/>
              <a:gd name="T40" fmla="*/ 2147483646 w 3132"/>
              <a:gd name="T41" fmla="*/ 2147483646 h 5219"/>
              <a:gd name="T42" fmla="*/ 2147483646 w 3132"/>
              <a:gd name="T43" fmla="*/ 2147483646 h 5219"/>
              <a:gd name="T44" fmla="*/ 2147483646 w 3132"/>
              <a:gd name="T45" fmla="*/ 2147483646 h 5219"/>
              <a:gd name="T46" fmla="*/ 2147483646 w 3132"/>
              <a:gd name="T47" fmla="*/ 2147483646 h 5219"/>
              <a:gd name="T48" fmla="*/ 2147483646 w 3132"/>
              <a:gd name="T49" fmla="*/ 2147483646 h 5219"/>
              <a:gd name="T50" fmla="*/ 2147483646 w 3132"/>
              <a:gd name="T51" fmla="*/ 2147483646 h 5219"/>
              <a:gd name="T52" fmla="*/ 2147483646 w 3132"/>
              <a:gd name="T53" fmla="*/ 2147483646 h 5219"/>
              <a:gd name="T54" fmla="*/ 2147483646 w 3132"/>
              <a:gd name="T55" fmla="*/ 2147483646 h 5219"/>
              <a:gd name="T56" fmla="*/ 2147483646 w 3132"/>
              <a:gd name="T57" fmla="*/ 2147483646 h 5219"/>
              <a:gd name="T58" fmla="*/ 2147483646 w 3132"/>
              <a:gd name="T59" fmla="*/ 2147483646 h 5219"/>
              <a:gd name="T60" fmla="*/ 2147483646 w 3132"/>
              <a:gd name="T61" fmla="*/ 2147483646 h 5219"/>
              <a:gd name="T62" fmla="*/ 2147483646 w 3132"/>
              <a:gd name="T63" fmla="*/ 2147483646 h 5219"/>
              <a:gd name="T64" fmla="*/ 1880160869 w 3132"/>
              <a:gd name="T65" fmla="*/ 2147483646 h 5219"/>
              <a:gd name="T66" fmla="*/ 2147483646 w 3132"/>
              <a:gd name="T67" fmla="*/ 2147483646 h 5219"/>
              <a:gd name="T68" fmla="*/ 2147483646 w 3132"/>
              <a:gd name="T69" fmla="*/ 2147483646 h 5219"/>
              <a:gd name="T70" fmla="*/ 2147483646 w 3132"/>
              <a:gd name="T71" fmla="*/ 2147483646 h 521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3132" h="5219">
                <a:moveTo>
                  <a:pt x="1805" y="23"/>
                </a:moveTo>
                <a:cubicBezTo>
                  <a:pt x="2506" y="125"/>
                  <a:pt x="3107" y="716"/>
                  <a:pt x="3128" y="1484"/>
                </a:cubicBezTo>
                <a:cubicBezTo>
                  <a:pt x="3132" y="1790"/>
                  <a:pt x="3040" y="2037"/>
                  <a:pt x="2929" y="2249"/>
                </a:cubicBezTo>
                <a:cubicBezTo>
                  <a:pt x="2829" y="2400"/>
                  <a:pt x="2701" y="2656"/>
                  <a:pt x="2624" y="2789"/>
                </a:cubicBezTo>
                <a:cubicBezTo>
                  <a:pt x="2491" y="3023"/>
                  <a:pt x="2449" y="3204"/>
                  <a:pt x="2435" y="3416"/>
                </a:cubicBezTo>
                <a:cubicBezTo>
                  <a:pt x="2435" y="3574"/>
                  <a:pt x="2395" y="3708"/>
                  <a:pt x="2280" y="3797"/>
                </a:cubicBezTo>
                <a:cubicBezTo>
                  <a:pt x="2209" y="3842"/>
                  <a:pt x="2175" y="3898"/>
                  <a:pt x="2216" y="3957"/>
                </a:cubicBezTo>
                <a:cubicBezTo>
                  <a:pt x="2256" y="3998"/>
                  <a:pt x="2270" y="4037"/>
                  <a:pt x="2229" y="4072"/>
                </a:cubicBezTo>
                <a:cubicBezTo>
                  <a:pt x="2176" y="4109"/>
                  <a:pt x="2197" y="4138"/>
                  <a:pt x="2234" y="4166"/>
                </a:cubicBezTo>
                <a:cubicBezTo>
                  <a:pt x="2288" y="4207"/>
                  <a:pt x="2270" y="4233"/>
                  <a:pt x="2226" y="4254"/>
                </a:cubicBezTo>
                <a:cubicBezTo>
                  <a:pt x="2163" y="4278"/>
                  <a:pt x="2168" y="4319"/>
                  <a:pt x="2230" y="4346"/>
                </a:cubicBezTo>
                <a:cubicBezTo>
                  <a:pt x="2306" y="4376"/>
                  <a:pt x="2298" y="4406"/>
                  <a:pt x="2233" y="4435"/>
                </a:cubicBezTo>
                <a:cubicBezTo>
                  <a:pt x="2160" y="4461"/>
                  <a:pt x="2176" y="4491"/>
                  <a:pt x="2234" y="4522"/>
                </a:cubicBezTo>
                <a:cubicBezTo>
                  <a:pt x="2293" y="4555"/>
                  <a:pt x="2280" y="4587"/>
                  <a:pt x="2228" y="4620"/>
                </a:cubicBezTo>
                <a:cubicBezTo>
                  <a:pt x="2173" y="4652"/>
                  <a:pt x="2188" y="4676"/>
                  <a:pt x="2217" y="4698"/>
                </a:cubicBezTo>
                <a:cubicBezTo>
                  <a:pt x="2266" y="4737"/>
                  <a:pt x="2231" y="4782"/>
                  <a:pt x="2194" y="4820"/>
                </a:cubicBezTo>
                <a:cubicBezTo>
                  <a:pt x="2066" y="4955"/>
                  <a:pt x="1935" y="5073"/>
                  <a:pt x="1802" y="5178"/>
                </a:cubicBezTo>
                <a:cubicBezTo>
                  <a:pt x="1693" y="5216"/>
                  <a:pt x="1465" y="5219"/>
                  <a:pt x="1330" y="5178"/>
                </a:cubicBezTo>
                <a:cubicBezTo>
                  <a:pt x="1197" y="5073"/>
                  <a:pt x="1066" y="4955"/>
                  <a:pt x="938" y="4820"/>
                </a:cubicBezTo>
                <a:cubicBezTo>
                  <a:pt x="901" y="4782"/>
                  <a:pt x="866" y="4737"/>
                  <a:pt x="915" y="4698"/>
                </a:cubicBezTo>
                <a:cubicBezTo>
                  <a:pt x="944" y="4676"/>
                  <a:pt x="959" y="4652"/>
                  <a:pt x="905" y="4620"/>
                </a:cubicBezTo>
                <a:cubicBezTo>
                  <a:pt x="852" y="4587"/>
                  <a:pt x="839" y="4555"/>
                  <a:pt x="898" y="4522"/>
                </a:cubicBezTo>
                <a:cubicBezTo>
                  <a:pt x="956" y="4491"/>
                  <a:pt x="973" y="4461"/>
                  <a:pt x="899" y="4435"/>
                </a:cubicBezTo>
                <a:cubicBezTo>
                  <a:pt x="834" y="4406"/>
                  <a:pt x="826" y="4376"/>
                  <a:pt x="902" y="4346"/>
                </a:cubicBezTo>
                <a:cubicBezTo>
                  <a:pt x="964" y="4319"/>
                  <a:pt x="969" y="4278"/>
                  <a:pt x="906" y="4254"/>
                </a:cubicBezTo>
                <a:cubicBezTo>
                  <a:pt x="862" y="4233"/>
                  <a:pt x="845" y="4207"/>
                  <a:pt x="898" y="4166"/>
                </a:cubicBezTo>
                <a:cubicBezTo>
                  <a:pt x="935" y="4138"/>
                  <a:pt x="956" y="4109"/>
                  <a:pt x="903" y="4072"/>
                </a:cubicBezTo>
                <a:cubicBezTo>
                  <a:pt x="862" y="4037"/>
                  <a:pt x="877" y="3998"/>
                  <a:pt x="916" y="3957"/>
                </a:cubicBezTo>
                <a:cubicBezTo>
                  <a:pt x="957" y="3898"/>
                  <a:pt x="923" y="3842"/>
                  <a:pt x="852" y="3797"/>
                </a:cubicBezTo>
                <a:cubicBezTo>
                  <a:pt x="737" y="3708"/>
                  <a:pt x="697" y="3574"/>
                  <a:pt x="697" y="3416"/>
                </a:cubicBezTo>
                <a:cubicBezTo>
                  <a:pt x="683" y="3204"/>
                  <a:pt x="641" y="3023"/>
                  <a:pt x="508" y="2789"/>
                </a:cubicBezTo>
                <a:cubicBezTo>
                  <a:pt x="431" y="2656"/>
                  <a:pt x="303" y="2400"/>
                  <a:pt x="203" y="2249"/>
                </a:cubicBezTo>
                <a:cubicBezTo>
                  <a:pt x="92" y="2037"/>
                  <a:pt x="0" y="1790"/>
                  <a:pt x="4" y="1484"/>
                </a:cubicBezTo>
                <a:cubicBezTo>
                  <a:pt x="25" y="702"/>
                  <a:pt x="649" y="103"/>
                  <a:pt x="1366" y="18"/>
                </a:cubicBezTo>
                <a:cubicBezTo>
                  <a:pt x="1502" y="3"/>
                  <a:pt x="1665" y="0"/>
                  <a:pt x="1805" y="22"/>
                </a:cubicBezTo>
                <a:lnTo>
                  <a:pt x="1805" y="23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7" name="TextBox 8"/>
          <p:cNvSpPr txBox="1">
            <a:spLocks noChangeArrowheads="1"/>
          </p:cNvSpPr>
          <p:nvPr/>
        </p:nvSpPr>
        <p:spPr bwMode="auto">
          <a:xfrm>
            <a:off x="4933782" y="2332395"/>
            <a:ext cx="24641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8F8F8"/>
                </a:solidFill>
                <a:latin typeface="微软雅黑" panose="020B0503020204020204" pitchFamily="34" charset="-122"/>
              </a:rPr>
              <a:t>4D</a:t>
            </a:r>
            <a:r>
              <a:rPr lang="zh-CN" altLang="en-US" sz="2400" b="1" dirty="0">
                <a:solidFill>
                  <a:srgbClr val="F8F8F8"/>
                </a:solidFill>
                <a:latin typeface="微软雅黑" panose="020B0503020204020204" pitchFamily="34" charset="-122"/>
              </a:rPr>
              <a:t>采购进度呈现</a:t>
            </a:r>
          </a:p>
        </p:txBody>
      </p:sp>
      <p:sp>
        <p:nvSpPr>
          <p:cNvPr id="13319" name="TextBox 10"/>
          <p:cNvSpPr txBox="1">
            <a:spLocks noChangeArrowheads="1"/>
          </p:cNvSpPr>
          <p:nvPr/>
        </p:nvSpPr>
        <p:spPr bwMode="auto">
          <a:xfrm>
            <a:off x="1855231" y="2928558"/>
            <a:ext cx="17235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rgbClr val="F8F8F8"/>
                </a:solidFill>
                <a:latin typeface="微软雅黑" panose="020B0503020204020204" pitchFamily="34" charset="-122"/>
              </a:rPr>
              <a:t>智能采购组包</a:t>
            </a:r>
            <a:endParaRPr lang="zh-CN" altLang="en-US" b="1" dirty="0">
              <a:solidFill>
                <a:srgbClr val="F8F8F8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321" name="TextBox 12"/>
          <p:cNvSpPr txBox="1">
            <a:spLocks noChangeArrowheads="1"/>
          </p:cNvSpPr>
          <p:nvPr/>
        </p:nvSpPr>
        <p:spPr bwMode="auto">
          <a:xfrm>
            <a:off x="8791723" y="2794060"/>
            <a:ext cx="20858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8F8F8"/>
                </a:solidFill>
                <a:latin typeface="微软雅黑" panose="020B0503020204020204" pitchFamily="34" charset="-122"/>
              </a:rPr>
              <a:t>4D</a:t>
            </a:r>
            <a:r>
              <a:rPr lang="zh-CN" altLang="en-US" b="1" dirty="0">
                <a:solidFill>
                  <a:srgbClr val="F8F8F8"/>
                </a:solidFill>
                <a:latin typeface="微软雅黑" panose="020B0503020204020204" pitchFamily="34" charset="-122"/>
              </a:rPr>
              <a:t>施工进度模型</a:t>
            </a:r>
          </a:p>
        </p:txBody>
      </p:sp>
      <p:sp>
        <p:nvSpPr>
          <p:cNvPr id="13324" name="Freeform 8"/>
          <p:cNvSpPr>
            <a:spLocks noEditPoints="1"/>
          </p:cNvSpPr>
          <p:nvPr/>
        </p:nvSpPr>
        <p:spPr bwMode="auto">
          <a:xfrm>
            <a:off x="5848350" y="3995738"/>
            <a:ext cx="614363" cy="771525"/>
          </a:xfrm>
          <a:custGeom>
            <a:avLst/>
            <a:gdLst>
              <a:gd name="T0" fmla="*/ 2147483646 w 734"/>
              <a:gd name="T1" fmla="*/ 2147483646 h 993"/>
              <a:gd name="T2" fmla="*/ 2147483646 w 734"/>
              <a:gd name="T3" fmla="*/ 2147483646 h 993"/>
              <a:gd name="T4" fmla="*/ 2147483646 w 734"/>
              <a:gd name="T5" fmla="*/ 2147483646 h 993"/>
              <a:gd name="T6" fmla="*/ 2147483646 w 734"/>
              <a:gd name="T7" fmla="*/ 2147483646 h 993"/>
              <a:gd name="T8" fmla="*/ 2147483646 w 734"/>
              <a:gd name="T9" fmla="*/ 2147483646 h 993"/>
              <a:gd name="T10" fmla="*/ 2147483646 w 734"/>
              <a:gd name="T11" fmla="*/ 2147483646 h 993"/>
              <a:gd name="T12" fmla="*/ 2147483646 w 734"/>
              <a:gd name="T13" fmla="*/ 2147483646 h 993"/>
              <a:gd name="T14" fmla="*/ 2147483646 w 734"/>
              <a:gd name="T15" fmla="*/ 2147483646 h 993"/>
              <a:gd name="T16" fmla="*/ 2147483646 w 734"/>
              <a:gd name="T17" fmla="*/ 2147483646 h 993"/>
              <a:gd name="T18" fmla="*/ 2147483646 w 734"/>
              <a:gd name="T19" fmla="*/ 2147483646 h 993"/>
              <a:gd name="T20" fmla="*/ 2147483646 w 734"/>
              <a:gd name="T21" fmla="*/ 2147483646 h 993"/>
              <a:gd name="T22" fmla="*/ 2147483646 w 734"/>
              <a:gd name="T23" fmla="*/ 0 h 993"/>
              <a:gd name="T24" fmla="*/ 2147483646 w 734"/>
              <a:gd name="T25" fmla="*/ 2147483646 h 993"/>
              <a:gd name="T26" fmla="*/ 2147483646 w 734"/>
              <a:gd name="T27" fmla="*/ 2147483646 h 993"/>
              <a:gd name="T28" fmla="*/ 2147483646 w 734"/>
              <a:gd name="T29" fmla="*/ 2147483646 h 993"/>
              <a:gd name="T30" fmla="*/ 2147483646 w 734"/>
              <a:gd name="T31" fmla="*/ 2147483646 h 993"/>
              <a:gd name="T32" fmla="*/ 2147483646 w 734"/>
              <a:gd name="T33" fmla="*/ 0 h 993"/>
              <a:gd name="T34" fmla="*/ 2147483646 w 734"/>
              <a:gd name="T35" fmla="*/ 2147483646 h 993"/>
              <a:gd name="T36" fmla="*/ 0 w 734"/>
              <a:gd name="T37" fmla="*/ 2147483646 h 993"/>
              <a:gd name="T38" fmla="*/ 2147483646 w 734"/>
              <a:gd name="T39" fmla="*/ 2147483646 h 993"/>
              <a:gd name="T40" fmla="*/ 2147483646 w 734"/>
              <a:gd name="T41" fmla="*/ 2147483646 h 993"/>
              <a:gd name="T42" fmla="*/ 2147483646 w 734"/>
              <a:gd name="T43" fmla="*/ 2147483646 h 993"/>
              <a:gd name="T44" fmla="*/ 2147483646 w 734"/>
              <a:gd name="T45" fmla="*/ 2147483646 h 993"/>
              <a:gd name="T46" fmla="*/ 2147483646 w 734"/>
              <a:gd name="T47" fmla="*/ 2147483646 h 993"/>
              <a:gd name="T48" fmla="*/ 2147483646 w 734"/>
              <a:gd name="T49" fmla="*/ 2147483646 h 993"/>
              <a:gd name="T50" fmla="*/ 2147483646 w 734"/>
              <a:gd name="T51" fmla="*/ 2147483646 h 993"/>
              <a:gd name="T52" fmla="*/ 2147483646 w 734"/>
              <a:gd name="T53" fmla="*/ 2147483646 h 993"/>
              <a:gd name="T54" fmla="*/ 2147483646 w 734"/>
              <a:gd name="T55" fmla="*/ 2147483646 h 993"/>
              <a:gd name="T56" fmla="*/ 2147483646 w 734"/>
              <a:gd name="T57" fmla="*/ 2147483646 h 993"/>
              <a:gd name="T58" fmla="*/ 2147483646 w 734"/>
              <a:gd name="T59" fmla="*/ 2147483646 h 993"/>
              <a:gd name="T60" fmla="*/ 2147483646 w 734"/>
              <a:gd name="T61" fmla="*/ 2147483646 h 993"/>
              <a:gd name="T62" fmla="*/ 2147483646 w 734"/>
              <a:gd name="T63" fmla="*/ 2147483646 h 993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734" h="993">
                <a:moveTo>
                  <a:pt x="656" y="906"/>
                </a:moveTo>
                <a:lnTo>
                  <a:pt x="79" y="906"/>
                </a:lnTo>
                <a:lnTo>
                  <a:pt x="79" y="153"/>
                </a:lnTo>
                <a:lnTo>
                  <a:pt x="124" y="153"/>
                </a:lnTo>
                <a:lnTo>
                  <a:pt x="124" y="179"/>
                </a:lnTo>
                <a:cubicBezTo>
                  <a:pt x="124" y="201"/>
                  <a:pt x="141" y="218"/>
                  <a:pt x="162" y="218"/>
                </a:cubicBezTo>
                <a:cubicBezTo>
                  <a:pt x="183" y="218"/>
                  <a:pt x="201" y="201"/>
                  <a:pt x="201" y="179"/>
                </a:cubicBezTo>
                <a:lnTo>
                  <a:pt x="201" y="153"/>
                </a:lnTo>
                <a:lnTo>
                  <a:pt x="328" y="153"/>
                </a:lnTo>
                <a:lnTo>
                  <a:pt x="328" y="179"/>
                </a:lnTo>
                <a:cubicBezTo>
                  <a:pt x="328" y="201"/>
                  <a:pt x="345" y="218"/>
                  <a:pt x="366" y="218"/>
                </a:cubicBezTo>
                <a:cubicBezTo>
                  <a:pt x="388" y="218"/>
                  <a:pt x="405" y="201"/>
                  <a:pt x="405" y="179"/>
                </a:cubicBezTo>
                <a:lnTo>
                  <a:pt x="405" y="153"/>
                </a:lnTo>
                <a:lnTo>
                  <a:pt x="533" y="153"/>
                </a:lnTo>
                <a:lnTo>
                  <a:pt x="533" y="179"/>
                </a:lnTo>
                <a:cubicBezTo>
                  <a:pt x="533" y="201"/>
                  <a:pt x="550" y="218"/>
                  <a:pt x="572" y="218"/>
                </a:cubicBezTo>
                <a:cubicBezTo>
                  <a:pt x="593" y="218"/>
                  <a:pt x="610" y="201"/>
                  <a:pt x="610" y="179"/>
                </a:cubicBezTo>
                <a:lnTo>
                  <a:pt x="610" y="153"/>
                </a:lnTo>
                <a:lnTo>
                  <a:pt x="656" y="153"/>
                </a:lnTo>
                <a:lnTo>
                  <a:pt x="656" y="906"/>
                </a:lnTo>
                <a:close/>
                <a:moveTo>
                  <a:pt x="655" y="67"/>
                </a:moveTo>
                <a:lnTo>
                  <a:pt x="610" y="67"/>
                </a:lnTo>
                <a:lnTo>
                  <a:pt x="610" y="38"/>
                </a:lnTo>
                <a:cubicBezTo>
                  <a:pt x="610" y="17"/>
                  <a:pt x="593" y="0"/>
                  <a:pt x="572" y="0"/>
                </a:cubicBezTo>
                <a:cubicBezTo>
                  <a:pt x="550" y="0"/>
                  <a:pt x="533" y="17"/>
                  <a:pt x="533" y="38"/>
                </a:cubicBezTo>
                <a:lnTo>
                  <a:pt x="533" y="67"/>
                </a:lnTo>
                <a:lnTo>
                  <a:pt x="405" y="67"/>
                </a:lnTo>
                <a:lnTo>
                  <a:pt x="405" y="38"/>
                </a:lnTo>
                <a:cubicBezTo>
                  <a:pt x="405" y="17"/>
                  <a:pt x="388" y="0"/>
                  <a:pt x="366" y="0"/>
                </a:cubicBezTo>
                <a:cubicBezTo>
                  <a:pt x="345" y="0"/>
                  <a:pt x="328" y="17"/>
                  <a:pt x="328" y="38"/>
                </a:cubicBezTo>
                <a:lnTo>
                  <a:pt x="328" y="67"/>
                </a:lnTo>
                <a:lnTo>
                  <a:pt x="201" y="67"/>
                </a:lnTo>
                <a:lnTo>
                  <a:pt x="201" y="38"/>
                </a:lnTo>
                <a:cubicBezTo>
                  <a:pt x="201" y="17"/>
                  <a:pt x="183" y="0"/>
                  <a:pt x="162" y="0"/>
                </a:cubicBezTo>
                <a:cubicBezTo>
                  <a:pt x="141" y="0"/>
                  <a:pt x="124" y="17"/>
                  <a:pt x="124" y="38"/>
                </a:cubicBezTo>
                <a:lnTo>
                  <a:pt x="124" y="67"/>
                </a:lnTo>
                <a:lnTo>
                  <a:pt x="80" y="67"/>
                </a:lnTo>
                <a:cubicBezTo>
                  <a:pt x="36" y="67"/>
                  <a:pt x="0" y="103"/>
                  <a:pt x="0" y="147"/>
                </a:cubicBezTo>
                <a:lnTo>
                  <a:pt x="0" y="913"/>
                </a:lnTo>
                <a:cubicBezTo>
                  <a:pt x="0" y="957"/>
                  <a:pt x="36" y="993"/>
                  <a:pt x="80" y="993"/>
                </a:cubicBezTo>
                <a:lnTo>
                  <a:pt x="655" y="993"/>
                </a:lnTo>
                <a:cubicBezTo>
                  <a:pt x="699" y="993"/>
                  <a:pt x="734" y="957"/>
                  <a:pt x="734" y="913"/>
                </a:cubicBezTo>
                <a:lnTo>
                  <a:pt x="734" y="147"/>
                </a:lnTo>
                <a:cubicBezTo>
                  <a:pt x="734" y="103"/>
                  <a:pt x="699" y="67"/>
                  <a:pt x="655" y="67"/>
                </a:cubicBezTo>
                <a:close/>
                <a:moveTo>
                  <a:pt x="161" y="371"/>
                </a:moveTo>
                <a:lnTo>
                  <a:pt x="573" y="371"/>
                </a:lnTo>
                <a:lnTo>
                  <a:pt x="573" y="317"/>
                </a:lnTo>
                <a:lnTo>
                  <a:pt x="161" y="317"/>
                </a:lnTo>
                <a:lnTo>
                  <a:pt x="161" y="371"/>
                </a:lnTo>
                <a:close/>
                <a:moveTo>
                  <a:pt x="161" y="512"/>
                </a:moveTo>
                <a:lnTo>
                  <a:pt x="573" y="512"/>
                </a:lnTo>
                <a:lnTo>
                  <a:pt x="573" y="458"/>
                </a:lnTo>
                <a:lnTo>
                  <a:pt x="161" y="458"/>
                </a:lnTo>
                <a:lnTo>
                  <a:pt x="161" y="512"/>
                </a:lnTo>
                <a:close/>
                <a:moveTo>
                  <a:pt x="161" y="653"/>
                </a:moveTo>
                <a:lnTo>
                  <a:pt x="573" y="653"/>
                </a:lnTo>
                <a:lnTo>
                  <a:pt x="573" y="599"/>
                </a:lnTo>
                <a:lnTo>
                  <a:pt x="161" y="599"/>
                </a:lnTo>
                <a:lnTo>
                  <a:pt x="161" y="653"/>
                </a:lnTo>
                <a:close/>
                <a:moveTo>
                  <a:pt x="161" y="794"/>
                </a:moveTo>
                <a:lnTo>
                  <a:pt x="573" y="794"/>
                </a:lnTo>
                <a:lnTo>
                  <a:pt x="573" y="740"/>
                </a:lnTo>
                <a:lnTo>
                  <a:pt x="161" y="740"/>
                </a:lnTo>
                <a:lnTo>
                  <a:pt x="161" y="794"/>
                </a:lnTo>
                <a:close/>
              </a:path>
            </a:pathLst>
          </a:cu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3325" name="组合 1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63075" y="3852863"/>
            <a:ext cx="866775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6" name="TextBox 23"/>
          <p:cNvSpPr txBox="1">
            <a:spLocks noChangeArrowheads="1"/>
          </p:cNvSpPr>
          <p:nvPr/>
        </p:nvSpPr>
        <p:spPr bwMode="auto">
          <a:xfrm>
            <a:off x="985838" y="190500"/>
            <a:ext cx="17107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chemeClr val="accent1"/>
                </a:solidFill>
                <a:latin typeface="微软雅黑" panose="020B0503020204020204" pitchFamily="34" charset="-122"/>
              </a:rPr>
              <a:t>1.1</a:t>
            </a:r>
            <a:r>
              <a:rPr lang="zh-CN" altLang="en-US" sz="2200" dirty="0">
                <a:solidFill>
                  <a:schemeClr val="accent1"/>
                </a:solidFill>
                <a:latin typeface="微软雅黑" panose="020B0503020204020204" pitchFamily="34" charset="-122"/>
              </a:rPr>
              <a:t>立项背景</a:t>
            </a:r>
          </a:p>
        </p:txBody>
      </p:sp>
      <p:grpSp>
        <p:nvGrpSpPr>
          <p:cNvPr id="13327" name="Group 15"/>
          <p:cNvGrpSpPr>
            <a:grpSpLocks/>
          </p:cNvGrpSpPr>
          <p:nvPr/>
        </p:nvGrpSpPr>
        <p:grpSpPr bwMode="auto">
          <a:xfrm>
            <a:off x="300038" y="142875"/>
            <a:ext cx="10548937" cy="525463"/>
            <a:chOff x="0" y="0"/>
            <a:chExt cx="10548612" cy="525463"/>
          </a:xfrm>
        </p:grpSpPr>
        <p:grpSp>
          <p:nvGrpSpPr>
            <p:cNvPr id="12305" name="Group 16"/>
            <p:cNvGrpSpPr>
              <a:grpSpLocks/>
            </p:cNvGrpSpPr>
            <p:nvPr/>
          </p:nvGrpSpPr>
          <p:grpSpPr bwMode="auto">
            <a:xfrm flipH="1" flipV="1">
              <a:off x="0" y="0"/>
              <a:ext cx="584200" cy="525463"/>
              <a:chOff x="0" y="0"/>
              <a:chExt cx="584200" cy="525463"/>
            </a:xfrm>
          </p:grpSpPr>
          <p:sp>
            <p:nvSpPr>
              <p:cNvPr id="12307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0038" cy="303213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2308" name="Freeform 6"/>
              <p:cNvSpPr>
                <a:spLocks/>
              </p:cNvSpPr>
              <p:nvPr/>
            </p:nvSpPr>
            <p:spPr bwMode="auto">
              <a:xfrm>
                <a:off x="142875" y="79375"/>
                <a:ext cx="441325" cy="446088"/>
              </a:xfrm>
              <a:custGeom>
                <a:avLst/>
                <a:gdLst>
                  <a:gd name="T0" fmla="*/ 2147483646 w 761"/>
                  <a:gd name="T1" fmla="*/ 0 h 761"/>
                  <a:gd name="T2" fmla="*/ 2147483646 w 761"/>
                  <a:gd name="T3" fmla="*/ 0 h 761"/>
                  <a:gd name="T4" fmla="*/ 2147483646 w 761"/>
                  <a:gd name="T5" fmla="*/ 2147483646 h 761"/>
                  <a:gd name="T6" fmla="*/ 0 w 761"/>
                  <a:gd name="T7" fmla="*/ 2147483646 h 761"/>
                  <a:gd name="T8" fmla="*/ 0 w 761"/>
                  <a:gd name="T9" fmla="*/ 2147483646 h 761"/>
                  <a:gd name="T10" fmla="*/ 2147483646 w 761"/>
                  <a:gd name="T11" fmla="*/ 2147483646 h 761"/>
                  <a:gd name="T12" fmla="*/ 2147483646 w 761"/>
                  <a:gd name="T13" fmla="*/ 2147483646 h 761"/>
                  <a:gd name="T14" fmla="*/ 2147483646 w 761"/>
                  <a:gd name="T15" fmla="*/ 2147483646 h 761"/>
                  <a:gd name="T16" fmla="*/ 2147483646 w 761"/>
                  <a:gd name="T17" fmla="*/ 2147483646 h 761"/>
                  <a:gd name="T18" fmla="*/ 2147483646 w 761"/>
                  <a:gd name="T19" fmla="*/ 2147483646 h 761"/>
                  <a:gd name="T20" fmla="*/ 2147483646 w 761"/>
                  <a:gd name="T21" fmla="*/ 0 h 76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61" h="761">
                    <a:moveTo>
                      <a:pt x="332" y="0"/>
                    </a:moveTo>
                    <a:lnTo>
                      <a:pt x="761" y="0"/>
                    </a:lnTo>
                    <a:lnTo>
                      <a:pt x="761" y="761"/>
                    </a:lnTo>
                    <a:lnTo>
                      <a:pt x="0" y="761"/>
                    </a:lnTo>
                    <a:lnTo>
                      <a:pt x="0" y="440"/>
                    </a:lnTo>
                    <a:lnTo>
                      <a:pt x="40" y="440"/>
                    </a:lnTo>
                    <a:lnTo>
                      <a:pt x="40" y="721"/>
                    </a:lnTo>
                    <a:lnTo>
                      <a:pt x="721" y="721"/>
                    </a:lnTo>
                    <a:lnTo>
                      <a:pt x="721" y="40"/>
                    </a:lnTo>
                    <a:lnTo>
                      <a:pt x="332" y="40"/>
                    </a:lnTo>
                    <a:lnTo>
                      <a:pt x="332" y="0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12306" name="直接连接符 29"/>
            <p:cNvCxnSpPr>
              <a:cxnSpLocks noChangeShapeType="1"/>
            </p:cNvCxnSpPr>
            <p:nvPr/>
          </p:nvCxnSpPr>
          <p:spPr bwMode="auto">
            <a:xfrm>
              <a:off x="671683" y="489837"/>
              <a:ext cx="9876929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13332" name="图片 3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28388" y="274638"/>
            <a:ext cx="563562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Shape 2671"/>
          <p:cNvSpPr/>
          <p:nvPr/>
        </p:nvSpPr>
        <p:spPr>
          <a:xfrm>
            <a:off x="2383182" y="3884229"/>
            <a:ext cx="626761" cy="883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3" h="21574" extrusionOk="0">
                <a:moveTo>
                  <a:pt x="13864" y="16422"/>
                </a:moveTo>
                <a:cubicBezTo>
                  <a:pt x="13295" y="16782"/>
                  <a:pt x="12583" y="17013"/>
                  <a:pt x="11740" y="17115"/>
                </a:cubicBezTo>
                <a:lnTo>
                  <a:pt x="11752" y="18333"/>
                </a:lnTo>
                <a:lnTo>
                  <a:pt x="9908" y="18336"/>
                </a:lnTo>
                <a:lnTo>
                  <a:pt x="9897" y="17119"/>
                </a:lnTo>
                <a:cubicBezTo>
                  <a:pt x="9066" y="17021"/>
                  <a:pt x="8316" y="16773"/>
                  <a:pt x="7666" y="16391"/>
                </a:cubicBezTo>
                <a:cubicBezTo>
                  <a:pt x="6892" y="15916"/>
                  <a:pt x="6492" y="15369"/>
                  <a:pt x="6466" y="14757"/>
                </a:cubicBezTo>
                <a:lnTo>
                  <a:pt x="6503" y="14424"/>
                </a:lnTo>
                <a:lnTo>
                  <a:pt x="8292" y="14419"/>
                </a:lnTo>
                <a:lnTo>
                  <a:pt x="8298" y="14543"/>
                </a:lnTo>
                <a:cubicBezTo>
                  <a:pt x="8309" y="15050"/>
                  <a:pt x="8528" y="15427"/>
                  <a:pt x="8960" y="15694"/>
                </a:cubicBezTo>
                <a:cubicBezTo>
                  <a:pt x="9384" y="15964"/>
                  <a:pt x="10003" y="16098"/>
                  <a:pt x="10790" y="16098"/>
                </a:cubicBezTo>
                <a:cubicBezTo>
                  <a:pt x="11584" y="16093"/>
                  <a:pt x="12202" y="15951"/>
                  <a:pt x="12633" y="15680"/>
                </a:cubicBezTo>
                <a:cubicBezTo>
                  <a:pt x="13064" y="15409"/>
                  <a:pt x="13270" y="15036"/>
                  <a:pt x="13270" y="14552"/>
                </a:cubicBezTo>
                <a:cubicBezTo>
                  <a:pt x="13270" y="14153"/>
                  <a:pt x="13070" y="13842"/>
                  <a:pt x="12652" y="13606"/>
                </a:cubicBezTo>
                <a:cubicBezTo>
                  <a:pt x="12221" y="13367"/>
                  <a:pt x="11477" y="13158"/>
                  <a:pt x="10433" y="12985"/>
                </a:cubicBezTo>
                <a:cubicBezTo>
                  <a:pt x="9278" y="12794"/>
                  <a:pt x="8385" y="12496"/>
                  <a:pt x="7803" y="12110"/>
                </a:cubicBezTo>
                <a:cubicBezTo>
                  <a:pt x="7210" y="11710"/>
                  <a:pt x="6897" y="11199"/>
                  <a:pt x="6892" y="10591"/>
                </a:cubicBezTo>
                <a:cubicBezTo>
                  <a:pt x="6886" y="9899"/>
                  <a:pt x="7266" y="9321"/>
                  <a:pt x="8023" y="8877"/>
                </a:cubicBezTo>
                <a:cubicBezTo>
                  <a:pt x="8534" y="8574"/>
                  <a:pt x="9147" y="8376"/>
                  <a:pt x="9833" y="8282"/>
                </a:cubicBezTo>
                <a:lnTo>
                  <a:pt x="9822" y="7225"/>
                </a:lnTo>
                <a:lnTo>
                  <a:pt x="11665" y="7216"/>
                </a:lnTo>
                <a:lnTo>
                  <a:pt x="11671" y="8242"/>
                </a:lnTo>
                <a:cubicBezTo>
                  <a:pt x="12496" y="8322"/>
                  <a:pt x="13183" y="8527"/>
                  <a:pt x="13727" y="8841"/>
                </a:cubicBezTo>
                <a:cubicBezTo>
                  <a:pt x="14451" y="9272"/>
                  <a:pt x="14851" y="9867"/>
                  <a:pt x="14907" y="10617"/>
                </a:cubicBezTo>
                <a:lnTo>
                  <a:pt x="14914" y="10748"/>
                </a:lnTo>
                <a:lnTo>
                  <a:pt x="13114" y="10754"/>
                </a:lnTo>
                <a:lnTo>
                  <a:pt x="13089" y="10650"/>
                </a:lnTo>
                <a:cubicBezTo>
                  <a:pt x="13002" y="10183"/>
                  <a:pt x="12783" y="9832"/>
                  <a:pt x="12427" y="9610"/>
                </a:cubicBezTo>
                <a:cubicBezTo>
                  <a:pt x="12077" y="9392"/>
                  <a:pt x="11565" y="9277"/>
                  <a:pt x="10895" y="9282"/>
                </a:cubicBezTo>
                <a:cubicBezTo>
                  <a:pt x="10196" y="9282"/>
                  <a:pt x="9640" y="9401"/>
                  <a:pt x="9259" y="9632"/>
                </a:cubicBezTo>
                <a:cubicBezTo>
                  <a:pt x="8878" y="9858"/>
                  <a:pt x="8698" y="10160"/>
                  <a:pt x="8702" y="10572"/>
                </a:cubicBezTo>
                <a:cubicBezTo>
                  <a:pt x="8702" y="10924"/>
                  <a:pt x="8878" y="11204"/>
                  <a:pt x="9229" y="11408"/>
                </a:cubicBezTo>
                <a:cubicBezTo>
                  <a:pt x="9584" y="11621"/>
                  <a:pt x="10216" y="11808"/>
                  <a:pt x="11115" y="11954"/>
                </a:cubicBezTo>
                <a:cubicBezTo>
                  <a:pt x="12421" y="12172"/>
                  <a:pt x="13414" y="12492"/>
                  <a:pt x="14076" y="12914"/>
                </a:cubicBezTo>
                <a:cubicBezTo>
                  <a:pt x="14732" y="13335"/>
                  <a:pt x="15076" y="13877"/>
                  <a:pt x="15076" y="14521"/>
                </a:cubicBezTo>
                <a:cubicBezTo>
                  <a:pt x="15082" y="15289"/>
                  <a:pt x="14676" y="15929"/>
                  <a:pt x="13864" y="16422"/>
                </a:cubicBezTo>
                <a:cubicBezTo>
                  <a:pt x="13864" y="16422"/>
                  <a:pt x="13864" y="16422"/>
                  <a:pt x="13864" y="16422"/>
                </a:cubicBezTo>
                <a:close/>
                <a:moveTo>
                  <a:pt x="13995" y="4271"/>
                </a:moveTo>
                <a:lnTo>
                  <a:pt x="13995" y="4298"/>
                </a:lnTo>
                <a:lnTo>
                  <a:pt x="7161" y="4325"/>
                </a:lnTo>
                <a:lnTo>
                  <a:pt x="7372" y="4045"/>
                </a:lnTo>
                <a:lnTo>
                  <a:pt x="7754" y="3756"/>
                </a:lnTo>
                <a:lnTo>
                  <a:pt x="13245" y="3739"/>
                </a:lnTo>
                <a:lnTo>
                  <a:pt x="14789" y="0"/>
                </a:lnTo>
                <a:lnTo>
                  <a:pt x="6535" y="31"/>
                </a:lnTo>
                <a:lnTo>
                  <a:pt x="7722" y="3668"/>
                </a:lnTo>
                <a:cubicBezTo>
                  <a:pt x="6866" y="2984"/>
                  <a:pt x="4761" y="1540"/>
                  <a:pt x="2855" y="2042"/>
                </a:cubicBezTo>
                <a:lnTo>
                  <a:pt x="3061" y="2446"/>
                </a:lnTo>
                <a:cubicBezTo>
                  <a:pt x="4687" y="2020"/>
                  <a:pt x="6673" y="3472"/>
                  <a:pt x="7372" y="4045"/>
                </a:cubicBezTo>
                <a:cubicBezTo>
                  <a:pt x="6210" y="4348"/>
                  <a:pt x="4699" y="4569"/>
                  <a:pt x="3805" y="4001"/>
                </a:cubicBezTo>
                <a:lnTo>
                  <a:pt x="3399" y="4329"/>
                </a:lnTo>
                <a:cubicBezTo>
                  <a:pt x="3930" y="4667"/>
                  <a:pt x="4605" y="4783"/>
                  <a:pt x="5310" y="4783"/>
                </a:cubicBezTo>
                <a:cubicBezTo>
                  <a:pt x="5729" y="4783"/>
                  <a:pt x="6155" y="4734"/>
                  <a:pt x="6566" y="4667"/>
                </a:cubicBezTo>
                <a:cubicBezTo>
                  <a:pt x="2687" y="6563"/>
                  <a:pt x="-26" y="10769"/>
                  <a:pt x="0" y="13957"/>
                </a:cubicBezTo>
                <a:cubicBezTo>
                  <a:pt x="32" y="18189"/>
                  <a:pt x="4886" y="21600"/>
                  <a:pt x="10828" y="21573"/>
                </a:cubicBezTo>
                <a:cubicBezTo>
                  <a:pt x="16782" y="21556"/>
                  <a:pt x="21574" y="18105"/>
                  <a:pt x="21543" y="13877"/>
                </a:cubicBezTo>
                <a:cubicBezTo>
                  <a:pt x="21518" y="10468"/>
                  <a:pt x="18344" y="5897"/>
                  <a:pt x="13995" y="4271"/>
                </a:cubicBezTo>
                <a:cubicBezTo>
                  <a:pt x="13995" y="4271"/>
                  <a:pt x="13995" y="4271"/>
                  <a:pt x="13995" y="4271"/>
                </a:cubicBezTo>
                <a:close/>
              </a:path>
            </a:pathLst>
          </a:custGeom>
          <a:solidFill>
            <a:srgbClr val="F8F8F8"/>
          </a:solidFill>
          <a:ln w="12700" cap="flat">
            <a:noFill/>
            <a:miter lim="400000"/>
          </a:ln>
          <a:effectLst/>
        </p:spPr>
        <p:txBody>
          <a:bodyPr wrap="square" lIns="40181" tIns="40181" rIns="40181" bIns="40181" numCol="1" anchor="ctr">
            <a:noAutofit/>
          </a:bodyPr>
          <a:lstStyle/>
          <a:p>
            <a:pPr lv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67512"/>
      </p:ext>
    </p:extLst>
  </p:cSld>
  <p:clrMapOvr>
    <a:masterClrMapping/>
  </p:clrMapOvr>
  <p:transition spd="slow" advTm="884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/>
                                        <p:tgtEl>
                                          <p:spTgt spid="13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3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300" tmFilter="0,0; .5, 1; 1, 1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280"/>
                            </p:stCondLst>
                            <p:childTnLst>
                              <p:par>
                                <p:cTn id="22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10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280"/>
                            </p:stCondLst>
                            <p:childTnLst>
                              <p:par>
                                <p:cTn id="2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78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3280"/>
                            </p:stCondLst>
                            <p:childTnLst>
                              <p:par>
                                <p:cTn id="5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nimBg="1"/>
      <p:bldP spid="13315" grpId="0" animBg="1"/>
      <p:bldP spid="13316" grpId="0" animBg="1"/>
      <p:bldP spid="13317" grpId="0" autoUpdateAnimBg="0"/>
      <p:bldP spid="13319" grpId="0" autoUpdateAnimBg="0"/>
      <p:bldP spid="13321" grpId="0" autoUpdateAnimBg="0"/>
      <p:bldP spid="13324" grpId="0" animBg="1"/>
      <p:bldP spid="1332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6" name="TextBox 23"/>
          <p:cNvSpPr txBox="1">
            <a:spLocks noChangeArrowheads="1"/>
          </p:cNvSpPr>
          <p:nvPr/>
        </p:nvSpPr>
        <p:spPr bwMode="auto">
          <a:xfrm>
            <a:off x="985838" y="190500"/>
            <a:ext cx="131318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 smtClean="0">
                <a:solidFill>
                  <a:schemeClr val="accent1"/>
                </a:solidFill>
                <a:latin typeface="微软雅黑" panose="020B0503020204020204" pitchFamily="34" charset="-122"/>
              </a:rPr>
              <a:t>研究目标</a:t>
            </a:r>
            <a:endParaRPr lang="zh-CN" altLang="en-US" sz="2200" dirty="0">
              <a:solidFill>
                <a:schemeClr val="accent1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13327" name="Group 15"/>
          <p:cNvGrpSpPr>
            <a:grpSpLocks/>
          </p:cNvGrpSpPr>
          <p:nvPr/>
        </p:nvGrpSpPr>
        <p:grpSpPr bwMode="auto">
          <a:xfrm>
            <a:off x="300038" y="142875"/>
            <a:ext cx="10548937" cy="525463"/>
            <a:chOff x="0" y="0"/>
            <a:chExt cx="10548612" cy="525463"/>
          </a:xfrm>
        </p:grpSpPr>
        <p:grpSp>
          <p:nvGrpSpPr>
            <p:cNvPr id="12305" name="Group 16"/>
            <p:cNvGrpSpPr>
              <a:grpSpLocks/>
            </p:cNvGrpSpPr>
            <p:nvPr/>
          </p:nvGrpSpPr>
          <p:grpSpPr bwMode="auto">
            <a:xfrm flipH="1" flipV="1">
              <a:off x="0" y="0"/>
              <a:ext cx="584200" cy="525463"/>
              <a:chOff x="0" y="0"/>
              <a:chExt cx="584200" cy="525463"/>
            </a:xfrm>
          </p:grpSpPr>
          <p:sp>
            <p:nvSpPr>
              <p:cNvPr id="12307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0038" cy="303213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2308" name="Freeform 6"/>
              <p:cNvSpPr>
                <a:spLocks/>
              </p:cNvSpPr>
              <p:nvPr/>
            </p:nvSpPr>
            <p:spPr bwMode="auto">
              <a:xfrm>
                <a:off x="142875" y="79375"/>
                <a:ext cx="441325" cy="446088"/>
              </a:xfrm>
              <a:custGeom>
                <a:avLst/>
                <a:gdLst>
                  <a:gd name="T0" fmla="*/ 2147483646 w 761"/>
                  <a:gd name="T1" fmla="*/ 0 h 761"/>
                  <a:gd name="T2" fmla="*/ 2147483646 w 761"/>
                  <a:gd name="T3" fmla="*/ 0 h 761"/>
                  <a:gd name="T4" fmla="*/ 2147483646 w 761"/>
                  <a:gd name="T5" fmla="*/ 2147483646 h 761"/>
                  <a:gd name="T6" fmla="*/ 0 w 761"/>
                  <a:gd name="T7" fmla="*/ 2147483646 h 761"/>
                  <a:gd name="T8" fmla="*/ 0 w 761"/>
                  <a:gd name="T9" fmla="*/ 2147483646 h 761"/>
                  <a:gd name="T10" fmla="*/ 2147483646 w 761"/>
                  <a:gd name="T11" fmla="*/ 2147483646 h 761"/>
                  <a:gd name="T12" fmla="*/ 2147483646 w 761"/>
                  <a:gd name="T13" fmla="*/ 2147483646 h 761"/>
                  <a:gd name="T14" fmla="*/ 2147483646 w 761"/>
                  <a:gd name="T15" fmla="*/ 2147483646 h 761"/>
                  <a:gd name="T16" fmla="*/ 2147483646 w 761"/>
                  <a:gd name="T17" fmla="*/ 2147483646 h 761"/>
                  <a:gd name="T18" fmla="*/ 2147483646 w 761"/>
                  <a:gd name="T19" fmla="*/ 2147483646 h 761"/>
                  <a:gd name="T20" fmla="*/ 2147483646 w 761"/>
                  <a:gd name="T21" fmla="*/ 0 h 76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61" h="761">
                    <a:moveTo>
                      <a:pt x="332" y="0"/>
                    </a:moveTo>
                    <a:lnTo>
                      <a:pt x="761" y="0"/>
                    </a:lnTo>
                    <a:lnTo>
                      <a:pt x="761" y="761"/>
                    </a:lnTo>
                    <a:lnTo>
                      <a:pt x="0" y="761"/>
                    </a:lnTo>
                    <a:lnTo>
                      <a:pt x="0" y="440"/>
                    </a:lnTo>
                    <a:lnTo>
                      <a:pt x="40" y="440"/>
                    </a:lnTo>
                    <a:lnTo>
                      <a:pt x="40" y="721"/>
                    </a:lnTo>
                    <a:lnTo>
                      <a:pt x="721" y="721"/>
                    </a:lnTo>
                    <a:lnTo>
                      <a:pt x="721" y="40"/>
                    </a:lnTo>
                    <a:lnTo>
                      <a:pt x="332" y="40"/>
                    </a:lnTo>
                    <a:lnTo>
                      <a:pt x="332" y="0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12306" name="直接连接符 29"/>
            <p:cNvCxnSpPr>
              <a:cxnSpLocks noChangeShapeType="1"/>
            </p:cNvCxnSpPr>
            <p:nvPr/>
          </p:nvCxnSpPr>
          <p:spPr bwMode="auto">
            <a:xfrm>
              <a:off x="671683" y="489837"/>
              <a:ext cx="9876929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13332" name="图片 3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28388" y="274638"/>
            <a:ext cx="563562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848806"/>
      </p:ext>
    </p:extLst>
  </p:cSld>
  <p:clrMapOvr>
    <a:masterClrMapping/>
  </p:clrMapOvr>
  <p:transition spd="slow" advTm="884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/>
                                        <p:tgtEl>
                                          <p:spTgt spid="13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3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300" tmFilter="0,0; .5, 1; 1, 1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6" name="TextBox 23"/>
          <p:cNvSpPr txBox="1">
            <a:spLocks noChangeArrowheads="1"/>
          </p:cNvSpPr>
          <p:nvPr/>
        </p:nvSpPr>
        <p:spPr bwMode="auto">
          <a:xfrm>
            <a:off x="985838" y="190500"/>
            <a:ext cx="131318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 smtClean="0">
                <a:solidFill>
                  <a:schemeClr val="accent1"/>
                </a:solidFill>
                <a:latin typeface="微软雅黑" panose="020B0503020204020204" pitchFamily="34" charset="-122"/>
              </a:rPr>
              <a:t>研究内容</a:t>
            </a:r>
            <a:endParaRPr lang="en-US" altLang="zh-CN" sz="2200" dirty="0" smtClean="0">
              <a:solidFill>
                <a:schemeClr val="accent1"/>
              </a:solidFill>
              <a:latin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200" dirty="0">
              <a:latin typeface="微软雅黑" panose="020B0503020204020204" pitchFamily="34" charset="-122"/>
            </a:endParaRPr>
          </a:p>
        </p:txBody>
      </p:sp>
      <p:grpSp>
        <p:nvGrpSpPr>
          <p:cNvPr id="13327" name="Group 15"/>
          <p:cNvGrpSpPr>
            <a:grpSpLocks/>
          </p:cNvGrpSpPr>
          <p:nvPr/>
        </p:nvGrpSpPr>
        <p:grpSpPr bwMode="auto">
          <a:xfrm>
            <a:off x="300038" y="142875"/>
            <a:ext cx="10548937" cy="525463"/>
            <a:chOff x="0" y="0"/>
            <a:chExt cx="10548612" cy="525463"/>
          </a:xfrm>
        </p:grpSpPr>
        <p:grpSp>
          <p:nvGrpSpPr>
            <p:cNvPr id="12305" name="Group 16"/>
            <p:cNvGrpSpPr>
              <a:grpSpLocks/>
            </p:cNvGrpSpPr>
            <p:nvPr/>
          </p:nvGrpSpPr>
          <p:grpSpPr bwMode="auto">
            <a:xfrm flipH="1" flipV="1">
              <a:off x="0" y="0"/>
              <a:ext cx="584200" cy="525463"/>
              <a:chOff x="0" y="0"/>
              <a:chExt cx="584200" cy="525463"/>
            </a:xfrm>
          </p:grpSpPr>
          <p:sp>
            <p:nvSpPr>
              <p:cNvPr id="12307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0038" cy="303213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2308" name="Freeform 6"/>
              <p:cNvSpPr>
                <a:spLocks/>
              </p:cNvSpPr>
              <p:nvPr/>
            </p:nvSpPr>
            <p:spPr bwMode="auto">
              <a:xfrm>
                <a:off x="142875" y="79375"/>
                <a:ext cx="441325" cy="446088"/>
              </a:xfrm>
              <a:custGeom>
                <a:avLst/>
                <a:gdLst>
                  <a:gd name="T0" fmla="*/ 2147483646 w 761"/>
                  <a:gd name="T1" fmla="*/ 0 h 761"/>
                  <a:gd name="T2" fmla="*/ 2147483646 w 761"/>
                  <a:gd name="T3" fmla="*/ 0 h 761"/>
                  <a:gd name="T4" fmla="*/ 2147483646 w 761"/>
                  <a:gd name="T5" fmla="*/ 2147483646 h 761"/>
                  <a:gd name="T6" fmla="*/ 0 w 761"/>
                  <a:gd name="T7" fmla="*/ 2147483646 h 761"/>
                  <a:gd name="T8" fmla="*/ 0 w 761"/>
                  <a:gd name="T9" fmla="*/ 2147483646 h 761"/>
                  <a:gd name="T10" fmla="*/ 2147483646 w 761"/>
                  <a:gd name="T11" fmla="*/ 2147483646 h 761"/>
                  <a:gd name="T12" fmla="*/ 2147483646 w 761"/>
                  <a:gd name="T13" fmla="*/ 2147483646 h 761"/>
                  <a:gd name="T14" fmla="*/ 2147483646 w 761"/>
                  <a:gd name="T15" fmla="*/ 2147483646 h 761"/>
                  <a:gd name="T16" fmla="*/ 2147483646 w 761"/>
                  <a:gd name="T17" fmla="*/ 2147483646 h 761"/>
                  <a:gd name="T18" fmla="*/ 2147483646 w 761"/>
                  <a:gd name="T19" fmla="*/ 2147483646 h 761"/>
                  <a:gd name="T20" fmla="*/ 2147483646 w 761"/>
                  <a:gd name="T21" fmla="*/ 0 h 76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61" h="761">
                    <a:moveTo>
                      <a:pt x="332" y="0"/>
                    </a:moveTo>
                    <a:lnTo>
                      <a:pt x="761" y="0"/>
                    </a:lnTo>
                    <a:lnTo>
                      <a:pt x="761" y="761"/>
                    </a:lnTo>
                    <a:lnTo>
                      <a:pt x="0" y="761"/>
                    </a:lnTo>
                    <a:lnTo>
                      <a:pt x="0" y="440"/>
                    </a:lnTo>
                    <a:lnTo>
                      <a:pt x="40" y="440"/>
                    </a:lnTo>
                    <a:lnTo>
                      <a:pt x="40" y="721"/>
                    </a:lnTo>
                    <a:lnTo>
                      <a:pt x="721" y="721"/>
                    </a:lnTo>
                    <a:lnTo>
                      <a:pt x="721" y="40"/>
                    </a:lnTo>
                    <a:lnTo>
                      <a:pt x="332" y="40"/>
                    </a:lnTo>
                    <a:lnTo>
                      <a:pt x="332" y="0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12306" name="直接连接符 29"/>
            <p:cNvCxnSpPr>
              <a:cxnSpLocks noChangeShapeType="1"/>
            </p:cNvCxnSpPr>
            <p:nvPr/>
          </p:nvCxnSpPr>
          <p:spPr bwMode="auto">
            <a:xfrm>
              <a:off x="671683" y="489837"/>
              <a:ext cx="9876929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13332" name="图片 3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28388" y="274638"/>
            <a:ext cx="563562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这里要写一些内容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0615167"/>
      </p:ext>
    </p:extLst>
  </p:cSld>
  <p:clrMapOvr>
    <a:masterClrMapping/>
  </p:clrMapOvr>
  <p:transition spd="slow" advTm="884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/>
                                        <p:tgtEl>
                                          <p:spTgt spid="13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3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300" tmFilter="0,0; .5, 1; 1, 1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4479143" y="2187833"/>
            <a:ext cx="3018694" cy="3018693"/>
          </a:xfrm>
          <a:prstGeom prst="ellipse">
            <a:avLst/>
          </a:prstGeom>
          <a:solidFill>
            <a:srgbClr val="DDDDDD"/>
          </a:solidFill>
          <a:ln w="120650">
            <a:solidFill>
              <a:srgbClr val="A9BECB"/>
            </a:solidFill>
          </a:ln>
          <a:effectLst>
            <a:innerShdw blurRad="330200" dist="1651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N-BoldItalic" pitchFamily="50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240096" y="2948785"/>
            <a:ext cx="1498046" cy="1498044"/>
          </a:xfrm>
          <a:prstGeom prst="ellipse">
            <a:avLst/>
          </a:prstGeom>
          <a:solidFill>
            <a:srgbClr val="F8F8F8"/>
          </a:solidFill>
          <a:ln>
            <a:noFill/>
          </a:ln>
          <a:effectLst>
            <a:outerShdw blurRad="152400" dist="63500" dir="81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prstMaterial="softEdge">
            <a:bevelT w="3810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grpSp>
        <p:nvGrpSpPr>
          <p:cNvPr id="11" name="组合 10"/>
          <p:cNvGrpSpPr/>
          <p:nvPr/>
        </p:nvGrpSpPr>
        <p:grpSpPr>
          <a:xfrm>
            <a:off x="5683357" y="1882699"/>
            <a:ext cx="610268" cy="611524"/>
            <a:chOff x="5792736" y="1742999"/>
            <a:chExt cx="610268" cy="611524"/>
          </a:xfrm>
          <a:gradFill>
            <a:gsLst>
              <a:gs pos="0">
                <a:srgbClr val="002060"/>
              </a:gs>
              <a:gs pos="100000">
                <a:srgbClr val="00B0F0"/>
              </a:gs>
            </a:gsLst>
            <a:lin ang="5400000" scaled="1"/>
          </a:gradFill>
        </p:grpSpPr>
        <p:sp>
          <p:nvSpPr>
            <p:cNvPr id="12" name="任意多边形 11"/>
            <p:cNvSpPr/>
            <p:nvPr/>
          </p:nvSpPr>
          <p:spPr>
            <a:xfrm>
              <a:off x="5792736" y="1742999"/>
              <a:ext cx="610268" cy="611524"/>
            </a:xfrm>
            <a:custGeom>
              <a:avLst/>
              <a:gdLst>
                <a:gd name="connsiteX0" fmla="*/ 413083 w 772417"/>
                <a:gd name="connsiteY0" fmla="*/ 962 h 772417"/>
                <a:gd name="connsiteX1" fmla="*/ 720620 w 772417"/>
                <a:gd name="connsiteY1" fmla="*/ 193137 h 772417"/>
                <a:gd name="connsiteX2" fmla="*/ 579281 w 772417"/>
                <a:gd name="connsiteY2" fmla="*/ 720619 h 772417"/>
                <a:gd name="connsiteX3" fmla="*/ 51799 w 772417"/>
                <a:gd name="connsiteY3" fmla="*/ 579281 h 772417"/>
                <a:gd name="connsiteX4" fmla="*/ 193137 w 772417"/>
                <a:gd name="connsiteY4" fmla="*/ 51798 h 772417"/>
                <a:gd name="connsiteX5" fmla="*/ 413083 w 772417"/>
                <a:gd name="connsiteY5" fmla="*/ 962 h 77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2417" h="772417">
                  <a:moveTo>
                    <a:pt x="413083" y="962"/>
                  </a:moveTo>
                  <a:cubicBezTo>
                    <a:pt x="536733" y="9701"/>
                    <a:pt x="653976" y="77706"/>
                    <a:pt x="720620" y="193137"/>
                  </a:cubicBezTo>
                  <a:cubicBezTo>
                    <a:pt x="827250" y="377826"/>
                    <a:pt x="763971" y="613989"/>
                    <a:pt x="579281" y="720619"/>
                  </a:cubicBezTo>
                  <a:cubicBezTo>
                    <a:pt x="394592" y="827250"/>
                    <a:pt x="158429" y="763970"/>
                    <a:pt x="51799" y="579281"/>
                  </a:cubicBezTo>
                  <a:cubicBezTo>
                    <a:pt x="-54832" y="394591"/>
                    <a:pt x="8448" y="158429"/>
                    <a:pt x="193137" y="51798"/>
                  </a:cubicBezTo>
                  <a:cubicBezTo>
                    <a:pt x="262396" y="11812"/>
                    <a:pt x="338893" y="-4281"/>
                    <a:pt x="413083" y="962"/>
                  </a:cubicBezTo>
                  <a:close/>
                </a:path>
              </a:pathLst>
            </a:custGeom>
            <a:solidFill>
              <a:srgbClr val="C00000"/>
            </a:solidFill>
            <a:ln w="120650">
              <a:solidFill>
                <a:srgbClr val="A9BECB"/>
              </a:solidFill>
            </a:ln>
            <a:effectLst>
              <a:innerShdw blurRad="330200" dist="1143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13" name="KSO_Shape"/>
            <p:cNvSpPr/>
            <p:nvPr/>
          </p:nvSpPr>
          <p:spPr bwMode="auto">
            <a:xfrm>
              <a:off x="5991136" y="1913773"/>
              <a:ext cx="213469" cy="269975"/>
            </a:xfrm>
            <a:custGeom>
              <a:avLst/>
              <a:gdLst>
                <a:gd name="T0" fmla="*/ 508479 w 1679575"/>
                <a:gd name="T1" fmla="*/ 933537 h 2125662"/>
                <a:gd name="T2" fmla="*/ 645344 w 1679575"/>
                <a:gd name="T3" fmla="*/ 1004349 h 2125662"/>
                <a:gd name="T4" fmla="*/ 637947 w 1679575"/>
                <a:gd name="T5" fmla="*/ 1045870 h 2125662"/>
                <a:gd name="T6" fmla="*/ 629410 w 1679575"/>
                <a:gd name="T7" fmla="*/ 1095637 h 2125662"/>
                <a:gd name="T8" fmla="*/ 645913 w 1679575"/>
                <a:gd name="T9" fmla="*/ 1148533 h 2125662"/>
                <a:gd name="T10" fmla="*/ 923628 w 1679575"/>
                <a:gd name="T11" fmla="*/ 1679766 h 2125662"/>
                <a:gd name="T12" fmla="*/ 886068 w 1679575"/>
                <a:gd name="T13" fmla="*/ 1137442 h 2125662"/>
                <a:gd name="T14" fmla="*/ 896597 w 1679575"/>
                <a:gd name="T15" fmla="*/ 1083408 h 2125662"/>
                <a:gd name="T16" fmla="*/ 885214 w 1679575"/>
                <a:gd name="T17" fmla="*/ 1039044 h 2125662"/>
                <a:gd name="T18" fmla="*/ 917083 w 1679575"/>
                <a:gd name="T19" fmla="*/ 999799 h 2125662"/>
                <a:gd name="T20" fmla="*/ 1048543 w 1679575"/>
                <a:gd name="T21" fmla="*/ 927280 h 2125662"/>
                <a:gd name="T22" fmla="*/ 1168905 w 1679575"/>
                <a:gd name="T23" fmla="*/ 933822 h 2125662"/>
                <a:gd name="T24" fmla="*/ 1257397 w 1679575"/>
                <a:gd name="T25" fmla="*/ 1021128 h 2125662"/>
                <a:gd name="T26" fmla="*/ 1333655 w 1679575"/>
                <a:gd name="T27" fmla="*/ 1118957 h 2125662"/>
                <a:gd name="T28" fmla="*/ 1397392 w 1679575"/>
                <a:gd name="T29" fmla="*/ 1227592 h 2125662"/>
                <a:gd name="T30" fmla="*/ 1446903 w 1679575"/>
                <a:gd name="T31" fmla="*/ 1349025 h 2125662"/>
                <a:gd name="T32" fmla="*/ 1482186 w 1679575"/>
                <a:gd name="T33" fmla="*/ 1483540 h 2125662"/>
                <a:gd name="T34" fmla="*/ 1501820 w 1679575"/>
                <a:gd name="T35" fmla="*/ 1632274 h 2125662"/>
                <a:gd name="T36" fmla="*/ 1439790 w 1679575"/>
                <a:gd name="T37" fmla="*/ 1742331 h 2125662"/>
                <a:gd name="T38" fmla="*/ 1242601 w 1679575"/>
                <a:gd name="T39" fmla="*/ 1826794 h 2125662"/>
                <a:gd name="T40" fmla="*/ 1035738 w 1679575"/>
                <a:gd name="T41" fmla="*/ 1881112 h 2125662"/>
                <a:gd name="T42" fmla="*/ 822331 w 1679575"/>
                <a:gd name="T43" fmla="*/ 1904432 h 2125662"/>
                <a:gd name="T44" fmla="*/ 596403 w 1679575"/>
                <a:gd name="T45" fmla="*/ 1894194 h 2125662"/>
                <a:gd name="T46" fmla="*/ 373036 w 1679575"/>
                <a:gd name="T47" fmla="*/ 1847838 h 2125662"/>
                <a:gd name="T48" fmla="*/ 159344 w 1679575"/>
                <a:gd name="T49" fmla="*/ 1766788 h 2125662"/>
                <a:gd name="T50" fmla="*/ 0 w 1679575"/>
                <a:gd name="T51" fmla="*/ 1676354 h 2125662"/>
                <a:gd name="T52" fmla="*/ 15365 w 1679575"/>
                <a:gd name="T53" fmla="*/ 1518519 h 2125662"/>
                <a:gd name="T54" fmla="*/ 47234 w 1679575"/>
                <a:gd name="T55" fmla="*/ 1376611 h 2125662"/>
                <a:gd name="T56" fmla="*/ 94468 w 1679575"/>
                <a:gd name="T57" fmla="*/ 1249206 h 2125662"/>
                <a:gd name="T58" fmla="*/ 155930 w 1679575"/>
                <a:gd name="T59" fmla="*/ 1135735 h 2125662"/>
                <a:gd name="T60" fmla="*/ 230765 w 1679575"/>
                <a:gd name="T61" fmla="*/ 1035348 h 2125662"/>
                <a:gd name="T62" fmla="*/ 317835 w 1679575"/>
                <a:gd name="T63" fmla="*/ 946334 h 2125662"/>
                <a:gd name="T64" fmla="*/ 427669 w 1679575"/>
                <a:gd name="T65" fmla="*/ 860449 h 2125662"/>
                <a:gd name="T66" fmla="*/ 831848 w 1679575"/>
                <a:gd name="T67" fmla="*/ 5125 h 2125662"/>
                <a:gd name="T68" fmla="*/ 927152 w 1679575"/>
                <a:gd name="T69" fmla="*/ 31035 h 2125662"/>
                <a:gd name="T70" fmla="*/ 1013353 w 1679575"/>
                <a:gd name="T71" fmla="*/ 76590 h 2125662"/>
                <a:gd name="T72" fmla="*/ 1087035 w 1679575"/>
                <a:gd name="T73" fmla="*/ 138945 h 2125662"/>
                <a:gd name="T74" fmla="*/ 1145356 w 1679575"/>
                <a:gd name="T75" fmla="*/ 215250 h 2125662"/>
                <a:gd name="T76" fmla="*/ 1186607 w 1679575"/>
                <a:gd name="T77" fmla="*/ 303514 h 2125662"/>
                <a:gd name="T78" fmla="*/ 1207944 w 1679575"/>
                <a:gd name="T79" fmla="*/ 401174 h 2125662"/>
                <a:gd name="T80" fmla="*/ 1205383 w 1679575"/>
                <a:gd name="T81" fmla="*/ 513924 h 2125662"/>
                <a:gd name="T82" fmla="*/ 1172382 w 1679575"/>
                <a:gd name="T83" fmla="*/ 626673 h 2125662"/>
                <a:gd name="T84" fmla="*/ 1112924 w 1679575"/>
                <a:gd name="T85" fmla="*/ 725187 h 2125662"/>
                <a:gd name="T86" fmla="*/ 1030706 w 1679575"/>
                <a:gd name="T87" fmla="*/ 804625 h 2125662"/>
                <a:gd name="T88" fmla="*/ 915204 w 1679575"/>
                <a:gd name="T89" fmla="*/ 867264 h 2125662"/>
                <a:gd name="T90" fmla="*/ 837253 w 1679575"/>
                <a:gd name="T91" fmla="*/ 887764 h 2125662"/>
                <a:gd name="T92" fmla="*/ 753044 w 1679575"/>
                <a:gd name="T93" fmla="*/ 893458 h 2125662"/>
                <a:gd name="T94" fmla="*/ 658879 w 1679575"/>
                <a:gd name="T95" fmla="*/ 881215 h 2125662"/>
                <a:gd name="T96" fmla="*/ 572394 w 1679575"/>
                <a:gd name="T97" fmla="*/ 850180 h 2125662"/>
                <a:gd name="T98" fmla="*/ 494728 w 1679575"/>
                <a:gd name="T99" fmla="*/ 802917 h 2125662"/>
                <a:gd name="T100" fmla="*/ 424459 w 1679575"/>
                <a:gd name="T101" fmla="*/ 736576 h 2125662"/>
                <a:gd name="T102" fmla="*/ 366992 w 1679575"/>
                <a:gd name="T103" fmla="*/ 651159 h 2125662"/>
                <a:gd name="T104" fmla="*/ 330578 w 1679575"/>
                <a:gd name="T105" fmla="*/ 553500 h 2125662"/>
                <a:gd name="T106" fmla="*/ 317206 w 1679575"/>
                <a:gd name="T107" fmla="*/ 446729 h 2125662"/>
                <a:gd name="T108" fmla="*/ 328586 w 1679575"/>
                <a:gd name="T109" fmla="*/ 345653 h 2125662"/>
                <a:gd name="T110" fmla="*/ 361587 w 1679575"/>
                <a:gd name="T111" fmla="*/ 253403 h 2125662"/>
                <a:gd name="T112" fmla="*/ 412795 w 1679575"/>
                <a:gd name="T113" fmla="*/ 171118 h 2125662"/>
                <a:gd name="T114" fmla="*/ 479934 w 1679575"/>
                <a:gd name="T115" fmla="*/ 101931 h 2125662"/>
                <a:gd name="T116" fmla="*/ 560729 w 1679575"/>
                <a:gd name="T117" fmla="*/ 48972 h 2125662"/>
                <a:gd name="T118" fmla="*/ 652620 w 1679575"/>
                <a:gd name="T119" fmla="*/ 13952 h 2125662"/>
                <a:gd name="T120" fmla="*/ 752191 w 1679575"/>
                <a:gd name="T121" fmla="*/ 0 h 212566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679575" h="2125662">
                  <a:moveTo>
                    <a:pt x="481421" y="957262"/>
                  </a:moveTo>
                  <a:lnTo>
                    <a:pt x="484914" y="961070"/>
                  </a:lnTo>
                  <a:lnTo>
                    <a:pt x="490948" y="968686"/>
                  </a:lnTo>
                  <a:lnTo>
                    <a:pt x="497299" y="975667"/>
                  </a:lnTo>
                  <a:lnTo>
                    <a:pt x="510319" y="990264"/>
                  </a:lnTo>
                  <a:lnTo>
                    <a:pt x="523657" y="1003909"/>
                  </a:lnTo>
                  <a:lnTo>
                    <a:pt x="537947" y="1017237"/>
                  </a:lnTo>
                  <a:lnTo>
                    <a:pt x="552237" y="1029613"/>
                  </a:lnTo>
                  <a:lnTo>
                    <a:pt x="567480" y="1041671"/>
                  </a:lnTo>
                  <a:lnTo>
                    <a:pt x="583040" y="1053095"/>
                  </a:lnTo>
                  <a:lnTo>
                    <a:pt x="598601" y="1063884"/>
                  </a:lnTo>
                  <a:lnTo>
                    <a:pt x="615114" y="1074039"/>
                  </a:lnTo>
                  <a:lnTo>
                    <a:pt x="631627" y="1083558"/>
                  </a:lnTo>
                  <a:lnTo>
                    <a:pt x="649093" y="1092126"/>
                  </a:lnTo>
                  <a:lnTo>
                    <a:pt x="666241" y="1100377"/>
                  </a:lnTo>
                  <a:lnTo>
                    <a:pt x="684025" y="1107993"/>
                  </a:lnTo>
                  <a:lnTo>
                    <a:pt x="701808" y="1114657"/>
                  </a:lnTo>
                  <a:lnTo>
                    <a:pt x="720226" y="1120686"/>
                  </a:lnTo>
                  <a:lnTo>
                    <a:pt x="738645" y="1125763"/>
                  </a:lnTo>
                  <a:lnTo>
                    <a:pt x="734517" y="1130840"/>
                  </a:lnTo>
                  <a:lnTo>
                    <a:pt x="730706" y="1135283"/>
                  </a:lnTo>
                  <a:lnTo>
                    <a:pt x="727213" y="1140043"/>
                  </a:lnTo>
                  <a:lnTo>
                    <a:pt x="723402" y="1145437"/>
                  </a:lnTo>
                  <a:lnTo>
                    <a:pt x="720544" y="1150515"/>
                  </a:lnTo>
                  <a:lnTo>
                    <a:pt x="717368" y="1155909"/>
                  </a:lnTo>
                  <a:lnTo>
                    <a:pt x="714510" y="1161304"/>
                  </a:lnTo>
                  <a:lnTo>
                    <a:pt x="711970" y="1167016"/>
                  </a:lnTo>
                  <a:lnTo>
                    <a:pt x="710064" y="1172410"/>
                  </a:lnTo>
                  <a:lnTo>
                    <a:pt x="708159" y="1178439"/>
                  </a:lnTo>
                  <a:lnTo>
                    <a:pt x="706254" y="1184151"/>
                  </a:lnTo>
                  <a:lnTo>
                    <a:pt x="704983" y="1190498"/>
                  </a:lnTo>
                  <a:lnTo>
                    <a:pt x="704031" y="1196210"/>
                  </a:lnTo>
                  <a:lnTo>
                    <a:pt x="702761" y="1202556"/>
                  </a:lnTo>
                  <a:lnTo>
                    <a:pt x="702443" y="1208903"/>
                  </a:lnTo>
                  <a:lnTo>
                    <a:pt x="702125" y="1215249"/>
                  </a:lnTo>
                  <a:lnTo>
                    <a:pt x="702443" y="1222548"/>
                  </a:lnTo>
                  <a:lnTo>
                    <a:pt x="703078" y="1229529"/>
                  </a:lnTo>
                  <a:lnTo>
                    <a:pt x="704348" y="1236510"/>
                  </a:lnTo>
                  <a:lnTo>
                    <a:pt x="705619" y="1243174"/>
                  </a:lnTo>
                  <a:lnTo>
                    <a:pt x="707206" y="1249838"/>
                  </a:lnTo>
                  <a:lnTo>
                    <a:pt x="709112" y="1256819"/>
                  </a:lnTo>
                  <a:lnTo>
                    <a:pt x="711652" y="1263166"/>
                  </a:lnTo>
                  <a:lnTo>
                    <a:pt x="714193" y="1269512"/>
                  </a:lnTo>
                  <a:lnTo>
                    <a:pt x="717686" y="1275542"/>
                  </a:lnTo>
                  <a:lnTo>
                    <a:pt x="720861" y="1281571"/>
                  </a:lnTo>
                  <a:lnTo>
                    <a:pt x="724355" y="1287283"/>
                  </a:lnTo>
                  <a:lnTo>
                    <a:pt x="728483" y="1292995"/>
                  </a:lnTo>
                  <a:lnTo>
                    <a:pt x="732611" y="1298389"/>
                  </a:lnTo>
                  <a:lnTo>
                    <a:pt x="737057" y="1303784"/>
                  </a:lnTo>
                  <a:lnTo>
                    <a:pt x="742138" y="1308861"/>
                  </a:lnTo>
                  <a:lnTo>
                    <a:pt x="746901" y="1313304"/>
                  </a:lnTo>
                  <a:lnTo>
                    <a:pt x="672275" y="1874339"/>
                  </a:lnTo>
                  <a:lnTo>
                    <a:pt x="854237" y="2050773"/>
                  </a:lnTo>
                  <a:lnTo>
                    <a:pt x="1030800" y="1874339"/>
                  </a:lnTo>
                  <a:lnTo>
                    <a:pt x="956173" y="1313304"/>
                  </a:lnTo>
                  <a:lnTo>
                    <a:pt x="961572" y="1308544"/>
                  </a:lnTo>
                  <a:lnTo>
                    <a:pt x="966018" y="1303466"/>
                  </a:lnTo>
                  <a:lnTo>
                    <a:pt x="970781" y="1298072"/>
                  </a:lnTo>
                  <a:lnTo>
                    <a:pt x="974910" y="1292995"/>
                  </a:lnTo>
                  <a:lnTo>
                    <a:pt x="978720" y="1286965"/>
                  </a:lnTo>
                  <a:lnTo>
                    <a:pt x="982531" y="1281571"/>
                  </a:lnTo>
                  <a:lnTo>
                    <a:pt x="986024" y="1275224"/>
                  </a:lnTo>
                  <a:lnTo>
                    <a:pt x="988882" y="1269195"/>
                  </a:lnTo>
                  <a:lnTo>
                    <a:pt x="991423" y="1262849"/>
                  </a:lnTo>
                  <a:lnTo>
                    <a:pt x="994281" y="1256502"/>
                  </a:lnTo>
                  <a:lnTo>
                    <a:pt x="996186" y="1249838"/>
                  </a:lnTo>
                  <a:lnTo>
                    <a:pt x="997774" y="1243174"/>
                  </a:lnTo>
                  <a:lnTo>
                    <a:pt x="999044" y="1236510"/>
                  </a:lnTo>
                  <a:lnTo>
                    <a:pt x="999997" y="1229212"/>
                  </a:lnTo>
                  <a:lnTo>
                    <a:pt x="1000632" y="1222548"/>
                  </a:lnTo>
                  <a:lnTo>
                    <a:pt x="1000632" y="1215249"/>
                  </a:lnTo>
                  <a:lnTo>
                    <a:pt x="1000632" y="1208903"/>
                  </a:lnTo>
                  <a:lnTo>
                    <a:pt x="1000314" y="1203191"/>
                  </a:lnTo>
                  <a:lnTo>
                    <a:pt x="999679" y="1197479"/>
                  </a:lnTo>
                  <a:lnTo>
                    <a:pt x="998727" y="1191767"/>
                  </a:lnTo>
                  <a:lnTo>
                    <a:pt x="997456" y="1186055"/>
                  </a:lnTo>
                  <a:lnTo>
                    <a:pt x="996186" y="1180661"/>
                  </a:lnTo>
                  <a:lnTo>
                    <a:pt x="994598" y="1175266"/>
                  </a:lnTo>
                  <a:lnTo>
                    <a:pt x="992375" y="1169872"/>
                  </a:lnTo>
                  <a:lnTo>
                    <a:pt x="990152" y="1164794"/>
                  </a:lnTo>
                  <a:lnTo>
                    <a:pt x="987929" y="1159400"/>
                  </a:lnTo>
                  <a:lnTo>
                    <a:pt x="985389" y="1154640"/>
                  </a:lnTo>
                  <a:lnTo>
                    <a:pt x="982849" y="1149563"/>
                  </a:lnTo>
                  <a:lnTo>
                    <a:pt x="979355" y="1144803"/>
                  </a:lnTo>
                  <a:lnTo>
                    <a:pt x="976497" y="1139725"/>
                  </a:lnTo>
                  <a:lnTo>
                    <a:pt x="973004" y="1135283"/>
                  </a:lnTo>
                  <a:lnTo>
                    <a:pt x="969829" y="1130840"/>
                  </a:lnTo>
                  <a:lnTo>
                    <a:pt x="987612" y="1126398"/>
                  </a:lnTo>
                  <a:lnTo>
                    <a:pt x="1005713" y="1121320"/>
                  </a:lnTo>
                  <a:lnTo>
                    <a:pt x="1023496" y="1115609"/>
                  </a:lnTo>
                  <a:lnTo>
                    <a:pt x="1041280" y="1109262"/>
                  </a:lnTo>
                  <a:lnTo>
                    <a:pt x="1058428" y="1101963"/>
                  </a:lnTo>
                  <a:lnTo>
                    <a:pt x="1075576" y="1094665"/>
                  </a:lnTo>
                  <a:lnTo>
                    <a:pt x="1092089" y="1086097"/>
                  </a:lnTo>
                  <a:lnTo>
                    <a:pt x="1108602" y="1076895"/>
                  </a:lnTo>
                  <a:lnTo>
                    <a:pt x="1124480" y="1067375"/>
                  </a:lnTo>
                  <a:lnTo>
                    <a:pt x="1140041" y="1056903"/>
                  </a:lnTo>
                  <a:lnTo>
                    <a:pt x="1155601" y="1046114"/>
                  </a:lnTo>
                  <a:lnTo>
                    <a:pt x="1170209" y="1034690"/>
                  </a:lnTo>
                  <a:lnTo>
                    <a:pt x="1184817" y="1022632"/>
                  </a:lnTo>
                  <a:lnTo>
                    <a:pt x="1198472" y="1009938"/>
                  </a:lnTo>
                  <a:lnTo>
                    <a:pt x="1211809" y="996928"/>
                  </a:lnTo>
                  <a:lnTo>
                    <a:pt x="1225147" y="983283"/>
                  </a:lnTo>
                  <a:lnTo>
                    <a:pt x="1228640" y="979792"/>
                  </a:lnTo>
                  <a:lnTo>
                    <a:pt x="1232451" y="982966"/>
                  </a:lnTo>
                  <a:lnTo>
                    <a:pt x="1257220" y="1002005"/>
                  </a:lnTo>
                  <a:lnTo>
                    <a:pt x="1281037" y="1021680"/>
                  </a:lnTo>
                  <a:lnTo>
                    <a:pt x="1304537" y="1041989"/>
                  </a:lnTo>
                  <a:lnTo>
                    <a:pt x="1316604" y="1052143"/>
                  </a:lnTo>
                  <a:lnTo>
                    <a:pt x="1327719" y="1062615"/>
                  </a:lnTo>
                  <a:lnTo>
                    <a:pt x="1338833" y="1073404"/>
                  </a:lnTo>
                  <a:lnTo>
                    <a:pt x="1349948" y="1084193"/>
                  </a:lnTo>
                  <a:lnTo>
                    <a:pt x="1361062" y="1094982"/>
                  </a:lnTo>
                  <a:lnTo>
                    <a:pt x="1371860" y="1105771"/>
                  </a:lnTo>
                  <a:lnTo>
                    <a:pt x="1382339" y="1116561"/>
                  </a:lnTo>
                  <a:lnTo>
                    <a:pt x="1392818" y="1127984"/>
                  </a:lnTo>
                  <a:lnTo>
                    <a:pt x="1403298" y="1139408"/>
                  </a:lnTo>
                  <a:lnTo>
                    <a:pt x="1413460" y="1150832"/>
                  </a:lnTo>
                  <a:lnTo>
                    <a:pt x="1423304" y="1162573"/>
                  </a:lnTo>
                  <a:lnTo>
                    <a:pt x="1433149" y="1174314"/>
                  </a:lnTo>
                  <a:lnTo>
                    <a:pt x="1442675" y="1186373"/>
                  </a:lnTo>
                  <a:lnTo>
                    <a:pt x="1452202" y="1198748"/>
                  </a:lnTo>
                  <a:lnTo>
                    <a:pt x="1461411" y="1210807"/>
                  </a:lnTo>
                  <a:lnTo>
                    <a:pt x="1470621" y="1223183"/>
                  </a:lnTo>
                  <a:lnTo>
                    <a:pt x="1479830" y="1235876"/>
                  </a:lnTo>
                  <a:lnTo>
                    <a:pt x="1488404" y="1248569"/>
                  </a:lnTo>
                  <a:lnTo>
                    <a:pt x="1496978" y="1261262"/>
                  </a:lnTo>
                  <a:lnTo>
                    <a:pt x="1505552" y="1274272"/>
                  </a:lnTo>
                  <a:lnTo>
                    <a:pt x="1513809" y="1287600"/>
                  </a:lnTo>
                  <a:lnTo>
                    <a:pt x="1521748" y="1300611"/>
                  </a:lnTo>
                  <a:lnTo>
                    <a:pt x="1529687" y="1314573"/>
                  </a:lnTo>
                  <a:lnTo>
                    <a:pt x="1537308" y="1328218"/>
                  </a:lnTo>
                  <a:lnTo>
                    <a:pt x="1544930" y="1341863"/>
                  </a:lnTo>
                  <a:lnTo>
                    <a:pt x="1552234" y="1355826"/>
                  </a:lnTo>
                  <a:lnTo>
                    <a:pt x="1559537" y="1369788"/>
                  </a:lnTo>
                  <a:lnTo>
                    <a:pt x="1566206" y="1384385"/>
                  </a:lnTo>
                  <a:lnTo>
                    <a:pt x="1573193" y="1398982"/>
                  </a:lnTo>
                  <a:lnTo>
                    <a:pt x="1579544" y="1413579"/>
                  </a:lnTo>
                  <a:lnTo>
                    <a:pt x="1586213" y="1428176"/>
                  </a:lnTo>
                  <a:lnTo>
                    <a:pt x="1592246" y="1443725"/>
                  </a:lnTo>
                  <a:lnTo>
                    <a:pt x="1598280" y="1458640"/>
                  </a:lnTo>
                  <a:lnTo>
                    <a:pt x="1603996" y="1473871"/>
                  </a:lnTo>
                  <a:lnTo>
                    <a:pt x="1609712" y="1489738"/>
                  </a:lnTo>
                  <a:lnTo>
                    <a:pt x="1614793" y="1505287"/>
                  </a:lnTo>
                  <a:lnTo>
                    <a:pt x="1620191" y="1521153"/>
                  </a:lnTo>
                  <a:lnTo>
                    <a:pt x="1624955" y="1537337"/>
                  </a:lnTo>
                  <a:lnTo>
                    <a:pt x="1630036" y="1553521"/>
                  </a:lnTo>
                  <a:lnTo>
                    <a:pt x="1634482" y="1570339"/>
                  </a:lnTo>
                  <a:lnTo>
                    <a:pt x="1638610" y="1586840"/>
                  </a:lnTo>
                  <a:lnTo>
                    <a:pt x="1643056" y="1603976"/>
                  </a:lnTo>
                  <a:lnTo>
                    <a:pt x="1646867" y="1620794"/>
                  </a:lnTo>
                  <a:lnTo>
                    <a:pt x="1650677" y="1637930"/>
                  </a:lnTo>
                  <a:lnTo>
                    <a:pt x="1654170" y="1655383"/>
                  </a:lnTo>
                  <a:lnTo>
                    <a:pt x="1657664" y="1673153"/>
                  </a:lnTo>
                  <a:lnTo>
                    <a:pt x="1660522" y="1690923"/>
                  </a:lnTo>
                  <a:lnTo>
                    <a:pt x="1663697" y="1709011"/>
                  </a:lnTo>
                  <a:lnTo>
                    <a:pt x="1666238" y="1727099"/>
                  </a:lnTo>
                  <a:lnTo>
                    <a:pt x="1668461" y="1745821"/>
                  </a:lnTo>
                  <a:lnTo>
                    <a:pt x="1670684" y="1764226"/>
                  </a:lnTo>
                  <a:lnTo>
                    <a:pt x="1672589" y="1783266"/>
                  </a:lnTo>
                  <a:lnTo>
                    <a:pt x="1674177" y="1802305"/>
                  </a:lnTo>
                  <a:lnTo>
                    <a:pt x="1676082" y="1821345"/>
                  </a:lnTo>
                  <a:lnTo>
                    <a:pt x="1677352" y="1841019"/>
                  </a:lnTo>
                  <a:lnTo>
                    <a:pt x="1678305" y="1860694"/>
                  </a:lnTo>
                  <a:lnTo>
                    <a:pt x="1679258" y="1880368"/>
                  </a:lnTo>
                  <a:lnTo>
                    <a:pt x="1679575" y="1900677"/>
                  </a:lnTo>
                  <a:lnTo>
                    <a:pt x="1679575" y="1903850"/>
                  </a:lnTo>
                  <a:lnTo>
                    <a:pt x="1677035" y="1905437"/>
                  </a:lnTo>
                  <a:lnTo>
                    <a:pt x="1653853" y="1918765"/>
                  </a:lnTo>
                  <a:lnTo>
                    <a:pt x="1630353" y="1931775"/>
                  </a:lnTo>
                  <a:lnTo>
                    <a:pt x="1606854" y="1944151"/>
                  </a:lnTo>
                  <a:lnTo>
                    <a:pt x="1583037" y="1956209"/>
                  </a:lnTo>
                  <a:lnTo>
                    <a:pt x="1558902" y="1967950"/>
                  </a:lnTo>
                  <a:lnTo>
                    <a:pt x="1534768" y="1979374"/>
                  </a:lnTo>
                  <a:lnTo>
                    <a:pt x="1510316" y="1990163"/>
                  </a:lnTo>
                  <a:lnTo>
                    <a:pt x="1485864" y="2000635"/>
                  </a:lnTo>
                  <a:lnTo>
                    <a:pt x="1461411" y="2010790"/>
                  </a:lnTo>
                  <a:lnTo>
                    <a:pt x="1436642" y="2020627"/>
                  </a:lnTo>
                  <a:lnTo>
                    <a:pt x="1411872" y="2029512"/>
                  </a:lnTo>
                  <a:lnTo>
                    <a:pt x="1386785" y="2038397"/>
                  </a:lnTo>
                  <a:lnTo>
                    <a:pt x="1361380" y="2046965"/>
                  </a:lnTo>
                  <a:lnTo>
                    <a:pt x="1335975" y="2054581"/>
                  </a:lnTo>
                  <a:lnTo>
                    <a:pt x="1310570" y="2062514"/>
                  </a:lnTo>
                  <a:lnTo>
                    <a:pt x="1285166" y="2069495"/>
                  </a:lnTo>
                  <a:lnTo>
                    <a:pt x="1259443" y="2076159"/>
                  </a:lnTo>
                  <a:lnTo>
                    <a:pt x="1233403" y="2082506"/>
                  </a:lnTo>
                  <a:lnTo>
                    <a:pt x="1207681" y="2088535"/>
                  </a:lnTo>
                  <a:lnTo>
                    <a:pt x="1181959" y="2093929"/>
                  </a:lnTo>
                  <a:lnTo>
                    <a:pt x="1155919" y="2099007"/>
                  </a:lnTo>
                  <a:lnTo>
                    <a:pt x="1129561" y="2103767"/>
                  </a:lnTo>
                  <a:lnTo>
                    <a:pt x="1103204" y="2107892"/>
                  </a:lnTo>
                  <a:lnTo>
                    <a:pt x="1077164" y="2111382"/>
                  </a:lnTo>
                  <a:lnTo>
                    <a:pt x="1050806" y="2114873"/>
                  </a:lnTo>
                  <a:lnTo>
                    <a:pt x="1024131" y="2117729"/>
                  </a:lnTo>
                  <a:lnTo>
                    <a:pt x="997774" y="2119950"/>
                  </a:lnTo>
                  <a:lnTo>
                    <a:pt x="971099" y="2121854"/>
                  </a:lnTo>
                  <a:lnTo>
                    <a:pt x="944424" y="2123441"/>
                  </a:lnTo>
                  <a:lnTo>
                    <a:pt x="917749" y="2125028"/>
                  </a:lnTo>
                  <a:lnTo>
                    <a:pt x="891074" y="2125662"/>
                  </a:lnTo>
                  <a:lnTo>
                    <a:pt x="864399" y="2125662"/>
                  </a:lnTo>
                  <a:lnTo>
                    <a:pt x="835818" y="2125662"/>
                  </a:lnTo>
                  <a:lnTo>
                    <a:pt x="807238" y="2124710"/>
                  </a:lnTo>
                  <a:lnTo>
                    <a:pt x="778657" y="2123124"/>
                  </a:lnTo>
                  <a:lnTo>
                    <a:pt x="750395" y="2121537"/>
                  </a:lnTo>
                  <a:lnTo>
                    <a:pt x="722132" y="2119316"/>
                  </a:lnTo>
                  <a:lnTo>
                    <a:pt x="693869" y="2116777"/>
                  </a:lnTo>
                  <a:lnTo>
                    <a:pt x="665606" y="2113604"/>
                  </a:lnTo>
                  <a:lnTo>
                    <a:pt x="637661" y="2109478"/>
                  </a:lnTo>
                  <a:lnTo>
                    <a:pt x="609398" y="2105353"/>
                  </a:lnTo>
                  <a:lnTo>
                    <a:pt x="581453" y="2100593"/>
                  </a:lnTo>
                  <a:lnTo>
                    <a:pt x="553825" y="2095199"/>
                  </a:lnTo>
                  <a:lnTo>
                    <a:pt x="525880" y="2089487"/>
                  </a:lnTo>
                  <a:lnTo>
                    <a:pt x="498252" y="2083458"/>
                  </a:lnTo>
                  <a:lnTo>
                    <a:pt x="470624" y="2076476"/>
                  </a:lnTo>
                  <a:lnTo>
                    <a:pt x="443314" y="2069495"/>
                  </a:lnTo>
                  <a:lnTo>
                    <a:pt x="416321" y="2061879"/>
                  </a:lnTo>
                  <a:lnTo>
                    <a:pt x="389011" y="2053629"/>
                  </a:lnTo>
                  <a:lnTo>
                    <a:pt x="362019" y="2045378"/>
                  </a:lnTo>
                  <a:lnTo>
                    <a:pt x="335343" y="2036176"/>
                  </a:lnTo>
                  <a:lnTo>
                    <a:pt x="308668" y="2026656"/>
                  </a:lnTo>
                  <a:lnTo>
                    <a:pt x="282311" y="2016502"/>
                  </a:lnTo>
                  <a:lnTo>
                    <a:pt x="255953" y="2006030"/>
                  </a:lnTo>
                  <a:lnTo>
                    <a:pt x="229913" y="1994923"/>
                  </a:lnTo>
                  <a:lnTo>
                    <a:pt x="203556" y="1983499"/>
                  </a:lnTo>
                  <a:lnTo>
                    <a:pt x="177833" y="1971441"/>
                  </a:lnTo>
                  <a:lnTo>
                    <a:pt x="152429" y="1959065"/>
                  </a:lnTo>
                  <a:lnTo>
                    <a:pt x="127024" y="1946372"/>
                  </a:lnTo>
                  <a:lnTo>
                    <a:pt x="101619" y="1933044"/>
                  </a:lnTo>
                  <a:lnTo>
                    <a:pt x="76532" y="1919399"/>
                  </a:lnTo>
                  <a:lnTo>
                    <a:pt x="51762" y="1905437"/>
                  </a:lnTo>
                  <a:lnTo>
                    <a:pt x="27310" y="1890523"/>
                  </a:lnTo>
                  <a:lnTo>
                    <a:pt x="2858" y="1875291"/>
                  </a:lnTo>
                  <a:lnTo>
                    <a:pt x="0" y="1888301"/>
                  </a:lnTo>
                  <a:lnTo>
                    <a:pt x="0" y="1870531"/>
                  </a:lnTo>
                  <a:lnTo>
                    <a:pt x="952" y="1850222"/>
                  </a:lnTo>
                  <a:lnTo>
                    <a:pt x="2223" y="1829913"/>
                  </a:lnTo>
                  <a:lnTo>
                    <a:pt x="3493" y="1809604"/>
                  </a:lnTo>
                  <a:lnTo>
                    <a:pt x="5398" y="1790247"/>
                  </a:lnTo>
                  <a:lnTo>
                    <a:pt x="6986" y="1770573"/>
                  </a:lnTo>
                  <a:lnTo>
                    <a:pt x="9209" y="1750898"/>
                  </a:lnTo>
                  <a:lnTo>
                    <a:pt x="11749" y="1732176"/>
                  </a:lnTo>
                  <a:lnTo>
                    <a:pt x="14290" y="1713136"/>
                  </a:lnTo>
                  <a:lnTo>
                    <a:pt x="17148" y="1694414"/>
                  </a:lnTo>
                  <a:lnTo>
                    <a:pt x="20006" y="1676009"/>
                  </a:lnTo>
                  <a:lnTo>
                    <a:pt x="23499" y="1657604"/>
                  </a:lnTo>
                  <a:lnTo>
                    <a:pt x="26992" y="1639834"/>
                  </a:lnTo>
                  <a:lnTo>
                    <a:pt x="30486" y="1621746"/>
                  </a:lnTo>
                  <a:lnTo>
                    <a:pt x="34931" y="1604293"/>
                  </a:lnTo>
                  <a:lnTo>
                    <a:pt x="38742" y="1586840"/>
                  </a:lnTo>
                  <a:lnTo>
                    <a:pt x="43188" y="1569704"/>
                  </a:lnTo>
                  <a:lnTo>
                    <a:pt x="47951" y="1552569"/>
                  </a:lnTo>
                  <a:lnTo>
                    <a:pt x="52715" y="1536068"/>
                  </a:lnTo>
                  <a:lnTo>
                    <a:pt x="57796" y="1519249"/>
                  </a:lnTo>
                  <a:lnTo>
                    <a:pt x="62877" y="1503066"/>
                  </a:lnTo>
                  <a:lnTo>
                    <a:pt x="68593" y="1486564"/>
                  </a:lnTo>
                  <a:lnTo>
                    <a:pt x="73991" y="1470698"/>
                  </a:lnTo>
                  <a:lnTo>
                    <a:pt x="80025" y="1455149"/>
                  </a:lnTo>
                  <a:lnTo>
                    <a:pt x="86059" y="1439283"/>
                  </a:lnTo>
                  <a:lnTo>
                    <a:pt x="92410" y="1424051"/>
                  </a:lnTo>
                  <a:lnTo>
                    <a:pt x="98761" y="1409137"/>
                  </a:lnTo>
                  <a:lnTo>
                    <a:pt x="105430" y="1393905"/>
                  </a:lnTo>
                  <a:lnTo>
                    <a:pt x="112098" y="1378990"/>
                  </a:lnTo>
                  <a:lnTo>
                    <a:pt x="119402" y="1364393"/>
                  </a:lnTo>
                  <a:lnTo>
                    <a:pt x="126706" y="1350114"/>
                  </a:lnTo>
                  <a:lnTo>
                    <a:pt x="134010" y="1335834"/>
                  </a:lnTo>
                  <a:lnTo>
                    <a:pt x="141632" y="1321871"/>
                  </a:lnTo>
                  <a:lnTo>
                    <a:pt x="149571" y="1307909"/>
                  </a:lnTo>
                  <a:lnTo>
                    <a:pt x="157510" y="1294264"/>
                  </a:lnTo>
                  <a:lnTo>
                    <a:pt x="165766" y="1280936"/>
                  </a:lnTo>
                  <a:lnTo>
                    <a:pt x="174023" y="1267291"/>
                  </a:lnTo>
                  <a:lnTo>
                    <a:pt x="182597" y="1253963"/>
                  </a:lnTo>
                  <a:lnTo>
                    <a:pt x="191171" y="1241270"/>
                  </a:lnTo>
                  <a:lnTo>
                    <a:pt x="200380" y="1228260"/>
                  </a:lnTo>
                  <a:lnTo>
                    <a:pt x="209589" y="1215884"/>
                  </a:lnTo>
                  <a:lnTo>
                    <a:pt x="218799" y="1203191"/>
                  </a:lnTo>
                  <a:lnTo>
                    <a:pt x="228008" y="1191133"/>
                  </a:lnTo>
                  <a:lnTo>
                    <a:pt x="237852" y="1178757"/>
                  </a:lnTo>
                  <a:lnTo>
                    <a:pt x="247697" y="1167016"/>
                  </a:lnTo>
                  <a:lnTo>
                    <a:pt x="257541" y="1155275"/>
                  </a:lnTo>
                  <a:lnTo>
                    <a:pt x="267703" y="1143533"/>
                  </a:lnTo>
                  <a:lnTo>
                    <a:pt x="278182" y="1132110"/>
                  </a:lnTo>
                  <a:lnTo>
                    <a:pt x="288662" y="1120686"/>
                  </a:lnTo>
                  <a:lnTo>
                    <a:pt x="298824" y="1109579"/>
                  </a:lnTo>
                  <a:lnTo>
                    <a:pt x="309938" y="1098473"/>
                  </a:lnTo>
                  <a:lnTo>
                    <a:pt x="320735" y="1087684"/>
                  </a:lnTo>
                  <a:lnTo>
                    <a:pt x="331850" y="1076895"/>
                  </a:lnTo>
                  <a:lnTo>
                    <a:pt x="343282" y="1066423"/>
                  </a:lnTo>
                  <a:lnTo>
                    <a:pt x="354715" y="1055951"/>
                  </a:lnTo>
                  <a:lnTo>
                    <a:pt x="366147" y="1045797"/>
                  </a:lnTo>
                  <a:lnTo>
                    <a:pt x="377897" y="1035642"/>
                  </a:lnTo>
                  <a:lnTo>
                    <a:pt x="389964" y="1025805"/>
                  </a:lnTo>
                  <a:lnTo>
                    <a:pt x="401714" y="1015968"/>
                  </a:lnTo>
                  <a:lnTo>
                    <a:pt x="414099" y="1006448"/>
                  </a:lnTo>
                  <a:lnTo>
                    <a:pt x="426801" y="996928"/>
                  </a:lnTo>
                  <a:lnTo>
                    <a:pt x="439186" y="987408"/>
                  </a:lnTo>
                  <a:lnTo>
                    <a:pt x="451571" y="977888"/>
                  </a:lnTo>
                  <a:lnTo>
                    <a:pt x="477293" y="960118"/>
                  </a:lnTo>
                  <a:lnTo>
                    <a:pt x="481421" y="957262"/>
                  </a:lnTo>
                  <a:close/>
                  <a:moveTo>
                    <a:pt x="839471" y="0"/>
                  </a:moveTo>
                  <a:lnTo>
                    <a:pt x="852171" y="0"/>
                  </a:lnTo>
                  <a:lnTo>
                    <a:pt x="865506" y="0"/>
                  </a:lnTo>
                  <a:lnTo>
                    <a:pt x="878206" y="636"/>
                  </a:lnTo>
                  <a:lnTo>
                    <a:pt x="890906" y="1271"/>
                  </a:lnTo>
                  <a:lnTo>
                    <a:pt x="903288" y="2542"/>
                  </a:lnTo>
                  <a:lnTo>
                    <a:pt x="915988" y="3813"/>
                  </a:lnTo>
                  <a:lnTo>
                    <a:pt x="928371" y="5719"/>
                  </a:lnTo>
                  <a:lnTo>
                    <a:pt x="940436" y="7943"/>
                  </a:lnTo>
                  <a:lnTo>
                    <a:pt x="952818" y="10167"/>
                  </a:lnTo>
                  <a:lnTo>
                    <a:pt x="964883" y="12708"/>
                  </a:lnTo>
                  <a:lnTo>
                    <a:pt x="976631" y="15568"/>
                  </a:lnTo>
                  <a:lnTo>
                    <a:pt x="988696" y="19062"/>
                  </a:lnTo>
                  <a:lnTo>
                    <a:pt x="1000443" y="22239"/>
                  </a:lnTo>
                  <a:lnTo>
                    <a:pt x="1011873" y="26052"/>
                  </a:lnTo>
                  <a:lnTo>
                    <a:pt x="1023621" y="30182"/>
                  </a:lnTo>
                  <a:lnTo>
                    <a:pt x="1034733" y="34630"/>
                  </a:lnTo>
                  <a:lnTo>
                    <a:pt x="1046163" y="39395"/>
                  </a:lnTo>
                  <a:lnTo>
                    <a:pt x="1057276" y="44161"/>
                  </a:lnTo>
                  <a:lnTo>
                    <a:pt x="1068388" y="48926"/>
                  </a:lnTo>
                  <a:lnTo>
                    <a:pt x="1079183" y="54645"/>
                  </a:lnTo>
                  <a:lnTo>
                    <a:pt x="1089661" y="60046"/>
                  </a:lnTo>
                  <a:lnTo>
                    <a:pt x="1100456" y="66082"/>
                  </a:lnTo>
                  <a:lnTo>
                    <a:pt x="1110616" y="72119"/>
                  </a:lnTo>
                  <a:lnTo>
                    <a:pt x="1120776" y="78790"/>
                  </a:lnTo>
                  <a:lnTo>
                    <a:pt x="1130936" y="85462"/>
                  </a:lnTo>
                  <a:lnTo>
                    <a:pt x="1140461" y="92134"/>
                  </a:lnTo>
                  <a:lnTo>
                    <a:pt x="1150303" y="99123"/>
                  </a:lnTo>
                  <a:lnTo>
                    <a:pt x="1159828" y="106430"/>
                  </a:lnTo>
                  <a:lnTo>
                    <a:pt x="1169353" y="114055"/>
                  </a:lnTo>
                  <a:lnTo>
                    <a:pt x="1178561" y="121680"/>
                  </a:lnTo>
                  <a:lnTo>
                    <a:pt x="1187133" y="129623"/>
                  </a:lnTo>
                  <a:lnTo>
                    <a:pt x="1196023" y="137883"/>
                  </a:lnTo>
                  <a:lnTo>
                    <a:pt x="1204596" y="146143"/>
                  </a:lnTo>
                  <a:lnTo>
                    <a:pt x="1213168" y="155039"/>
                  </a:lnTo>
                  <a:lnTo>
                    <a:pt x="1221106" y="163299"/>
                  </a:lnTo>
                  <a:lnTo>
                    <a:pt x="1229043" y="172513"/>
                  </a:lnTo>
                  <a:lnTo>
                    <a:pt x="1236981" y="181726"/>
                  </a:lnTo>
                  <a:lnTo>
                    <a:pt x="1244283" y="190939"/>
                  </a:lnTo>
                  <a:lnTo>
                    <a:pt x="1251586" y="200153"/>
                  </a:lnTo>
                  <a:lnTo>
                    <a:pt x="1258888" y="210001"/>
                  </a:lnTo>
                  <a:lnTo>
                    <a:pt x="1265556" y="219850"/>
                  </a:lnTo>
                  <a:lnTo>
                    <a:pt x="1272223" y="230017"/>
                  </a:lnTo>
                  <a:lnTo>
                    <a:pt x="1278256" y="240183"/>
                  </a:lnTo>
                  <a:lnTo>
                    <a:pt x="1284606" y="250667"/>
                  </a:lnTo>
                  <a:lnTo>
                    <a:pt x="1290321" y="261151"/>
                  </a:lnTo>
                  <a:lnTo>
                    <a:pt x="1296353" y="271953"/>
                  </a:lnTo>
                  <a:lnTo>
                    <a:pt x="1301433" y="282755"/>
                  </a:lnTo>
                  <a:lnTo>
                    <a:pt x="1306831" y="293239"/>
                  </a:lnTo>
                  <a:lnTo>
                    <a:pt x="1311593" y="304359"/>
                  </a:lnTo>
                  <a:lnTo>
                    <a:pt x="1316356" y="315796"/>
                  </a:lnTo>
                  <a:lnTo>
                    <a:pt x="1320483" y="327234"/>
                  </a:lnTo>
                  <a:lnTo>
                    <a:pt x="1324293" y="338671"/>
                  </a:lnTo>
                  <a:lnTo>
                    <a:pt x="1328421" y="350426"/>
                  </a:lnTo>
                  <a:lnTo>
                    <a:pt x="1331913" y="362181"/>
                  </a:lnTo>
                  <a:lnTo>
                    <a:pt x="1335088" y="373936"/>
                  </a:lnTo>
                  <a:lnTo>
                    <a:pt x="1337946" y="386009"/>
                  </a:lnTo>
                  <a:lnTo>
                    <a:pt x="1340803" y="398081"/>
                  </a:lnTo>
                  <a:lnTo>
                    <a:pt x="1343026" y="410472"/>
                  </a:lnTo>
                  <a:lnTo>
                    <a:pt x="1344931" y="422862"/>
                  </a:lnTo>
                  <a:lnTo>
                    <a:pt x="1346518" y="435252"/>
                  </a:lnTo>
                  <a:lnTo>
                    <a:pt x="1348106" y="447643"/>
                  </a:lnTo>
                  <a:lnTo>
                    <a:pt x="1349058" y="460033"/>
                  </a:lnTo>
                  <a:lnTo>
                    <a:pt x="1350011" y="472741"/>
                  </a:lnTo>
                  <a:lnTo>
                    <a:pt x="1350646" y="485449"/>
                  </a:lnTo>
                  <a:lnTo>
                    <a:pt x="1350963" y="498475"/>
                  </a:lnTo>
                  <a:lnTo>
                    <a:pt x="1350646" y="513407"/>
                  </a:lnTo>
                  <a:lnTo>
                    <a:pt x="1349693" y="528975"/>
                  </a:lnTo>
                  <a:lnTo>
                    <a:pt x="1348423" y="543907"/>
                  </a:lnTo>
                  <a:lnTo>
                    <a:pt x="1347153" y="558521"/>
                  </a:lnTo>
                  <a:lnTo>
                    <a:pt x="1345248" y="573453"/>
                  </a:lnTo>
                  <a:lnTo>
                    <a:pt x="1342708" y="588067"/>
                  </a:lnTo>
                  <a:lnTo>
                    <a:pt x="1339851" y="602682"/>
                  </a:lnTo>
                  <a:lnTo>
                    <a:pt x="1336358" y="616660"/>
                  </a:lnTo>
                  <a:lnTo>
                    <a:pt x="1332866" y="631275"/>
                  </a:lnTo>
                  <a:lnTo>
                    <a:pt x="1328738" y="645254"/>
                  </a:lnTo>
                  <a:lnTo>
                    <a:pt x="1324293" y="658915"/>
                  </a:lnTo>
                  <a:lnTo>
                    <a:pt x="1319531" y="672576"/>
                  </a:lnTo>
                  <a:lnTo>
                    <a:pt x="1314133" y="685920"/>
                  </a:lnTo>
                  <a:lnTo>
                    <a:pt x="1308418" y="699263"/>
                  </a:lnTo>
                  <a:lnTo>
                    <a:pt x="1302386" y="712607"/>
                  </a:lnTo>
                  <a:lnTo>
                    <a:pt x="1296353" y="725315"/>
                  </a:lnTo>
                  <a:lnTo>
                    <a:pt x="1289368" y="738023"/>
                  </a:lnTo>
                  <a:lnTo>
                    <a:pt x="1282383" y="750413"/>
                  </a:lnTo>
                  <a:lnTo>
                    <a:pt x="1275081" y="762486"/>
                  </a:lnTo>
                  <a:lnTo>
                    <a:pt x="1267143" y="774559"/>
                  </a:lnTo>
                  <a:lnTo>
                    <a:pt x="1259206" y="786313"/>
                  </a:lnTo>
                  <a:lnTo>
                    <a:pt x="1250633" y="797751"/>
                  </a:lnTo>
                  <a:lnTo>
                    <a:pt x="1242061" y="809188"/>
                  </a:lnTo>
                  <a:lnTo>
                    <a:pt x="1232853" y="819990"/>
                  </a:lnTo>
                  <a:lnTo>
                    <a:pt x="1223963" y="830792"/>
                  </a:lnTo>
                  <a:lnTo>
                    <a:pt x="1214121" y="841276"/>
                  </a:lnTo>
                  <a:lnTo>
                    <a:pt x="1204278" y="851442"/>
                  </a:lnTo>
                  <a:lnTo>
                    <a:pt x="1193801" y="860974"/>
                  </a:lnTo>
                  <a:lnTo>
                    <a:pt x="1183323" y="870822"/>
                  </a:lnTo>
                  <a:lnTo>
                    <a:pt x="1172528" y="880036"/>
                  </a:lnTo>
                  <a:lnTo>
                    <a:pt x="1161733" y="889249"/>
                  </a:lnTo>
                  <a:lnTo>
                    <a:pt x="1150303" y="897827"/>
                  </a:lnTo>
                  <a:lnTo>
                    <a:pt x="1134746" y="909264"/>
                  </a:lnTo>
                  <a:lnTo>
                    <a:pt x="1118236" y="920066"/>
                  </a:lnTo>
                  <a:lnTo>
                    <a:pt x="1101408" y="929915"/>
                  </a:lnTo>
                  <a:lnTo>
                    <a:pt x="1084581" y="939446"/>
                  </a:lnTo>
                  <a:lnTo>
                    <a:pt x="1066801" y="948342"/>
                  </a:lnTo>
                  <a:lnTo>
                    <a:pt x="1048703" y="956602"/>
                  </a:lnTo>
                  <a:lnTo>
                    <a:pt x="1040131" y="960414"/>
                  </a:lnTo>
                  <a:lnTo>
                    <a:pt x="1030606" y="963909"/>
                  </a:lnTo>
                  <a:lnTo>
                    <a:pt x="1021398" y="967722"/>
                  </a:lnTo>
                  <a:lnTo>
                    <a:pt x="1011873" y="970899"/>
                  </a:lnTo>
                  <a:lnTo>
                    <a:pt x="1002348" y="973758"/>
                  </a:lnTo>
                  <a:lnTo>
                    <a:pt x="993141" y="976617"/>
                  </a:lnTo>
                  <a:lnTo>
                    <a:pt x="983616" y="979794"/>
                  </a:lnTo>
                  <a:lnTo>
                    <a:pt x="973773" y="982018"/>
                  </a:lnTo>
                  <a:lnTo>
                    <a:pt x="963931" y="984560"/>
                  </a:lnTo>
                  <a:lnTo>
                    <a:pt x="954088" y="986466"/>
                  </a:lnTo>
                  <a:lnTo>
                    <a:pt x="944246" y="988372"/>
                  </a:lnTo>
                  <a:lnTo>
                    <a:pt x="934403" y="990596"/>
                  </a:lnTo>
                  <a:lnTo>
                    <a:pt x="924561" y="991867"/>
                  </a:lnTo>
                  <a:lnTo>
                    <a:pt x="914401" y="993455"/>
                  </a:lnTo>
                  <a:lnTo>
                    <a:pt x="904241" y="994409"/>
                  </a:lnTo>
                  <a:lnTo>
                    <a:pt x="893763" y="995362"/>
                  </a:lnTo>
                  <a:lnTo>
                    <a:pt x="883603" y="995997"/>
                  </a:lnTo>
                  <a:lnTo>
                    <a:pt x="873126" y="996632"/>
                  </a:lnTo>
                  <a:lnTo>
                    <a:pt x="862648" y="996950"/>
                  </a:lnTo>
                  <a:lnTo>
                    <a:pt x="852171" y="996950"/>
                  </a:lnTo>
                  <a:lnTo>
                    <a:pt x="840423" y="996950"/>
                  </a:lnTo>
                  <a:lnTo>
                    <a:pt x="828358" y="996315"/>
                  </a:lnTo>
                  <a:lnTo>
                    <a:pt x="816293" y="995679"/>
                  </a:lnTo>
                  <a:lnTo>
                    <a:pt x="804546" y="994726"/>
                  </a:lnTo>
                  <a:lnTo>
                    <a:pt x="792798" y="993455"/>
                  </a:lnTo>
                  <a:lnTo>
                    <a:pt x="781368" y="992185"/>
                  </a:lnTo>
                  <a:lnTo>
                    <a:pt x="769621" y="990278"/>
                  </a:lnTo>
                  <a:lnTo>
                    <a:pt x="758191" y="988054"/>
                  </a:lnTo>
                  <a:lnTo>
                    <a:pt x="746761" y="985831"/>
                  </a:lnTo>
                  <a:lnTo>
                    <a:pt x="735331" y="983289"/>
                  </a:lnTo>
                  <a:lnTo>
                    <a:pt x="724218" y="980430"/>
                  </a:lnTo>
                  <a:lnTo>
                    <a:pt x="713106" y="977253"/>
                  </a:lnTo>
                  <a:lnTo>
                    <a:pt x="702311" y="973758"/>
                  </a:lnTo>
                  <a:lnTo>
                    <a:pt x="691198" y="970263"/>
                  </a:lnTo>
                  <a:lnTo>
                    <a:pt x="680721" y="966768"/>
                  </a:lnTo>
                  <a:lnTo>
                    <a:pt x="670243" y="962321"/>
                  </a:lnTo>
                  <a:lnTo>
                    <a:pt x="659448" y="958190"/>
                  </a:lnTo>
                  <a:lnTo>
                    <a:pt x="648971" y="953425"/>
                  </a:lnTo>
                  <a:lnTo>
                    <a:pt x="638811" y="948659"/>
                  </a:lnTo>
                  <a:lnTo>
                    <a:pt x="628651" y="943894"/>
                  </a:lnTo>
                  <a:lnTo>
                    <a:pt x="618491" y="938493"/>
                  </a:lnTo>
                  <a:lnTo>
                    <a:pt x="608648" y="933410"/>
                  </a:lnTo>
                  <a:lnTo>
                    <a:pt x="599123" y="927373"/>
                  </a:lnTo>
                  <a:lnTo>
                    <a:pt x="589281" y="921655"/>
                  </a:lnTo>
                  <a:lnTo>
                    <a:pt x="579756" y="915618"/>
                  </a:lnTo>
                  <a:lnTo>
                    <a:pt x="570548" y="909264"/>
                  </a:lnTo>
                  <a:lnTo>
                    <a:pt x="561023" y="902910"/>
                  </a:lnTo>
                  <a:lnTo>
                    <a:pt x="552133" y="895921"/>
                  </a:lnTo>
                  <a:lnTo>
                    <a:pt x="543561" y="889249"/>
                  </a:lnTo>
                  <a:lnTo>
                    <a:pt x="534671" y="881942"/>
                  </a:lnTo>
                  <a:lnTo>
                    <a:pt x="526098" y="874952"/>
                  </a:lnTo>
                  <a:lnTo>
                    <a:pt x="517526" y="867328"/>
                  </a:lnTo>
                  <a:lnTo>
                    <a:pt x="508318" y="858750"/>
                  </a:lnTo>
                  <a:lnTo>
                    <a:pt x="499428" y="849854"/>
                  </a:lnTo>
                  <a:lnTo>
                    <a:pt x="490538" y="840958"/>
                  </a:lnTo>
                  <a:lnTo>
                    <a:pt x="481648" y="831427"/>
                  </a:lnTo>
                  <a:lnTo>
                    <a:pt x="473711" y="821896"/>
                  </a:lnTo>
                  <a:lnTo>
                    <a:pt x="465456" y="812047"/>
                  </a:lnTo>
                  <a:lnTo>
                    <a:pt x="457518" y="801881"/>
                  </a:lnTo>
                  <a:lnTo>
                    <a:pt x="449898" y="791714"/>
                  </a:lnTo>
                  <a:lnTo>
                    <a:pt x="442596" y="781548"/>
                  </a:lnTo>
                  <a:lnTo>
                    <a:pt x="435293" y="770746"/>
                  </a:lnTo>
                  <a:lnTo>
                    <a:pt x="428626" y="759944"/>
                  </a:lnTo>
                  <a:lnTo>
                    <a:pt x="421958" y="749142"/>
                  </a:lnTo>
                  <a:lnTo>
                    <a:pt x="415608" y="738023"/>
                  </a:lnTo>
                  <a:lnTo>
                    <a:pt x="409576" y="726585"/>
                  </a:lnTo>
                  <a:lnTo>
                    <a:pt x="403861" y="715148"/>
                  </a:lnTo>
                  <a:lnTo>
                    <a:pt x="398463" y="703393"/>
                  </a:lnTo>
                  <a:lnTo>
                    <a:pt x="393383" y="691638"/>
                  </a:lnTo>
                  <a:lnTo>
                    <a:pt x="388303" y="679566"/>
                  </a:lnTo>
                  <a:lnTo>
                    <a:pt x="383858" y="667493"/>
                  </a:lnTo>
                  <a:lnTo>
                    <a:pt x="379731" y="655420"/>
                  </a:lnTo>
                  <a:lnTo>
                    <a:pt x="375603" y="643030"/>
                  </a:lnTo>
                  <a:lnTo>
                    <a:pt x="372111" y="630322"/>
                  </a:lnTo>
                  <a:lnTo>
                    <a:pt x="368936" y="617614"/>
                  </a:lnTo>
                  <a:lnTo>
                    <a:pt x="365443" y="604588"/>
                  </a:lnTo>
                  <a:lnTo>
                    <a:pt x="362903" y="591880"/>
                  </a:lnTo>
                  <a:lnTo>
                    <a:pt x="360681" y="578854"/>
                  </a:lnTo>
                  <a:lnTo>
                    <a:pt x="358776" y="565828"/>
                  </a:lnTo>
                  <a:lnTo>
                    <a:pt x="357188" y="552485"/>
                  </a:lnTo>
                  <a:lnTo>
                    <a:pt x="355601" y="539141"/>
                  </a:lnTo>
                  <a:lnTo>
                    <a:pt x="354648" y="525480"/>
                  </a:lnTo>
                  <a:lnTo>
                    <a:pt x="354331" y="511819"/>
                  </a:lnTo>
                  <a:lnTo>
                    <a:pt x="354013" y="498475"/>
                  </a:lnTo>
                  <a:lnTo>
                    <a:pt x="354331" y="485449"/>
                  </a:lnTo>
                  <a:lnTo>
                    <a:pt x="354648" y="472741"/>
                  </a:lnTo>
                  <a:lnTo>
                    <a:pt x="355601" y="460033"/>
                  </a:lnTo>
                  <a:lnTo>
                    <a:pt x="356871" y="447643"/>
                  </a:lnTo>
                  <a:lnTo>
                    <a:pt x="358141" y="434935"/>
                  </a:lnTo>
                  <a:lnTo>
                    <a:pt x="360046" y="422544"/>
                  </a:lnTo>
                  <a:lnTo>
                    <a:pt x="361951" y="410472"/>
                  </a:lnTo>
                  <a:lnTo>
                    <a:pt x="364173" y="397763"/>
                  </a:lnTo>
                  <a:lnTo>
                    <a:pt x="366713" y="385691"/>
                  </a:lnTo>
                  <a:lnTo>
                    <a:pt x="369888" y="373936"/>
                  </a:lnTo>
                  <a:lnTo>
                    <a:pt x="373063" y="361863"/>
                  </a:lnTo>
                  <a:lnTo>
                    <a:pt x="376556" y="350108"/>
                  </a:lnTo>
                  <a:lnTo>
                    <a:pt x="380683" y="338671"/>
                  </a:lnTo>
                  <a:lnTo>
                    <a:pt x="384493" y="326916"/>
                  </a:lnTo>
                  <a:lnTo>
                    <a:pt x="388621" y="315796"/>
                  </a:lnTo>
                  <a:lnTo>
                    <a:pt x="393383" y="304359"/>
                  </a:lnTo>
                  <a:lnTo>
                    <a:pt x="398146" y="293239"/>
                  </a:lnTo>
                  <a:lnTo>
                    <a:pt x="403543" y="282755"/>
                  </a:lnTo>
                  <a:lnTo>
                    <a:pt x="408623" y="271636"/>
                  </a:lnTo>
                  <a:lnTo>
                    <a:pt x="414656" y="261151"/>
                  </a:lnTo>
                  <a:lnTo>
                    <a:pt x="420371" y="250667"/>
                  </a:lnTo>
                  <a:lnTo>
                    <a:pt x="426721" y="240183"/>
                  </a:lnTo>
                  <a:lnTo>
                    <a:pt x="432753" y="230017"/>
                  </a:lnTo>
                  <a:lnTo>
                    <a:pt x="439421" y="219850"/>
                  </a:lnTo>
                  <a:lnTo>
                    <a:pt x="446088" y="210001"/>
                  </a:lnTo>
                  <a:lnTo>
                    <a:pt x="453391" y="200153"/>
                  </a:lnTo>
                  <a:lnTo>
                    <a:pt x="460693" y="190939"/>
                  </a:lnTo>
                  <a:lnTo>
                    <a:pt x="467996" y="181408"/>
                  </a:lnTo>
                  <a:lnTo>
                    <a:pt x="475933" y="172195"/>
                  </a:lnTo>
                  <a:lnTo>
                    <a:pt x="483871" y="163299"/>
                  </a:lnTo>
                  <a:lnTo>
                    <a:pt x="491808" y="154403"/>
                  </a:lnTo>
                  <a:lnTo>
                    <a:pt x="500381" y="146143"/>
                  </a:lnTo>
                  <a:lnTo>
                    <a:pt x="508953" y="137565"/>
                  </a:lnTo>
                  <a:lnTo>
                    <a:pt x="517526" y="129305"/>
                  </a:lnTo>
                  <a:lnTo>
                    <a:pt x="526416" y="121680"/>
                  </a:lnTo>
                  <a:lnTo>
                    <a:pt x="535623" y="113738"/>
                  </a:lnTo>
                  <a:lnTo>
                    <a:pt x="545148" y="106113"/>
                  </a:lnTo>
                  <a:lnTo>
                    <a:pt x="554673" y="99123"/>
                  </a:lnTo>
                  <a:lnTo>
                    <a:pt x="564516" y="92134"/>
                  </a:lnTo>
                  <a:lnTo>
                    <a:pt x="574041" y="85462"/>
                  </a:lnTo>
                  <a:lnTo>
                    <a:pt x="584201" y="78473"/>
                  </a:lnTo>
                  <a:lnTo>
                    <a:pt x="594361" y="72119"/>
                  </a:lnTo>
                  <a:lnTo>
                    <a:pt x="604838" y="66082"/>
                  </a:lnTo>
                  <a:lnTo>
                    <a:pt x="615316" y="60046"/>
                  </a:lnTo>
                  <a:lnTo>
                    <a:pt x="625793" y="54645"/>
                  </a:lnTo>
                  <a:lnTo>
                    <a:pt x="636906" y="48926"/>
                  </a:lnTo>
                  <a:lnTo>
                    <a:pt x="647701" y="44161"/>
                  </a:lnTo>
                  <a:lnTo>
                    <a:pt x="658813" y="39395"/>
                  </a:lnTo>
                  <a:lnTo>
                    <a:pt x="670243" y="34630"/>
                  </a:lnTo>
                  <a:lnTo>
                    <a:pt x="681356" y="30182"/>
                  </a:lnTo>
                  <a:lnTo>
                    <a:pt x="693103" y="26052"/>
                  </a:lnTo>
                  <a:lnTo>
                    <a:pt x="704533" y="22239"/>
                  </a:lnTo>
                  <a:lnTo>
                    <a:pt x="716281" y="19062"/>
                  </a:lnTo>
                  <a:lnTo>
                    <a:pt x="728346" y="15568"/>
                  </a:lnTo>
                  <a:lnTo>
                    <a:pt x="740093" y="12708"/>
                  </a:lnTo>
                  <a:lnTo>
                    <a:pt x="752158" y="10167"/>
                  </a:lnTo>
                  <a:lnTo>
                    <a:pt x="764541" y="7625"/>
                  </a:lnTo>
                  <a:lnTo>
                    <a:pt x="776606" y="5719"/>
                  </a:lnTo>
                  <a:lnTo>
                    <a:pt x="788988" y="3813"/>
                  </a:lnTo>
                  <a:lnTo>
                    <a:pt x="801688" y="2542"/>
                  </a:lnTo>
                  <a:lnTo>
                    <a:pt x="814071" y="1271"/>
                  </a:lnTo>
                  <a:lnTo>
                    <a:pt x="826771" y="636"/>
                  </a:lnTo>
                  <a:lnTo>
                    <a:pt x="839471" y="0"/>
                  </a:lnTo>
                  <a:close/>
                </a:path>
              </a:pathLst>
            </a:custGeom>
            <a:solidFill>
              <a:srgbClr val="F8F8F8"/>
            </a:solidFill>
            <a:ln>
              <a:solidFill>
                <a:srgbClr val="A9BECB"/>
              </a:solidFill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140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990537" y="4146717"/>
            <a:ext cx="610268" cy="611524"/>
            <a:chOff x="7099916" y="4007017"/>
            <a:chExt cx="610268" cy="611524"/>
          </a:xfrm>
          <a:gradFill>
            <a:gsLst>
              <a:gs pos="0">
                <a:srgbClr val="002060"/>
              </a:gs>
              <a:gs pos="100000">
                <a:srgbClr val="00B0F0"/>
              </a:gs>
            </a:gsLst>
            <a:lin ang="5400000" scaled="1"/>
          </a:gradFill>
        </p:grpSpPr>
        <p:sp>
          <p:nvSpPr>
            <p:cNvPr id="15" name="任意多边形 14"/>
            <p:cNvSpPr/>
            <p:nvPr/>
          </p:nvSpPr>
          <p:spPr>
            <a:xfrm>
              <a:off x="7099916" y="4007017"/>
              <a:ext cx="610268" cy="611524"/>
            </a:xfrm>
            <a:custGeom>
              <a:avLst/>
              <a:gdLst>
                <a:gd name="connsiteX0" fmla="*/ 413081 w 772416"/>
                <a:gd name="connsiteY0" fmla="*/ 961 h 772416"/>
                <a:gd name="connsiteX1" fmla="*/ 720618 w 772416"/>
                <a:gd name="connsiteY1" fmla="*/ 193136 h 772416"/>
                <a:gd name="connsiteX2" fmla="*/ 579280 w 772416"/>
                <a:gd name="connsiteY2" fmla="*/ 720618 h 772416"/>
                <a:gd name="connsiteX3" fmla="*/ 51797 w 772416"/>
                <a:gd name="connsiteY3" fmla="*/ 579280 h 772416"/>
                <a:gd name="connsiteX4" fmla="*/ 193136 w 772416"/>
                <a:gd name="connsiteY4" fmla="*/ 51797 h 772416"/>
                <a:gd name="connsiteX5" fmla="*/ 413081 w 772416"/>
                <a:gd name="connsiteY5" fmla="*/ 961 h 772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2416" h="772416">
                  <a:moveTo>
                    <a:pt x="413081" y="961"/>
                  </a:moveTo>
                  <a:cubicBezTo>
                    <a:pt x="536732" y="9700"/>
                    <a:pt x="653974" y="77705"/>
                    <a:pt x="720618" y="193136"/>
                  </a:cubicBezTo>
                  <a:cubicBezTo>
                    <a:pt x="827249" y="377825"/>
                    <a:pt x="763969" y="613988"/>
                    <a:pt x="579280" y="720618"/>
                  </a:cubicBezTo>
                  <a:cubicBezTo>
                    <a:pt x="394590" y="827249"/>
                    <a:pt x="158428" y="763969"/>
                    <a:pt x="51797" y="579280"/>
                  </a:cubicBezTo>
                  <a:cubicBezTo>
                    <a:pt x="-54833" y="394590"/>
                    <a:pt x="8446" y="158428"/>
                    <a:pt x="193136" y="51797"/>
                  </a:cubicBezTo>
                  <a:cubicBezTo>
                    <a:pt x="262394" y="11811"/>
                    <a:pt x="338891" y="-4282"/>
                    <a:pt x="413081" y="961"/>
                  </a:cubicBezTo>
                  <a:close/>
                </a:path>
              </a:pathLst>
            </a:custGeom>
            <a:solidFill>
              <a:srgbClr val="C00000"/>
            </a:solidFill>
            <a:ln w="120650">
              <a:solidFill>
                <a:srgbClr val="A9BECB"/>
              </a:soli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16" name="KSO_Shape"/>
            <p:cNvSpPr/>
            <p:nvPr/>
          </p:nvSpPr>
          <p:spPr bwMode="auto">
            <a:xfrm>
              <a:off x="7333475" y="4177792"/>
              <a:ext cx="144405" cy="269974"/>
            </a:xfrm>
            <a:custGeom>
              <a:avLst/>
              <a:gdLst>
                <a:gd name="T0" fmla="*/ 134485 w 2938"/>
                <a:gd name="T1" fmla="*/ 2420 h 5511"/>
                <a:gd name="T2" fmla="*/ 89887 w 2938"/>
                <a:gd name="T3" fmla="*/ 15901 h 5511"/>
                <a:gd name="T4" fmla="*/ 51858 w 2938"/>
                <a:gd name="T5" fmla="*/ 41481 h 5511"/>
                <a:gd name="T6" fmla="*/ 22817 w 2938"/>
                <a:gd name="T7" fmla="*/ 77085 h 5511"/>
                <a:gd name="T8" fmla="*/ 4840 w 2938"/>
                <a:gd name="T9" fmla="*/ 119257 h 5511"/>
                <a:gd name="T10" fmla="*/ 0 w 2938"/>
                <a:gd name="T11" fmla="*/ 1746336 h 5511"/>
                <a:gd name="T12" fmla="*/ 4840 w 2938"/>
                <a:gd name="T13" fmla="*/ 1786089 h 5511"/>
                <a:gd name="T14" fmla="*/ 22817 w 2938"/>
                <a:gd name="T15" fmla="*/ 1828606 h 5511"/>
                <a:gd name="T16" fmla="*/ 51858 w 2938"/>
                <a:gd name="T17" fmla="*/ 1863865 h 5511"/>
                <a:gd name="T18" fmla="*/ 89887 w 2938"/>
                <a:gd name="T19" fmla="*/ 1889445 h 5511"/>
                <a:gd name="T20" fmla="*/ 134485 w 2938"/>
                <a:gd name="T21" fmla="*/ 1903272 h 5511"/>
                <a:gd name="T22" fmla="*/ 864989 w 2938"/>
                <a:gd name="T23" fmla="*/ 1905000 h 5511"/>
                <a:gd name="T24" fmla="*/ 911316 w 2938"/>
                <a:gd name="T25" fmla="*/ 1895667 h 5511"/>
                <a:gd name="T26" fmla="*/ 952111 w 2938"/>
                <a:gd name="T27" fmla="*/ 1873544 h 5511"/>
                <a:gd name="T28" fmla="*/ 984263 w 2938"/>
                <a:gd name="T29" fmla="*/ 1841396 h 5511"/>
                <a:gd name="T30" fmla="*/ 1006043 w 2938"/>
                <a:gd name="T31" fmla="*/ 1800953 h 5511"/>
                <a:gd name="T32" fmla="*/ 1015377 w 2938"/>
                <a:gd name="T33" fmla="*/ 1754633 h 5511"/>
                <a:gd name="T34" fmla="*/ 1013994 w 2938"/>
                <a:gd name="T35" fmla="*/ 134812 h 5511"/>
                <a:gd name="T36" fmla="*/ 999820 w 2938"/>
                <a:gd name="T37" fmla="*/ 90220 h 5511"/>
                <a:gd name="T38" fmla="*/ 974237 w 2938"/>
                <a:gd name="T39" fmla="*/ 52542 h 5511"/>
                <a:gd name="T40" fmla="*/ 938973 w 2938"/>
                <a:gd name="T41" fmla="*/ 23160 h 5511"/>
                <a:gd name="T42" fmla="*/ 896450 w 2938"/>
                <a:gd name="T43" fmla="*/ 5531 h 5511"/>
                <a:gd name="T44" fmla="*/ 412789 w 2938"/>
                <a:gd name="T45" fmla="*/ 127553 h 5511"/>
                <a:gd name="T46" fmla="*/ 615380 w 2938"/>
                <a:gd name="T47" fmla="*/ 129973 h 5511"/>
                <a:gd name="T48" fmla="*/ 629209 w 2938"/>
                <a:gd name="T49" fmla="*/ 141034 h 5511"/>
                <a:gd name="T50" fmla="*/ 635086 w 2938"/>
                <a:gd name="T51" fmla="*/ 159009 h 5511"/>
                <a:gd name="T52" fmla="*/ 630938 w 2938"/>
                <a:gd name="T53" fmla="*/ 174219 h 5511"/>
                <a:gd name="T54" fmla="*/ 618146 w 2938"/>
                <a:gd name="T55" fmla="*/ 187009 h 5511"/>
                <a:gd name="T56" fmla="*/ 412789 w 2938"/>
                <a:gd name="T57" fmla="*/ 190811 h 5511"/>
                <a:gd name="T58" fmla="*/ 397577 w 2938"/>
                <a:gd name="T59" fmla="*/ 187009 h 5511"/>
                <a:gd name="T60" fmla="*/ 384440 w 2938"/>
                <a:gd name="T61" fmla="*/ 174219 h 5511"/>
                <a:gd name="T62" fmla="*/ 380637 w 2938"/>
                <a:gd name="T63" fmla="*/ 159009 h 5511"/>
                <a:gd name="T64" fmla="*/ 386168 w 2938"/>
                <a:gd name="T65" fmla="*/ 141034 h 5511"/>
                <a:gd name="T66" fmla="*/ 400343 w 2938"/>
                <a:gd name="T67" fmla="*/ 129973 h 5511"/>
                <a:gd name="T68" fmla="*/ 507516 w 2938"/>
                <a:gd name="T69" fmla="*/ 1841742 h 5511"/>
                <a:gd name="T70" fmla="*/ 479513 w 2938"/>
                <a:gd name="T71" fmla="*/ 1837594 h 5511"/>
                <a:gd name="T72" fmla="*/ 454275 w 2938"/>
                <a:gd name="T73" fmla="*/ 1825495 h 5511"/>
                <a:gd name="T74" fmla="*/ 434223 w 2938"/>
                <a:gd name="T75" fmla="*/ 1806829 h 5511"/>
                <a:gd name="T76" fmla="*/ 420049 w 2938"/>
                <a:gd name="T77" fmla="*/ 1783323 h 5511"/>
                <a:gd name="T78" fmla="*/ 413134 w 2938"/>
                <a:gd name="T79" fmla="*/ 1756015 h 5511"/>
                <a:gd name="T80" fmla="*/ 413826 w 2938"/>
                <a:gd name="T81" fmla="*/ 1731818 h 5511"/>
                <a:gd name="T82" fmla="*/ 422123 w 2938"/>
                <a:gd name="T83" fmla="*/ 1704856 h 5511"/>
                <a:gd name="T84" fmla="*/ 437335 w 2938"/>
                <a:gd name="T85" fmla="*/ 1682387 h 5511"/>
                <a:gd name="T86" fmla="*/ 458078 w 2938"/>
                <a:gd name="T87" fmla="*/ 1665103 h 5511"/>
                <a:gd name="T88" fmla="*/ 483661 w 2938"/>
                <a:gd name="T89" fmla="*/ 1654042 h 5511"/>
                <a:gd name="T90" fmla="*/ 507516 w 2938"/>
                <a:gd name="T91" fmla="*/ 1651277 h 5511"/>
                <a:gd name="T92" fmla="*/ 536210 w 2938"/>
                <a:gd name="T93" fmla="*/ 1655425 h 5511"/>
                <a:gd name="T94" fmla="*/ 561102 w 2938"/>
                <a:gd name="T95" fmla="*/ 1667523 h 5511"/>
                <a:gd name="T96" fmla="*/ 581154 w 2938"/>
                <a:gd name="T97" fmla="*/ 1685498 h 5511"/>
                <a:gd name="T98" fmla="*/ 595674 w 2938"/>
                <a:gd name="T99" fmla="*/ 1709349 h 5511"/>
                <a:gd name="T100" fmla="*/ 602589 w 2938"/>
                <a:gd name="T101" fmla="*/ 1737003 h 5511"/>
                <a:gd name="T102" fmla="*/ 601897 w 2938"/>
                <a:gd name="T103" fmla="*/ 1761200 h 5511"/>
                <a:gd name="T104" fmla="*/ 593600 w 2938"/>
                <a:gd name="T105" fmla="*/ 1787817 h 5511"/>
                <a:gd name="T106" fmla="*/ 578388 w 2938"/>
                <a:gd name="T107" fmla="*/ 1810631 h 5511"/>
                <a:gd name="T108" fmla="*/ 556954 w 2938"/>
                <a:gd name="T109" fmla="*/ 1827915 h 5511"/>
                <a:gd name="T110" fmla="*/ 531370 w 2938"/>
                <a:gd name="T111" fmla="*/ 1838631 h 5511"/>
                <a:gd name="T112" fmla="*/ 952456 w 2938"/>
                <a:gd name="T113" fmla="*/ 1587673 h 551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938" h="5511">
                  <a:moveTo>
                    <a:pt x="2479" y="0"/>
                  </a:moveTo>
                  <a:lnTo>
                    <a:pt x="458" y="0"/>
                  </a:lnTo>
                  <a:lnTo>
                    <a:pt x="435" y="1"/>
                  </a:lnTo>
                  <a:lnTo>
                    <a:pt x="412" y="3"/>
                  </a:lnTo>
                  <a:lnTo>
                    <a:pt x="389" y="7"/>
                  </a:lnTo>
                  <a:lnTo>
                    <a:pt x="366" y="11"/>
                  </a:lnTo>
                  <a:lnTo>
                    <a:pt x="345" y="16"/>
                  </a:lnTo>
                  <a:lnTo>
                    <a:pt x="322" y="22"/>
                  </a:lnTo>
                  <a:lnTo>
                    <a:pt x="301" y="29"/>
                  </a:lnTo>
                  <a:lnTo>
                    <a:pt x="281" y="37"/>
                  </a:lnTo>
                  <a:lnTo>
                    <a:pt x="260" y="46"/>
                  </a:lnTo>
                  <a:lnTo>
                    <a:pt x="240" y="56"/>
                  </a:lnTo>
                  <a:lnTo>
                    <a:pt x="221" y="67"/>
                  </a:lnTo>
                  <a:lnTo>
                    <a:pt x="203" y="80"/>
                  </a:lnTo>
                  <a:lnTo>
                    <a:pt x="184" y="93"/>
                  </a:lnTo>
                  <a:lnTo>
                    <a:pt x="167" y="106"/>
                  </a:lnTo>
                  <a:lnTo>
                    <a:pt x="150" y="120"/>
                  </a:lnTo>
                  <a:lnTo>
                    <a:pt x="135" y="135"/>
                  </a:lnTo>
                  <a:lnTo>
                    <a:pt x="119" y="152"/>
                  </a:lnTo>
                  <a:lnTo>
                    <a:pt x="104" y="169"/>
                  </a:lnTo>
                  <a:lnTo>
                    <a:pt x="91" y="186"/>
                  </a:lnTo>
                  <a:lnTo>
                    <a:pt x="78" y="203"/>
                  </a:lnTo>
                  <a:lnTo>
                    <a:pt x="66" y="223"/>
                  </a:lnTo>
                  <a:lnTo>
                    <a:pt x="55" y="242"/>
                  </a:lnTo>
                  <a:lnTo>
                    <a:pt x="45" y="261"/>
                  </a:lnTo>
                  <a:lnTo>
                    <a:pt x="35" y="281"/>
                  </a:lnTo>
                  <a:lnTo>
                    <a:pt x="27" y="303"/>
                  </a:lnTo>
                  <a:lnTo>
                    <a:pt x="20" y="324"/>
                  </a:lnTo>
                  <a:lnTo>
                    <a:pt x="14" y="345"/>
                  </a:lnTo>
                  <a:lnTo>
                    <a:pt x="9" y="368"/>
                  </a:lnTo>
                  <a:lnTo>
                    <a:pt x="5" y="390"/>
                  </a:lnTo>
                  <a:lnTo>
                    <a:pt x="2" y="413"/>
                  </a:lnTo>
                  <a:lnTo>
                    <a:pt x="0" y="437"/>
                  </a:lnTo>
                  <a:lnTo>
                    <a:pt x="0" y="460"/>
                  </a:lnTo>
                  <a:lnTo>
                    <a:pt x="0" y="5052"/>
                  </a:lnTo>
                  <a:lnTo>
                    <a:pt x="0" y="5076"/>
                  </a:lnTo>
                  <a:lnTo>
                    <a:pt x="2" y="5099"/>
                  </a:lnTo>
                  <a:lnTo>
                    <a:pt x="5" y="5122"/>
                  </a:lnTo>
                  <a:lnTo>
                    <a:pt x="9" y="5144"/>
                  </a:lnTo>
                  <a:lnTo>
                    <a:pt x="14" y="5167"/>
                  </a:lnTo>
                  <a:lnTo>
                    <a:pt x="20" y="5189"/>
                  </a:lnTo>
                  <a:lnTo>
                    <a:pt x="27" y="5210"/>
                  </a:lnTo>
                  <a:lnTo>
                    <a:pt x="35" y="5230"/>
                  </a:lnTo>
                  <a:lnTo>
                    <a:pt x="45" y="5251"/>
                  </a:lnTo>
                  <a:lnTo>
                    <a:pt x="55" y="5271"/>
                  </a:lnTo>
                  <a:lnTo>
                    <a:pt x="66" y="5290"/>
                  </a:lnTo>
                  <a:lnTo>
                    <a:pt x="78" y="5309"/>
                  </a:lnTo>
                  <a:lnTo>
                    <a:pt x="91" y="5327"/>
                  </a:lnTo>
                  <a:lnTo>
                    <a:pt x="104" y="5344"/>
                  </a:lnTo>
                  <a:lnTo>
                    <a:pt x="119" y="5360"/>
                  </a:lnTo>
                  <a:lnTo>
                    <a:pt x="135" y="5377"/>
                  </a:lnTo>
                  <a:lnTo>
                    <a:pt x="150" y="5392"/>
                  </a:lnTo>
                  <a:lnTo>
                    <a:pt x="167" y="5406"/>
                  </a:lnTo>
                  <a:lnTo>
                    <a:pt x="184" y="5420"/>
                  </a:lnTo>
                  <a:lnTo>
                    <a:pt x="203" y="5433"/>
                  </a:lnTo>
                  <a:lnTo>
                    <a:pt x="221" y="5445"/>
                  </a:lnTo>
                  <a:lnTo>
                    <a:pt x="240" y="5456"/>
                  </a:lnTo>
                  <a:lnTo>
                    <a:pt x="260" y="5466"/>
                  </a:lnTo>
                  <a:lnTo>
                    <a:pt x="281" y="5475"/>
                  </a:lnTo>
                  <a:lnTo>
                    <a:pt x="301" y="5484"/>
                  </a:lnTo>
                  <a:lnTo>
                    <a:pt x="322" y="5491"/>
                  </a:lnTo>
                  <a:lnTo>
                    <a:pt x="345" y="5497"/>
                  </a:lnTo>
                  <a:lnTo>
                    <a:pt x="366" y="5502"/>
                  </a:lnTo>
                  <a:lnTo>
                    <a:pt x="389" y="5506"/>
                  </a:lnTo>
                  <a:lnTo>
                    <a:pt x="412" y="5509"/>
                  </a:lnTo>
                  <a:lnTo>
                    <a:pt x="435" y="5511"/>
                  </a:lnTo>
                  <a:lnTo>
                    <a:pt x="458" y="5511"/>
                  </a:lnTo>
                  <a:lnTo>
                    <a:pt x="2479" y="5511"/>
                  </a:lnTo>
                  <a:lnTo>
                    <a:pt x="2502" y="5511"/>
                  </a:lnTo>
                  <a:lnTo>
                    <a:pt x="2525" y="5509"/>
                  </a:lnTo>
                  <a:lnTo>
                    <a:pt x="2549" y="5506"/>
                  </a:lnTo>
                  <a:lnTo>
                    <a:pt x="2571" y="5502"/>
                  </a:lnTo>
                  <a:lnTo>
                    <a:pt x="2593" y="5497"/>
                  </a:lnTo>
                  <a:lnTo>
                    <a:pt x="2615" y="5491"/>
                  </a:lnTo>
                  <a:lnTo>
                    <a:pt x="2636" y="5484"/>
                  </a:lnTo>
                  <a:lnTo>
                    <a:pt x="2657" y="5475"/>
                  </a:lnTo>
                  <a:lnTo>
                    <a:pt x="2677" y="5466"/>
                  </a:lnTo>
                  <a:lnTo>
                    <a:pt x="2698" y="5456"/>
                  </a:lnTo>
                  <a:lnTo>
                    <a:pt x="2716" y="5445"/>
                  </a:lnTo>
                  <a:lnTo>
                    <a:pt x="2735" y="5433"/>
                  </a:lnTo>
                  <a:lnTo>
                    <a:pt x="2754" y="5420"/>
                  </a:lnTo>
                  <a:lnTo>
                    <a:pt x="2771" y="5406"/>
                  </a:lnTo>
                  <a:lnTo>
                    <a:pt x="2787" y="5392"/>
                  </a:lnTo>
                  <a:lnTo>
                    <a:pt x="2803" y="5377"/>
                  </a:lnTo>
                  <a:lnTo>
                    <a:pt x="2818" y="5360"/>
                  </a:lnTo>
                  <a:lnTo>
                    <a:pt x="2833" y="5344"/>
                  </a:lnTo>
                  <a:lnTo>
                    <a:pt x="2847" y="5327"/>
                  </a:lnTo>
                  <a:lnTo>
                    <a:pt x="2859" y="5309"/>
                  </a:lnTo>
                  <a:lnTo>
                    <a:pt x="2871" y="5290"/>
                  </a:lnTo>
                  <a:lnTo>
                    <a:pt x="2882" y="5271"/>
                  </a:lnTo>
                  <a:lnTo>
                    <a:pt x="2892" y="5251"/>
                  </a:lnTo>
                  <a:lnTo>
                    <a:pt x="2902" y="5230"/>
                  </a:lnTo>
                  <a:lnTo>
                    <a:pt x="2910" y="5210"/>
                  </a:lnTo>
                  <a:lnTo>
                    <a:pt x="2918" y="5189"/>
                  </a:lnTo>
                  <a:lnTo>
                    <a:pt x="2924" y="5167"/>
                  </a:lnTo>
                  <a:lnTo>
                    <a:pt x="2929" y="5144"/>
                  </a:lnTo>
                  <a:lnTo>
                    <a:pt x="2933" y="5122"/>
                  </a:lnTo>
                  <a:lnTo>
                    <a:pt x="2936" y="5099"/>
                  </a:lnTo>
                  <a:lnTo>
                    <a:pt x="2937" y="5076"/>
                  </a:lnTo>
                  <a:lnTo>
                    <a:pt x="2938" y="5052"/>
                  </a:lnTo>
                  <a:lnTo>
                    <a:pt x="2938" y="460"/>
                  </a:lnTo>
                  <a:lnTo>
                    <a:pt x="2937" y="437"/>
                  </a:lnTo>
                  <a:lnTo>
                    <a:pt x="2936" y="413"/>
                  </a:lnTo>
                  <a:lnTo>
                    <a:pt x="2933" y="390"/>
                  </a:lnTo>
                  <a:lnTo>
                    <a:pt x="2929" y="368"/>
                  </a:lnTo>
                  <a:lnTo>
                    <a:pt x="2924" y="345"/>
                  </a:lnTo>
                  <a:lnTo>
                    <a:pt x="2918" y="324"/>
                  </a:lnTo>
                  <a:lnTo>
                    <a:pt x="2910" y="303"/>
                  </a:lnTo>
                  <a:lnTo>
                    <a:pt x="2902" y="281"/>
                  </a:lnTo>
                  <a:lnTo>
                    <a:pt x="2892" y="261"/>
                  </a:lnTo>
                  <a:lnTo>
                    <a:pt x="2882" y="242"/>
                  </a:lnTo>
                  <a:lnTo>
                    <a:pt x="2871" y="223"/>
                  </a:lnTo>
                  <a:lnTo>
                    <a:pt x="2859" y="203"/>
                  </a:lnTo>
                  <a:lnTo>
                    <a:pt x="2847" y="186"/>
                  </a:lnTo>
                  <a:lnTo>
                    <a:pt x="2833" y="169"/>
                  </a:lnTo>
                  <a:lnTo>
                    <a:pt x="2818" y="152"/>
                  </a:lnTo>
                  <a:lnTo>
                    <a:pt x="2803" y="135"/>
                  </a:lnTo>
                  <a:lnTo>
                    <a:pt x="2787" y="120"/>
                  </a:lnTo>
                  <a:lnTo>
                    <a:pt x="2771" y="106"/>
                  </a:lnTo>
                  <a:lnTo>
                    <a:pt x="2754" y="93"/>
                  </a:lnTo>
                  <a:lnTo>
                    <a:pt x="2735" y="80"/>
                  </a:lnTo>
                  <a:lnTo>
                    <a:pt x="2716" y="67"/>
                  </a:lnTo>
                  <a:lnTo>
                    <a:pt x="2698" y="56"/>
                  </a:lnTo>
                  <a:lnTo>
                    <a:pt x="2677" y="46"/>
                  </a:lnTo>
                  <a:lnTo>
                    <a:pt x="2657" y="37"/>
                  </a:lnTo>
                  <a:lnTo>
                    <a:pt x="2636" y="29"/>
                  </a:lnTo>
                  <a:lnTo>
                    <a:pt x="2615" y="22"/>
                  </a:lnTo>
                  <a:lnTo>
                    <a:pt x="2593" y="16"/>
                  </a:lnTo>
                  <a:lnTo>
                    <a:pt x="2571" y="11"/>
                  </a:lnTo>
                  <a:lnTo>
                    <a:pt x="2549" y="7"/>
                  </a:lnTo>
                  <a:lnTo>
                    <a:pt x="2525" y="3"/>
                  </a:lnTo>
                  <a:lnTo>
                    <a:pt x="2502" y="1"/>
                  </a:lnTo>
                  <a:lnTo>
                    <a:pt x="2479" y="0"/>
                  </a:lnTo>
                  <a:close/>
                  <a:moveTo>
                    <a:pt x="1194" y="369"/>
                  </a:moveTo>
                  <a:lnTo>
                    <a:pt x="1744" y="369"/>
                  </a:lnTo>
                  <a:lnTo>
                    <a:pt x="1753" y="369"/>
                  </a:lnTo>
                  <a:lnTo>
                    <a:pt x="1763" y="370"/>
                  </a:lnTo>
                  <a:lnTo>
                    <a:pt x="1772" y="373"/>
                  </a:lnTo>
                  <a:lnTo>
                    <a:pt x="1780" y="376"/>
                  </a:lnTo>
                  <a:lnTo>
                    <a:pt x="1788" y="379"/>
                  </a:lnTo>
                  <a:lnTo>
                    <a:pt x="1796" y="384"/>
                  </a:lnTo>
                  <a:lnTo>
                    <a:pt x="1803" y="389"/>
                  </a:lnTo>
                  <a:lnTo>
                    <a:pt x="1809" y="395"/>
                  </a:lnTo>
                  <a:lnTo>
                    <a:pt x="1815" y="401"/>
                  </a:lnTo>
                  <a:lnTo>
                    <a:pt x="1820" y="408"/>
                  </a:lnTo>
                  <a:lnTo>
                    <a:pt x="1825" y="416"/>
                  </a:lnTo>
                  <a:lnTo>
                    <a:pt x="1828" y="424"/>
                  </a:lnTo>
                  <a:lnTo>
                    <a:pt x="1833" y="433"/>
                  </a:lnTo>
                  <a:lnTo>
                    <a:pt x="1835" y="442"/>
                  </a:lnTo>
                  <a:lnTo>
                    <a:pt x="1836" y="451"/>
                  </a:lnTo>
                  <a:lnTo>
                    <a:pt x="1837" y="460"/>
                  </a:lnTo>
                  <a:lnTo>
                    <a:pt x="1836" y="469"/>
                  </a:lnTo>
                  <a:lnTo>
                    <a:pt x="1835" y="478"/>
                  </a:lnTo>
                  <a:lnTo>
                    <a:pt x="1833" y="487"/>
                  </a:lnTo>
                  <a:lnTo>
                    <a:pt x="1828" y="495"/>
                  </a:lnTo>
                  <a:lnTo>
                    <a:pt x="1825" y="504"/>
                  </a:lnTo>
                  <a:lnTo>
                    <a:pt x="1820" y="512"/>
                  </a:lnTo>
                  <a:lnTo>
                    <a:pt x="1815" y="519"/>
                  </a:lnTo>
                  <a:lnTo>
                    <a:pt x="1809" y="525"/>
                  </a:lnTo>
                  <a:lnTo>
                    <a:pt x="1803" y="531"/>
                  </a:lnTo>
                  <a:lnTo>
                    <a:pt x="1796" y="536"/>
                  </a:lnTo>
                  <a:lnTo>
                    <a:pt x="1788" y="541"/>
                  </a:lnTo>
                  <a:lnTo>
                    <a:pt x="1780" y="545"/>
                  </a:lnTo>
                  <a:lnTo>
                    <a:pt x="1772" y="548"/>
                  </a:lnTo>
                  <a:lnTo>
                    <a:pt x="1763" y="550"/>
                  </a:lnTo>
                  <a:lnTo>
                    <a:pt x="1753" y="551"/>
                  </a:lnTo>
                  <a:lnTo>
                    <a:pt x="1744" y="552"/>
                  </a:lnTo>
                  <a:lnTo>
                    <a:pt x="1194" y="552"/>
                  </a:lnTo>
                  <a:lnTo>
                    <a:pt x="1184" y="551"/>
                  </a:lnTo>
                  <a:lnTo>
                    <a:pt x="1175" y="550"/>
                  </a:lnTo>
                  <a:lnTo>
                    <a:pt x="1166" y="548"/>
                  </a:lnTo>
                  <a:lnTo>
                    <a:pt x="1158" y="545"/>
                  </a:lnTo>
                  <a:lnTo>
                    <a:pt x="1150" y="541"/>
                  </a:lnTo>
                  <a:lnTo>
                    <a:pt x="1142" y="536"/>
                  </a:lnTo>
                  <a:lnTo>
                    <a:pt x="1135" y="531"/>
                  </a:lnTo>
                  <a:lnTo>
                    <a:pt x="1129" y="525"/>
                  </a:lnTo>
                  <a:lnTo>
                    <a:pt x="1123" y="519"/>
                  </a:lnTo>
                  <a:lnTo>
                    <a:pt x="1117" y="512"/>
                  </a:lnTo>
                  <a:lnTo>
                    <a:pt x="1112" y="504"/>
                  </a:lnTo>
                  <a:lnTo>
                    <a:pt x="1108" y="495"/>
                  </a:lnTo>
                  <a:lnTo>
                    <a:pt x="1105" y="487"/>
                  </a:lnTo>
                  <a:lnTo>
                    <a:pt x="1103" y="478"/>
                  </a:lnTo>
                  <a:lnTo>
                    <a:pt x="1102" y="469"/>
                  </a:lnTo>
                  <a:lnTo>
                    <a:pt x="1101" y="460"/>
                  </a:lnTo>
                  <a:lnTo>
                    <a:pt x="1102" y="451"/>
                  </a:lnTo>
                  <a:lnTo>
                    <a:pt x="1103" y="442"/>
                  </a:lnTo>
                  <a:lnTo>
                    <a:pt x="1105" y="433"/>
                  </a:lnTo>
                  <a:lnTo>
                    <a:pt x="1108" y="424"/>
                  </a:lnTo>
                  <a:lnTo>
                    <a:pt x="1112" y="416"/>
                  </a:lnTo>
                  <a:lnTo>
                    <a:pt x="1117" y="408"/>
                  </a:lnTo>
                  <a:lnTo>
                    <a:pt x="1123" y="401"/>
                  </a:lnTo>
                  <a:lnTo>
                    <a:pt x="1129" y="395"/>
                  </a:lnTo>
                  <a:lnTo>
                    <a:pt x="1135" y="389"/>
                  </a:lnTo>
                  <a:lnTo>
                    <a:pt x="1142" y="384"/>
                  </a:lnTo>
                  <a:lnTo>
                    <a:pt x="1150" y="379"/>
                  </a:lnTo>
                  <a:lnTo>
                    <a:pt x="1158" y="376"/>
                  </a:lnTo>
                  <a:lnTo>
                    <a:pt x="1166" y="373"/>
                  </a:lnTo>
                  <a:lnTo>
                    <a:pt x="1175" y="370"/>
                  </a:lnTo>
                  <a:lnTo>
                    <a:pt x="1184" y="369"/>
                  </a:lnTo>
                  <a:lnTo>
                    <a:pt x="1194" y="369"/>
                  </a:lnTo>
                  <a:close/>
                  <a:moveTo>
                    <a:pt x="1468" y="5328"/>
                  </a:moveTo>
                  <a:lnTo>
                    <a:pt x="1468" y="5328"/>
                  </a:lnTo>
                  <a:lnTo>
                    <a:pt x="1454" y="5328"/>
                  </a:lnTo>
                  <a:lnTo>
                    <a:pt x="1441" y="5327"/>
                  </a:lnTo>
                  <a:lnTo>
                    <a:pt x="1427" y="5325"/>
                  </a:lnTo>
                  <a:lnTo>
                    <a:pt x="1414" y="5322"/>
                  </a:lnTo>
                  <a:lnTo>
                    <a:pt x="1399" y="5319"/>
                  </a:lnTo>
                  <a:lnTo>
                    <a:pt x="1387" y="5316"/>
                  </a:lnTo>
                  <a:lnTo>
                    <a:pt x="1374" y="5312"/>
                  </a:lnTo>
                  <a:lnTo>
                    <a:pt x="1362" y="5307"/>
                  </a:lnTo>
                  <a:lnTo>
                    <a:pt x="1350" y="5300"/>
                  </a:lnTo>
                  <a:lnTo>
                    <a:pt x="1338" y="5294"/>
                  </a:lnTo>
                  <a:lnTo>
                    <a:pt x="1325" y="5288"/>
                  </a:lnTo>
                  <a:lnTo>
                    <a:pt x="1314" y="5281"/>
                  </a:lnTo>
                  <a:lnTo>
                    <a:pt x="1304" y="5273"/>
                  </a:lnTo>
                  <a:lnTo>
                    <a:pt x="1294" y="5265"/>
                  </a:lnTo>
                  <a:lnTo>
                    <a:pt x="1284" y="5257"/>
                  </a:lnTo>
                  <a:lnTo>
                    <a:pt x="1274" y="5248"/>
                  </a:lnTo>
                  <a:lnTo>
                    <a:pt x="1265" y="5238"/>
                  </a:lnTo>
                  <a:lnTo>
                    <a:pt x="1256" y="5227"/>
                  </a:lnTo>
                  <a:lnTo>
                    <a:pt x="1248" y="5217"/>
                  </a:lnTo>
                  <a:lnTo>
                    <a:pt x="1240" y="5206"/>
                  </a:lnTo>
                  <a:lnTo>
                    <a:pt x="1233" y="5195"/>
                  </a:lnTo>
                  <a:lnTo>
                    <a:pt x="1227" y="5184"/>
                  </a:lnTo>
                  <a:lnTo>
                    <a:pt x="1221" y="5172"/>
                  </a:lnTo>
                  <a:lnTo>
                    <a:pt x="1215" y="5159"/>
                  </a:lnTo>
                  <a:lnTo>
                    <a:pt x="1210" y="5147"/>
                  </a:lnTo>
                  <a:lnTo>
                    <a:pt x="1206" y="5134"/>
                  </a:lnTo>
                  <a:lnTo>
                    <a:pt x="1202" y="5121"/>
                  </a:lnTo>
                  <a:lnTo>
                    <a:pt x="1199" y="5108"/>
                  </a:lnTo>
                  <a:lnTo>
                    <a:pt x="1197" y="5095"/>
                  </a:lnTo>
                  <a:lnTo>
                    <a:pt x="1195" y="5080"/>
                  </a:lnTo>
                  <a:lnTo>
                    <a:pt x="1194" y="5066"/>
                  </a:lnTo>
                  <a:lnTo>
                    <a:pt x="1194" y="5052"/>
                  </a:lnTo>
                  <a:lnTo>
                    <a:pt x="1194" y="5038"/>
                  </a:lnTo>
                  <a:lnTo>
                    <a:pt x="1195" y="5025"/>
                  </a:lnTo>
                  <a:lnTo>
                    <a:pt x="1197" y="5010"/>
                  </a:lnTo>
                  <a:lnTo>
                    <a:pt x="1199" y="4997"/>
                  </a:lnTo>
                  <a:lnTo>
                    <a:pt x="1202" y="4983"/>
                  </a:lnTo>
                  <a:lnTo>
                    <a:pt x="1206" y="4970"/>
                  </a:lnTo>
                  <a:lnTo>
                    <a:pt x="1210" y="4958"/>
                  </a:lnTo>
                  <a:lnTo>
                    <a:pt x="1215" y="4945"/>
                  </a:lnTo>
                  <a:lnTo>
                    <a:pt x="1221" y="4932"/>
                  </a:lnTo>
                  <a:lnTo>
                    <a:pt x="1227" y="4921"/>
                  </a:lnTo>
                  <a:lnTo>
                    <a:pt x="1233" y="4909"/>
                  </a:lnTo>
                  <a:lnTo>
                    <a:pt x="1240" y="4898"/>
                  </a:lnTo>
                  <a:lnTo>
                    <a:pt x="1248" y="4888"/>
                  </a:lnTo>
                  <a:lnTo>
                    <a:pt x="1256" y="4876"/>
                  </a:lnTo>
                  <a:lnTo>
                    <a:pt x="1265" y="4867"/>
                  </a:lnTo>
                  <a:lnTo>
                    <a:pt x="1274" y="4857"/>
                  </a:lnTo>
                  <a:lnTo>
                    <a:pt x="1284" y="4848"/>
                  </a:lnTo>
                  <a:lnTo>
                    <a:pt x="1294" y="4840"/>
                  </a:lnTo>
                  <a:lnTo>
                    <a:pt x="1304" y="4832"/>
                  </a:lnTo>
                  <a:lnTo>
                    <a:pt x="1314" y="4824"/>
                  </a:lnTo>
                  <a:lnTo>
                    <a:pt x="1325" y="4817"/>
                  </a:lnTo>
                  <a:lnTo>
                    <a:pt x="1338" y="4810"/>
                  </a:lnTo>
                  <a:lnTo>
                    <a:pt x="1350" y="4803"/>
                  </a:lnTo>
                  <a:lnTo>
                    <a:pt x="1362" y="4798"/>
                  </a:lnTo>
                  <a:lnTo>
                    <a:pt x="1374" y="4793"/>
                  </a:lnTo>
                  <a:lnTo>
                    <a:pt x="1387" y="4789"/>
                  </a:lnTo>
                  <a:lnTo>
                    <a:pt x="1399" y="4785"/>
                  </a:lnTo>
                  <a:lnTo>
                    <a:pt x="1414" y="4782"/>
                  </a:lnTo>
                  <a:lnTo>
                    <a:pt x="1427" y="4780"/>
                  </a:lnTo>
                  <a:lnTo>
                    <a:pt x="1441" y="4778"/>
                  </a:lnTo>
                  <a:lnTo>
                    <a:pt x="1454" y="4777"/>
                  </a:lnTo>
                  <a:lnTo>
                    <a:pt x="1468" y="4777"/>
                  </a:lnTo>
                  <a:lnTo>
                    <a:pt x="1483" y="4777"/>
                  </a:lnTo>
                  <a:lnTo>
                    <a:pt x="1497" y="4778"/>
                  </a:lnTo>
                  <a:lnTo>
                    <a:pt x="1511" y="4780"/>
                  </a:lnTo>
                  <a:lnTo>
                    <a:pt x="1524" y="4782"/>
                  </a:lnTo>
                  <a:lnTo>
                    <a:pt x="1537" y="4785"/>
                  </a:lnTo>
                  <a:lnTo>
                    <a:pt x="1551" y="4789"/>
                  </a:lnTo>
                  <a:lnTo>
                    <a:pt x="1564" y="4793"/>
                  </a:lnTo>
                  <a:lnTo>
                    <a:pt x="1576" y="4798"/>
                  </a:lnTo>
                  <a:lnTo>
                    <a:pt x="1588" y="4803"/>
                  </a:lnTo>
                  <a:lnTo>
                    <a:pt x="1600" y="4810"/>
                  </a:lnTo>
                  <a:lnTo>
                    <a:pt x="1611" y="4817"/>
                  </a:lnTo>
                  <a:lnTo>
                    <a:pt x="1623" y="4824"/>
                  </a:lnTo>
                  <a:lnTo>
                    <a:pt x="1634" y="4832"/>
                  </a:lnTo>
                  <a:lnTo>
                    <a:pt x="1644" y="4840"/>
                  </a:lnTo>
                  <a:lnTo>
                    <a:pt x="1654" y="4848"/>
                  </a:lnTo>
                  <a:lnTo>
                    <a:pt x="1664" y="4857"/>
                  </a:lnTo>
                  <a:lnTo>
                    <a:pt x="1673" y="4867"/>
                  </a:lnTo>
                  <a:lnTo>
                    <a:pt x="1681" y="4876"/>
                  </a:lnTo>
                  <a:lnTo>
                    <a:pt x="1690" y="4888"/>
                  </a:lnTo>
                  <a:lnTo>
                    <a:pt x="1698" y="4898"/>
                  </a:lnTo>
                  <a:lnTo>
                    <a:pt x="1705" y="4909"/>
                  </a:lnTo>
                  <a:lnTo>
                    <a:pt x="1711" y="4921"/>
                  </a:lnTo>
                  <a:lnTo>
                    <a:pt x="1717" y="4932"/>
                  </a:lnTo>
                  <a:lnTo>
                    <a:pt x="1723" y="4945"/>
                  </a:lnTo>
                  <a:lnTo>
                    <a:pt x="1728" y="4958"/>
                  </a:lnTo>
                  <a:lnTo>
                    <a:pt x="1732" y="4970"/>
                  </a:lnTo>
                  <a:lnTo>
                    <a:pt x="1736" y="4983"/>
                  </a:lnTo>
                  <a:lnTo>
                    <a:pt x="1739" y="4997"/>
                  </a:lnTo>
                  <a:lnTo>
                    <a:pt x="1741" y="5010"/>
                  </a:lnTo>
                  <a:lnTo>
                    <a:pt x="1743" y="5025"/>
                  </a:lnTo>
                  <a:lnTo>
                    <a:pt x="1744" y="5038"/>
                  </a:lnTo>
                  <a:lnTo>
                    <a:pt x="1744" y="5052"/>
                  </a:lnTo>
                  <a:lnTo>
                    <a:pt x="1744" y="5066"/>
                  </a:lnTo>
                  <a:lnTo>
                    <a:pt x="1743" y="5080"/>
                  </a:lnTo>
                  <a:lnTo>
                    <a:pt x="1741" y="5095"/>
                  </a:lnTo>
                  <a:lnTo>
                    <a:pt x="1739" y="5108"/>
                  </a:lnTo>
                  <a:lnTo>
                    <a:pt x="1736" y="5121"/>
                  </a:lnTo>
                  <a:lnTo>
                    <a:pt x="1732" y="5134"/>
                  </a:lnTo>
                  <a:lnTo>
                    <a:pt x="1728" y="5147"/>
                  </a:lnTo>
                  <a:lnTo>
                    <a:pt x="1723" y="5159"/>
                  </a:lnTo>
                  <a:lnTo>
                    <a:pt x="1717" y="5172"/>
                  </a:lnTo>
                  <a:lnTo>
                    <a:pt x="1711" y="5184"/>
                  </a:lnTo>
                  <a:lnTo>
                    <a:pt x="1705" y="5195"/>
                  </a:lnTo>
                  <a:lnTo>
                    <a:pt x="1698" y="5206"/>
                  </a:lnTo>
                  <a:lnTo>
                    <a:pt x="1690" y="5217"/>
                  </a:lnTo>
                  <a:lnTo>
                    <a:pt x="1681" y="5227"/>
                  </a:lnTo>
                  <a:lnTo>
                    <a:pt x="1673" y="5238"/>
                  </a:lnTo>
                  <a:lnTo>
                    <a:pt x="1664" y="5248"/>
                  </a:lnTo>
                  <a:lnTo>
                    <a:pt x="1654" y="5257"/>
                  </a:lnTo>
                  <a:lnTo>
                    <a:pt x="1644" y="5265"/>
                  </a:lnTo>
                  <a:lnTo>
                    <a:pt x="1634" y="5273"/>
                  </a:lnTo>
                  <a:lnTo>
                    <a:pt x="1623" y="5281"/>
                  </a:lnTo>
                  <a:lnTo>
                    <a:pt x="1611" y="5288"/>
                  </a:lnTo>
                  <a:lnTo>
                    <a:pt x="1600" y="5294"/>
                  </a:lnTo>
                  <a:lnTo>
                    <a:pt x="1588" y="5300"/>
                  </a:lnTo>
                  <a:lnTo>
                    <a:pt x="1576" y="5307"/>
                  </a:lnTo>
                  <a:lnTo>
                    <a:pt x="1564" y="5312"/>
                  </a:lnTo>
                  <a:lnTo>
                    <a:pt x="1551" y="5316"/>
                  </a:lnTo>
                  <a:lnTo>
                    <a:pt x="1537" y="5319"/>
                  </a:lnTo>
                  <a:lnTo>
                    <a:pt x="1524" y="5322"/>
                  </a:lnTo>
                  <a:lnTo>
                    <a:pt x="1511" y="5325"/>
                  </a:lnTo>
                  <a:lnTo>
                    <a:pt x="1497" y="5327"/>
                  </a:lnTo>
                  <a:lnTo>
                    <a:pt x="1483" y="5328"/>
                  </a:lnTo>
                  <a:lnTo>
                    <a:pt x="1468" y="5328"/>
                  </a:lnTo>
                  <a:close/>
                  <a:moveTo>
                    <a:pt x="2755" y="4593"/>
                  </a:moveTo>
                  <a:lnTo>
                    <a:pt x="183" y="4593"/>
                  </a:lnTo>
                  <a:lnTo>
                    <a:pt x="183" y="919"/>
                  </a:lnTo>
                  <a:lnTo>
                    <a:pt x="2755" y="919"/>
                  </a:lnTo>
                  <a:lnTo>
                    <a:pt x="2755" y="4593"/>
                  </a:lnTo>
                  <a:close/>
                </a:path>
              </a:pathLst>
            </a:custGeom>
            <a:solidFill>
              <a:srgbClr val="F8F8F8"/>
            </a:solidFill>
            <a:ln>
              <a:solidFill>
                <a:srgbClr val="A9BECB"/>
              </a:solidFill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376176" y="4146717"/>
            <a:ext cx="611524" cy="611524"/>
            <a:chOff x="4485555" y="4007017"/>
            <a:chExt cx="611524" cy="611524"/>
          </a:xfrm>
          <a:gradFill>
            <a:gsLst>
              <a:gs pos="0">
                <a:srgbClr val="002060"/>
              </a:gs>
              <a:gs pos="100000">
                <a:srgbClr val="00B0F0"/>
              </a:gs>
            </a:gsLst>
            <a:lin ang="5400000" scaled="1"/>
          </a:gradFill>
        </p:grpSpPr>
        <p:sp>
          <p:nvSpPr>
            <p:cNvPr id="18" name="任意多边形 17"/>
            <p:cNvSpPr/>
            <p:nvPr/>
          </p:nvSpPr>
          <p:spPr>
            <a:xfrm>
              <a:off x="4485555" y="4007017"/>
              <a:ext cx="611524" cy="611524"/>
            </a:xfrm>
            <a:custGeom>
              <a:avLst/>
              <a:gdLst>
                <a:gd name="connsiteX0" fmla="*/ 413083 w 772417"/>
                <a:gd name="connsiteY0" fmla="*/ 961 h 772415"/>
                <a:gd name="connsiteX1" fmla="*/ 720620 w 772417"/>
                <a:gd name="connsiteY1" fmla="*/ 193136 h 772415"/>
                <a:gd name="connsiteX2" fmla="*/ 579281 w 772417"/>
                <a:gd name="connsiteY2" fmla="*/ 720618 h 772415"/>
                <a:gd name="connsiteX3" fmla="*/ 51799 w 772417"/>
                <a:gd name="connsiteY3" fmla="*/ 579279 h 772415"/>
                <a:gd name="connsiteX4" fmla="*/ 193137 w 772417"/>
                <a:gd name="connsiteY4" fmla="*/ 51797 h 772415"/>
                <a:gd name="connsiteX5" fmla="*/ 413083 w 772417"/>
                <a:gd name="connsiteY5" fmla="*/ 961 h 77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2417" h="772415">
                  <a:moveTo>
                    <a:pt x="413083" y="961"/>
                  </a:moveTo>
                  <a:cubicBezTo>
                    <a:pt x="536733" y="9700"/>
                    <a:pt x="653976" y="77705"/>
                    <a:pt x="720620" y="193136"/>
                  </a:cubicBezTo>
                  <a:cubicBezTo>
                    <a:pt x="827250" y="377825"/>
                    <a:pt x="763971" y="613987"/>
                    <a:pt x="579281" y="720618"/>
                  </a:cubicBezTo>
                  <a:cubicBezTo>
                    <a:pt x="394592" y="827248"/>
                    <a:pt x="158429" y="763969"/>
                    <a:pt x="51799" y="579279"/>
                  </a:cubicBezTo>
                  <a:cubicBezTo>
                    <a:pt x="-54832" y="394590"/>
                    <a:pt x="8448" y="158428"/>
                    <a:pt x="193137" y="51797"/>
                  </a:cubicBezTo>
                  <a:cubicBezTo>
                    <a:pt x="262396" y="11811"/>
                    <a:pt x="338893" y="-4282"/>
                    <a:pt x="413083" y="961"/>
                  </a:cubicBezTo>
                  <a:close/>
                </a:path>
              </a:pathLst>
            </a:custGeom>
            <a:solidFill>
              <a:srgbClr val="C00000"/>
            </a:solidFill>
            <a:ln w="120650">
              <a:solidFill>
                <a:srgbClr val="A9BECB"/>
              </a:solidFill>
            </a:ln>
            <a:effectLst>
              <a:innerShdw blurRad="330200" dist="1143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19" name="KSO_Shape"/>
            <p:cNvSpPr/>
            <p:nvPr/>
          </p:nvSpPr>
          <p:spPr bwMode="auto">
            <a:xfrm>
              <a:off x="4621171" y="4212952"/>
              <a:ext cx="340293" cy="199655"/>
            </a:xfrm>
            <a:custGeom>
              <a:avLst/>
              <a:gdLst>
                <a:gd name="T0" fmla="*/ 1905000 w 6649"/>
                <a:gd name="T1" fmla="*/ 302090 h 3908"/>
                <a:gd name="T2" fmla="*/ 952357 w 6649"/>
                <a:gd name="T3" fmla="*/ 0 h 3908"/>
                <a:gd name="T4" fmla="*/ 0 w 6649"/>
                <a:gd name="T5" fmla="*/ 302090 h 3908"/>
                <a:gd name="T6" fmla="*/ 488785 w 6649"/>
                <a:gd name="T7" fmla="*/ 456861 h 3908"/>
                <a:gd name="T8" fmla="*/ 400540 w 6649"/>
                <a:gd name="T9" fmla="*/ 923753 h 3908"/>
                <a:gd name="T10" fmla="*/ 952357 w 6649"/>
                <a:gd name="T11" fmla="*/ 1120083 h 3908"/>
                <a:gd name="T12" fmla="*/ 1504460 w 6649"/>
                <a:gd name="T13" fmla="*/ 923753 h 3908"/>
                <a:gd name="T14" fmla="*/ 1416215 w 6649"/>
                <a:gd name="T15" fmla="*/ 456861 h 3908"/>
                <a:gd name="T16" fmla="*/ 1905000 w 6649"/>
                <a:gd name="T17" fmla="*/ 302090 h 39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649" h="3908">
                  <a:moveTo>
                    <a:pt x="6649" y="1054"/>
                  </a:moveTo>
                  <a:lnTo>
                    <a:pt x="3324" y="0"/>
                  </a:lnTo>
                  <a:lnTo>
                    <a:pt x="0" y="1054"/>
                  </a:lnTo>
                  <a:lnTo>
                    <a:pt x="1706" y="1594"/>
                  </a:lnTo>
                  <a:lnTo>
                    <a:pt x="1398" y="3223"/>
                  </a:lnTo>
                  <a:lnTo>
                    <a:pt x="3324" y="3908"/>
                  </a:lnTo>
                  <a:lnTo>
                    <a:pt x="5251" y="3223"/>
                  </a:lnTo>
                  <a:lnTo>
                    <a:pt x="4943" y="1594"/>
                  </a:lnTo>
                  <a:lnTo>
                    <a:pt x="6649" y="1054"/>
                  </a:lnTo>
                  <a:close/>
                </a:path>
              </a:pathLst>
            </a:custGeom>
            <a:solidFill>
              <a:srgbClr val="F8F8F8"/>
            </a:solidFill>
            <a:ln>
              <a:solidFill>
                <a:srgbClr val="A9BECB"/>
              </a:solidFill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140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683357" y="4901392"/>
            <a:ext cx="610268" cy="611524"/>
            <a:chOff x="5792736" y="4761692"/>
            <a:chExt cx="610268" cy="611524"/>
          </a:xfrm>
          <a:gradFill>
            <a:gsLst>
              <a:gs pos="0">
                <a:srgbClr val="002060"/>
              </a:gs>
              <a:gs pos="100000">
                <a:srgbClr val="00B0F0"/>
              </a:gs>
            </a:gsLst>
            <a:lin ang="5400000" scaled="1"/>
          </a:gradFill>
        </p:grpSpPr>
        <p:sp>
          <p:nvSpPr>
            <p:cNvPr id="21" name="任意多边形 20"/>
            <p:cNvSpPr/>
            <p:nvPr/>
          </p:nvSpPr>
          <p:spPr>
            <a:xfrm>
              <a:off x="5792736" y="4761692"/>
              <a:ext cx="610268" cy="611524"/>
            </a:xfrm>
            <a:custGeom>
              <a:avLst/>
              <a:gdLst>
                <a:gd name="connsiteX0" fmla="*/ 413082 w 772416"/>
                <a:gd name="connsiteY0" fmla="*/ 961 h 772415"/>
                <a:gd name="connsiteX1" fmla="*/ 720619 w 772416"/>
                <a:gd name="connsiteY1" fmla="*/ 193135 h 772415"/>
                <a:gd name="connsiteX2" fmla="*/ 579280 w 772416"/>
                <a:gd name="connsiteY2" fmla="*/ 720618 h 772415"/>
                <a:gd name="connsiteX3" fmla="*/ 51797 w 772416"/>
                <a:gd name="connsiteY3" fmla="*/ 579279 h 772415"/>
                <a:gd name="connsiteX4" fmla="*/ 193136 w 772416"/>
                <a:gd name="connsiteY4" fmla="*/ 51797 h 772415"/>
                <a:gd name="connsiteX5" fmla="*/ 413082 w 772416"/>
                <a:gd name="connsiteY5" fmla="*/ 961 h 77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2416" h="772415">
                  <a:moveTo>
                    <a:pt x="413082" y="961"/>
                  </a:moveTo>
                  <a:cubicBezTo>
                    <a:pt x="536732" y="9699"/>
                    <a:pt x="653975" y="77704"/>
                    <a:pt x="720619" y="193135"/>
                  </a:cubicBezTo>
                  <a:cubicBezTo>
                    <a:pt x="827249" y="377825"/>
                    <a:pt x="763970" y="613987"/>
                    <a:pt x="579280" y="720618"/>
                  </a:cubicBezTo>
                  <a:cubicBezTo>
                    <a:pt x="394591" y="827248"/>
                    <a:pt x="158428" y="763969"/>
                    <a:pt x="51797" y="579279"/>
                  </a:cubicBezTo>
                  <a:cubicBezTo>
                    <a:pt x="-54833" y="394590"/>
                    <a:pt x="8446" y="158427"/>
                    <a:pt x="193136" y="51797"/>
                  </a:cubicBezTo>
                  <a:cubicBezTo>
                    <a:pt x="262395" y="11810"/>
                    <a:pt x="338892" y="-4283"/>
                    <a:pt x="413082" y="961"/>
                  </a:cubicBezTo>
                  <a:close/>
                </a:path>
              </a:pathLst>
            </a:custGeom>
            <a:solidFill>
              <a:srgbClr val="C00000"/>
            </a:solidFill>
            <a:ln w="120650">
              <a:solidFill>
                <a:srgbClr val="A9BECB"/>
              </a:solidFill>
            </a:ln>
            <a:effectLst>
              <a:innerShdw blurRad="330200" dist="1143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2" name="KSO_Shape"/>
            <p:cNvSpPr/>
            <p:nvPr/>
          </p:nvSpPr>
          <p:spPr>
            <a:xfrm>
              <a:off x="5962254" y="4932466"/>
              <a:ext cx="271230" cy="269975"/>
            </a:xfrm>
            <a:custGeom>
              <a:avLst/>
              <a:gdLst>
                <a:gd name="connsiteX0" fmla="*/ 320662 w 792088"/>
                <a:gd name="connsiteY0" fmla="*/ 99114 h 792088"/>
                <a:gd name="connsiteX1" fmla="*/ 320662 w 792088"/>
                <a:gd name="connsiteY1" fmla="*/ 475062 h 792088"/>
                <a:gd name="connsiteX2" fmla="*/ 696610 w 792088"/>
                <a:gd name="connsiteY2" fmla="*/ 475062 h 792088"/>
                <a:gd name="connsiteX3" fmla="*/ 696610 w 792088"/>
                <a:gd name="connsiteY3" fmla="*/ 434076 h 792088"/>
                <a:gd name="connsiteX4" fmla="*/ 361648 w 792088"/>
                <a:gd name="connsiteY4" fmla="*/ 434076 h 792088"/>
                <a:gd name="connsiteX5" fmla="*/ 361648 w 792088"/>
                <a:gd name="connsiteY5" fmla="*/ 99114 h 792088"/>
                <a:gd name="connsiteX6" fmla="*/ 396044 w 792088"/>
                <a:gd name="connsiteY6" fmla="*/ 0 h 792088"/>
                <a:gd name="connsiteX7" fmla="*/ 792088 w 792088"/>
                <a:gd name="connsiteY7" fmla="*/ 396044 h 792088"/>
                <a:gd name="connsiteX8" fmla="*/ 396044 w 792088"/>
                <a:gd name="connsiteY8" fmla="*/ 792088 h 792088"/>
                <a:gd name="connsiteX9" fmla="*/ 0 w 792088"/>
                <a:gd name="connsiteY9" fmla="*/ 396044 h 792088"/>
                <a:gd name="connsiteX10" fmla="*/ 396044 w 792088"/>
                <a:gd name="connsiteY10" fmla="*/ 0 h 79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92088" h="792088">
                  <a:moveTo>
                    <a:pt x="320662" y="99114"/>
                  </a:moveTo>
                  <a:lnTo>
                    <a:pt x="320662" y="475062"/>
                  </a:lnTo>
                  <a:lnTo>
                    <a:pt x="696610" y="475062"/>
                  </a:lnTo>
                  <a:lnTo>
                    <a:pt x="696610" y="434076"/>
                  </a:lnTo>
                  <a:lnTo>
                    <a:pt x="361648" y="434076"/>
                  </a:lnTo>
                  <a:lnTo>
                    <a:pt x="361648" y="99114"/>
                  </a:lnTo>
                  <a:close/>
                  <a:moveTo>
                    <a:pt x="396044" y="0"/>
                  </a:moveTo>
                  <a:cubicBezTo>
                    <a:pt x="614773" y="0"/>
                    <a:pt x="792088" y="177315"/>
                    <a:pt x="792088" y="396044"/>
                  </a:cubicBezTo>
                  <a:cubicBezTo>
                    <a:pt x="792088" y="614773"/>
                    <a:pt x="614773" y="792088"/>
                    <a:pt x="396044" y="792088"/>
                  </a:cubicBezTo>
                  <a:cubicBezTo>
                    <a:pt x="177315" y="792088"/>
                    <a:pt x="0" y="614773"/>
                    <a:pt x="0" y="396044"/>
                  </a:cubicBezTo>
                  <a:cubicBezTo>
                    <a:pt x="0" y="177315"/>
                    <a:pt x="177315" y="0"/>
                    <a:pt x="396044" y="0"/>
                  </a:cubicBezTo>
                  <a:close/>
                </a:path>
              </a:pathLst>
            </a:custGeom>
            <a:solidFill>
              <a:srgbClr val="F8F8F8"/>
            </a:solidFill>
            <a:ln w="28575">
              <a:solidFill>
                <a:srgbClr val="A9BE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en-US" sz="140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990537" y="2637371"/>
            <a:ext cx="610268" cy="611524"/>
            <a:chOff x="7099916" y="2497671"/>
            <a:chExt cx="610268" cy="611524"/>
          </a:xfrm>
          <a:gradFill>
            <a:gsLst>
              <a:gs pos="0">
                <a:srgbClr val="002060"/>
              </a:gs>
              <a:gs pos="100000">
                <a:srgbClr val="00B0F0"/>
              </a:gs>
            </a:gsLst>
            <a:lin ang="5400000" scaled="1"/>
          </a:gradFill>
        </p:grpSpPr>
        <p:sp>
          <p:nvSpPr>
            <p:cNvPr id="24" name="任意多边形 23"/>
            <p:cNvSpPr/>
            <p:nvPr/>
          </p:nvSpPr>
          <p:spPr>
            <a:xfrm>
              <a:off x="7099916" y="2497671"/>
              <a:ext cx="610268" cy="611524"/>
            </a:xfrm>
            <a:custGeom>
              <a:avLst/>
              <a:gdLst>
                <a:gd name="connsiteX0" fmla="*/ 413081 w 772416"/>
                <a:gd name="connsiteY0" fmla="*/ 962 h 772417"/>
                <a:gd name="connsiteX1" fmla="*/ 720618 w 772416"/>
                <a:gd name="connsiteY1" fmla="*/ 193137 h 772417"/>
                <a:gd name="connsiteX2" fmla="*/ 579280 w 772416"/>
                <a:gd name="connsiteY2" fmla="*/ 720619 h 772417"/>
                <a:gd name="connsiteX3" fmla="*/ 51797 w 772416"/>
                <a:gd name="connsiteY3" fmla="*/ 579281 h 772417"/>
                <a:gd name="connsiteX4" fmla="*/ 193136 w 772416"/>
                <a:gd name="connsiteY4" fmla="*/ 51798 h 772417"/>
                <a:gd name="connsiteX5" fmla="*/ 413081 w 772416"/>
                <a:gd name="connsiteY5" fmla="*/ 962 h 77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2416" h="772417">
                  <a:moveTo>
                    <a:pt x="413081" y="962"/>
                  </a:moveTo>
                  <a:cubicBezTo>
                    <a:pt x="536732" y="9701"/>
                    <a:pt x="653974" y="77706"/>
                    <a:pt x="720618" y="193137"/>
                  </a:cubicBezTo>
                  <a:cubicBezTo>
                    <a:pt x="827249" y="377826"/>
                    <a:pt x="763969" y="613989"/>
                    <a:pt x="579280" y="720619"/>
                  </a:cubicBezTo>
                  <a:cubicBezTo>
                    <a:pt x="394590" y="827250"/>
                    <a:pt x="158428" y="763970"/>
                    <a:pt x="51797" y="579281"/>
                  </a:cubicBezTo>
                  <a:cubicBezTo>
                    <a:pt x="-54833" y="394591"/>
                    <a:pt x="8446" y="158429"/>
                    <a:pt x="193136" y="51798"/>
                  </a:cubicBezTo>
                  <a:cubicBezTo>
                    <a:pt x="262394" y="11812"/>
                    <a:pt x="338891" y="-4281"/>
                    <a:pt x="413081" y="962"/>
                  </a:cubicBezTo>
                  <a:close/>
                </a:path>
              </a:pathLst>
            </a:custGeom>
            <a:solidFill>
              <a:srgbClr val="C00000"/>
            </a:solidFill>
            <a:ln w="120650">
              <a:solidFill>
                <a:srgbClr val="A9BECB"/>
              </a:solidFill>
            </a:ln>
            <a:effectLst>
              <a:innerShdw blurRad="330200" dist="1143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5" name="KSO_Shape"/>
            <p:cNvSpPr/>
            <p:nvPr/>
          </p:nvSpPr>
          <p:spPr bwMode="auto">
            <a:xfrm>
              <a:off x="7300826" y="2658400"/>
              <a:ext cx="271230" cy="246116"/>
            </a:xfrm>
            <a:custGeom>
              <a:avLst/>
              <a:gdLst>
                <a:gd name="T0" fmla="*/ 726341 w 2395538"/>
                <a:gd name="T1" fmla="*/ 2170112 h 2170112"/>
                <a:gd name="T2" fmla="*/ 1441768 w 2395538"/>
                <a:gd name="T3" fmla="*/ 728510 h 2170112"/>
                <a:gd name="T4" fmla="*/ 1885633 w 2395538"/>
                <a:gd name="T5" fmla="*/ 1143658 h 2170112"/>
                <a:gd name="T6" fmla="*/ 1870393 w 2395538"/>
                <a:gd name="T7" fmla="*/ 1187775 h 2170112"/>
                <a:gd name="T8" fmla="*/ 1824038 w 2395538"/>
                <a:gd name="T9" fmla="*/ 1209358 h 2170112"/>
                <a:gd name="T10" fmla="*/ 1774825 w 2395538"/>
                <a:gd name="T11" fmla="*/ 1196345 h 2170112"/>
                <a:gd name="T12" fmla="*/ 87630 w 2395538"/>
                <a:gd name="T13" fmla="*/ 1207136 h 2170112"/>
                <a:gd name="T14" fmla="*/ 36195 w 2395538"/>
                <a:gd name="T15" fmla="*/ 1203010 h 2170112"/>
                <a:gd name="T16" fmla="*/ 2540 w 2395538"/>
                <a:gd name="T17" fmla="*/ 1166510 h 2170112"/>
                <a:gd name="T18" fmla="*/ 7937 w 2395538"/>
                <a:gd name="T19" fmla="*/ 1121123 h 2170112"/>
                <a:gd name="T20" fmla="*/ 1968140 w 2395538"/>
                <a:gd name="T21" fmla="*/ 219388 h 2170112"/>
                <a:gd name="T22" fmla="*/ 2114413 w 2395538"/>
                <a:gd name="T23" fmla="*/ 243789 h 2170112"/>
                <a:gd name="T24" fmla="*/ 2240697 w 2395538"/>
                <a:gd name="T25" fmla="*/ 284667 h 2170112"/>
                <a:gd name="T26" fmla="*/ 2388557 w 2395538"/>
                <a:gd name="T27" fmla="*/ 355016 h 2170112"/>
                <a:gd name="T28" fmla="*/ 2336521 w 2395538"/>
                <a:gd name="T29" fmla="*/ 373079 h 2170112"/>
                <a:gd name="T30" fmla="*/ 2250533 w 2395538"/>
                <a:gd name="T31" fmla="*/ 415225 h 2170112"/>
                <a:gd name="T32" fmla="*/ 2138845 w 2395538"/>
                <a:gd name="T33" fmla="*/ 508390 h 2170112"/>
                <a:gd name="T34" fmla="*/ 2044926 w 2395538"/>
                <a:gd name="T35" fmla="*/ 621519 h 2170112"/>
                <a:gd name="T36" fmla="*/ 1960525 w 2395538"/>
                <a:gd name="T37" fmla="*/ 747006 h 2170112"/>
                <a:gd name="T38" fmla="*/ 1902777 w 2395538"/>
                <a:gd name="T39" fmla="*/ 803412 h 2170112"/>
                <a:gd name="T40" fmla="*/ 1832020 w 2395538"/>
                <a:gd name="T41" fmla="*/ 843974 h 2170112"/>
                <a:gd name="T42" fmla="*/ 1753013 w 2395538"/>
                <a:gd name="T43" fmla="*/ 868374 h 2170112"/>
                <a:gd name="T44" fmla="*/ 1568664 w 2395538"/>
                <a:gd name="T45" fmla="*/ 707079 h 2170112"/>
                <a:gd name="T46" fmla="*/ 1657507 w 2395538"/>
                <a:gd name="T47" fmla="*/ 590147 h 2170112"/>
                <a:gd name="T48" fmla="*/ 1736514 w 2395538"/>
                <a:gd name="T49" fmla="*/ 513143 h 2170112"/>
                <a:gd name="T50" fmla="*/ 1825674 w 2395538"/>
                <a:gd name="T51" fmla="*/ 448498 h 2170112"/>
                <a:gd name="T52" fmla="*/ 1925622 w 2395538"/>
                <a:gd name="T53" fmla="*/ 399381 h 2170112"/>
                <a:gd name="T54" fmla="*/ 2033820 w 2395538"/>
                <a:gd name="T55" fmla="*/ 369910 h 2170112"/>
                <a:gd name="T56" fmla="*/ 2147095 w 2395538"/>
                <a:gd name="T57" fmla="*/ 361671 h 2170112"/>
                <a:gd name="T58" fmla="*/ 2032234 w 2395538"/>
                <a:gd name="T59" fmla="*/ 356601 h 2170112"/>
                <a:gd name="T60" fmla="*/ 1917373 w 2395538"/>
                <a:gd name="T61" fmla="*/ 373713 h 2170112"/>
                <a:gd name="T62" fmla="*/ 1806953 w 2395538"/>
                <a:gd name="T63" fmla="*/ 412690 h 2170112"/>
                <a:gd name="T64" fmla="*/ 1703832 w 2395538"/>
                <a:gd name="T65" fmla="*/ 469730 h 2170112"/>
                <a:gd name="T66" fmla="*/ 1610230 w 2395538"/>
                <a:gd name="T67" fmla="*/ 542297 h 2170112"/>
                <a:gd name="T68" fmla="*/ 1526146 w 2395538"/>
                <a:gd name="T69" fmla="*/ 625638 h 2170112"/>
                <a:gd name="T70" fmla="*/ 1409381 w 2395538"/>
                <a:gd name="T71" fmla="*/ 589196 h 2170112"/>
                <a:gd name="T72" fmla="*/ 1430322 w 2395538"/>
                <a:gd name="T73" fmla="*/ 523601 h 2170112"/>
                <a:gd name="T74" fmla="*/ 1476648 w 2395538"/>
                <a:gd name="T75" fmla="*/ 444696 h 2170112"/>
                <a:gd name="T76" fmla="*/ 1541376 w 2395538"/>
                <a:gd name="T77" fmla="*/ 367375 h 2170112"/>
                <a:gd name="T78" fmla="*/ 1611816 w 2395538"/>
                <a:gd name="T79" fmla="*/ 308117 h 2170112"/>
                <a:gd name="T80" fmla="*/ 1686381 w 2395538"/>
                <a:gd name="T81" fmla="*/ 265337 h 2170112"/>
                <a:gd name="T82" fmla="*/ 1763166 w 2395538"/>
                <a:gd name="T83" fmla="*/ 237134 h 2170112"/>
                <a:gd name="T84" fmla="*/ 1910075 w 2395538"/>
                <a:gd name="T85" fmla="*/ 217487 h 2170112"/>
                <a:gd name="T86" fmla="*/ 1198124 w 2395538"/>
                <a:gd name="T87" fmla="*/ 20298 h 2170112"/>
                <a:gd name="T88" fmla="*/ 1336237 w 2395538"/>
                <a:gd name="T89" fmla="*/ 78653 h 2170112"/>
                <a:gd name="T90" fmla="*/ 1406886 w 2395538"/>
                <a:gd name="T91" fmla="*/ 127177 h 2170112"/>
                <a:gd name="T92" fmla="*/ 1468305 w 2395538"/>
                <a:gd name="T93" fmla="*/ 191241 h 2170112"/>
                <a:gd name="T94" fmla="*/ 1512540 w 2395538"/>
                <a:gd name="T95" fmla="*/ 273066 h 2170112"/>
                <a:gd name="T96" fmla="*/ 1474351 w 2395538"/>
                <a:gd name="T97" fmla="*/ 374554 h 2170112"/>
                <a:gd name="T98" fmla="*/ 1420252 w 2395538"/>
                <a:gd name="T99" fmla="*/ 385654 h 2170112"/>
                <a:gd name="T100" fmla="*/ 1384927 w 2395538"/>
                <a:gd name="T101" fmla="*/ 273700 h 2170112"/>
                <a:gd name="T102" fmla="*/ 1348012 w 2395538"/>
                <a:gd name="T103" fmla="*/ 208050 h 2170112"/>
                <a:gd name="T104" fmla="*/ 1299640 w 2395538"/>
                <a:gd name="T105" fmla="*/ 150963 h 2170112"/>
                <a:gd name="T106" fmla="*/ 1242040 w 2395538"/>
                <a:gd name="T107" fmla="*/ 104659 h 2170112"/>
                <a:gd name="T108" fmla="*/ 1280546 w 2395538"/>
                <a:gd name="T109" fmla="*/ 143986 h 2170112"/>
                <a:gd name="T110" fmla="*/ 1323508 w 2395538"/>
                <a:gd name="T111" fmla="*/ 202024 h 2170112"/>
                <a:gd name="T112" fmla="*/ 1356923 w 2395538"/>
                <a:gd name="T113" fmla="*/ 274969 h 2170112"/>
                <a:gd name="T114" fmla="*/ 1381108 w 2395538"/>
                <a:gd name="T115" fmla="*/ 413880 h 2170112"/>
                <a:gd name="T116" fmla="*/ 1369652 w 2395538"/>
                <a:gd name="T117" fmla="*/ 554378 h 2170112"/>
                <a:gd name="T118" fmla="*/ 1166937 w 2395538"/>
                <a:gd name="T119" fmla="*/ 363136 h 2170112"/>
                <a:gd name="T120" fmla="*/ 1178711 w 2395538"/>
                <a:gd name="T121" fmla="*/ 227079 h 2170112"/>
                <a:gd name="T122" fmla="*/ 1172028 w 2395538"/>
                <a:gd name="T123" fmla="*/ 132568 h 2170112"/>
                <a:gd name="T124" fmla="*/ 1144342 w 2395538"/>
                <a:gd name="T125" fmla="*/ 45670 h 2170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95538" h="2170112">
                  <a:moveTo>
                    <a:pt x="940433" y="595312"/>
                  </a:moveTo>
                  <a:lnTo>
                    <a:pt x="1643062" y="1217102"/>
                  </a:lnTo>
                  <a:lnTo>
                    <a:pt x="1643062" y="2170112"/>
                  </a:lnTo>
                  <a:lnTo>
                    <a:pt x="1433735" y="2170112"/>
                  </a:lnTo>
                  <a:lnTo>
                    <a:pt x="1159290" y="2170112"/>
                  </a:lnTo>
                  <a:lnTo>
                    <a:pt x="1159290" y="1557214"/>
                  </a:lnTo>
                  <a:lnTo>
                    <a:pt x="726341" y="1557214"/>
                  </a:lnTo>
                  <a:lnTo>
                    <a:pt x="726341" y="2170112"/>
                  </a:lnTo>
                  <a:lnTo>
                    <a:pt x="612307" y="2170112"/>
                  </a:lnTo>
                  <a:lnTo>
                    <a:pt x="242887" y="2170112"/>
                  </a:lnTo>
                  <a:lnTo>
                    <a:pt x="242887" y="1655658"/>
                  </a:lnTo>
                  <a:lnTo>
                    <a:pt x="242887" y="1217102"/>
                  </a:lnTo>
                  <a:lnTo>
                    <a:pt x="940433" y="595312"/>
                  </a:lnTo>
                  <a:close/>
                  <a:moveTo>
                    <a:pt x="942657" y="284162"/>
                  </a:moveTo>
                  <a:lnTo>
                    <a:pt x="1252855" y="559975"/>
                  </a:lnTo>
                  <a:lnTo>
                    <a:pt x="1441768" y="728510"/>
                  </a:lnTo>
                  <a:lnTo>
                    <a:pt x="1865630" y="1106523"/>
                  </a:lnTo>
                  <a:lnTo>
                    <a:pt x="1870393" y="1110966"/>
                  </a:lnTo>
                  <a:lnTo>
                    <a:pt x="1874520" y="1115727"/>
                  </a:lnTo>
                  <a:lnTo>
                    <a:pt x="1878013" y="1121123"/>
                  </a:lnTo>
                  <a:lnTo>
                    <a:pt x="1880553" y="1126519"/>
                  </a:lnTo>
                  <a:lnTo>
                    <a:pt x="1882775" y="1132232"/>
                  </a:lnTo>
                  <a:lnTo>
                    <a:pt x="1884680" y="1137627"/>
                  </a:lnTo>
                  <a:lnTo>
                    <a:pt x="1885633" y="1143658"/>
                  </a:lnTo>
                  <a:lnTo>
                    <a:pt x="1885950" y="1149053"/>
                  </a:lnTo>
                  <a:lnTo>
                    <a:pt x="1885633" y="1155084"/>
                  </a:lnTo>
                  <a:lnTo>
                    <a:pt x="1884680" y="1160797"/>
                  </a:lnTo>
                  <a:lnTo>
                    <a:pt x="1882775" y="1166510"/>
                  </a:lnTo>
                  <a:lnTo>
                    <a:pt x="1880553" y="1171906"/>
                  </a:lnTo>
                  <a:lnTo>
                    <a:pt x="1878013" y="1177619"/>
                  </a:lnTo>
                  <a:lnTo>
                    <a:pt x="1874520" y="1182697"/>
                  </a:lnTo>
                  <a:lnTo>
                    <a:pt x="1870393" y="1187775"/>
                  </a:lnTo>
                  <a:lnTo>
                    <a:pt x="1865630" y="1192219"/>
                  </a:lnTo>
                  <a:lnTo>
                    <a:pt x="1860550" y="1196345"/>
                  </a:lnTo>
                  <a:lnTo>
                    <a:pt x="1855153" y="1200153"/>
                  </a:lnTo>
                  <a:lnTo>
                    <a:pt x="1849438" y="1203010"/>
                  </a:lnTo>
                  <a:lnTo>
                    <a:pt x="1843405" y="1205549"/>
                  </a:lnTo>
                  <a:lnTo>
                    <a:pt x="1836738" y="1207453"/>
                  </a:lnTo>
                  <a:lnTo>
                    <a:pt x="1830705" y="1208723"/>
                  </a:lnTo>
                  <a:lnTo>
                    <a:pt x="1824038" y="1209358"/>
                  </a:lnTo>
                  <a:lnTo>
                    <a:pt x="1817688" y="1209675"/>
                  </a:lnTo>
                  <a:lnTo>
                    <a:pt x="1811020" y="1209358"/>
                  </a:lnTo>
                  <a:lnTo>
                    <a:pt x="1804670" y="1208723"/>
                  </a:lnTo>
                  <a:lnTo>
                    <a:pt x="1798320" y="1207453"/>
                  </a:lnTo>
                  <a:lnTo>
                    <a:pt x="1792288" y="1205549"/>
                  </a:lnTo>
                  <a:lnTo>
                    <a:pt x="1785938" y="1203010"/>
                  </a:lnTo>
                  <a:lnTo>
                    <a:pt x="1780223" y="1200153"/>
                  </a:lnTo>
                  <a:lnTo>
                    <a:pt x="1774825" y="1196345"/>
                  </a:lnTo>
                  <a:lnTo>
                    <a:pt x="1769745" y="1192219"/>
                  </a:lnTo>
                  <a:lnTo>
                    <a:pt x="942657" y="455553"/>
                  </a:lnTo>
                  <a:lnTo>
                    <a:pt x="116205" y="1192219"/>
                  </a:lnTo>
                  <a:lnTo>
                    <a:pt x="111125" y="1196345"/>
                  </a:lnTo>
                  <a:lnTo>
                    <a:pt x="105410" y="1200153"/>
                  </a:lnTo>
                  <a:lnTo>
                    <a:pt x="99695" y="1203010"/>
                  </a:lnTo>
                  <a:lnTo>
                    <a:pt x="93662" y="1205549"/>
                  </a:lnTo>
                  <a:lnTo>
                    <a:pt x="87630" y="1207136"/>
                  </a:lnTo>
                  <a:lnTo>
                    <a:pt x="80962" y="1208723"/>
                  </a:lnTo>
                  <a:lnTo>
                    <a:pt x="74930" y="1209358"/>
                  </a:lnTo>
                  <a:lnTo>
                    <a:pt x="68262" y="1209675"/>
                  </a:lnTo>
                  <a:lnTo>
                    <a:pt x="61277" y="1209358"/>
                  </a:lnTo>
                  <a:lnTo>
                    <a:pt x="55245" y="1208723"/>
                  </a:lnTo>
                  <a:lnTo>
                    <a:pt x="48577" y="1207136"/>
                  </a:lnTo>
                  <a:lnTo>
                    <a:pt x="42545" y="1205549"/>
                  </a:lnTo>
                  <a:lnTo>
                    <a:pt x="36195" y="1203010"/>
                  </a:lnTo>
                  <a:lnTo>
                    <a:pt x="30797" y="1200153"/>
                  </a:lnTo>
                  <a:lnTo>
                    <a:pt x="25082" y="1196345"/>
                  </a:lnTo>
                  <a:lnTo>
                    <a:pt x="20002" y="1192219"/>
                  </a:lnTo>
                  <a:lnTo>
                    <a:pt x="15240" y="1187775"/>
                  </a:lnTo>
                  <a:lnTo>
                    <a:pt x="11112" y="1182697"/>
                  </a:lnTo>
                  <a:lnTo>
                    <a:pt x="7937" y="1177619"/>
                  </a:lnTo>
                  <a:lnTo>
                    <a:pt x="5080" y="1171906"/>
                  </a:lnTo>
                  <a:lnTo>
                    <a:pt x="2540" y="1166510"/>
                  </a:lnTo>
                  <a:lnTo>
                    <a:pt x="1270" y="1160797"/>
                  </a:lnTo>
                  <a:lnTo>
                    <a:pt x="317" y="1155084"/>
                  </a:lnTo>
                  <a:lnTo>
                    <a:pt x="0" y="1149053"/>
                  </a:lnTo>
                  <a:lnTo>
                    <a:pt x="317" y="1143658"/>
                  </a:lnTo>
                  <a:lnTo>
                    <a:pt x="1270" y="1137627"/>
                  </a:lnTo>
                  <a:lnTo>
                    <a:pt x="2540" y="1131914"/>
                  </a:lnTo>
                  <a:lnTo>
                    <a:pt x="5080" y="1126201"/>
                  </a:lnTo>
                  <a:lnTo>
                    <a:pt x="7937" y="1121123"/>
                  </a:lnTo>
                  <a:lnTo>
                    <a:pt x="11112" y="1115727"/>
                  </a:lnTo>
                  <a:lnTo>
                    <a:pt x="15240" y="1110966"/>
                  </a:lnTo>
                  <a:lnTo>
                    <a:pt x="20002" y="1106523"/>
                  </a:lnTo>
                  <a:lnTo>
                    <a:pt x="942657" y="284162"/>
                  </a:lnTo>
                  <a:close/>
                  <a:moveTo>
                    <a:pt x="1910075" y="217487"/>
                  </a:moveTo>
                  <a:lnTo>
                    <a:pt x="1929430" y="217487"/>
                  </a:lnTo>
                  <a:lnTo>
                    <a:pt x="1948785" y="218121"/>
                  </a:lnTo>
                  <a:lnTo>
                    <a:pt x="1968140" y="219388"/>
                  </a:lnTo>
                  <a:lnTo>
                    <a:pt x="1986860" y="220973"/>
                  </a:lnTo>
                  <a:lnTo>
                    <a:pt x="2005898" y="222874"/>
                  </a:lnTo>
                  <a:lnTo>
                    <a:pt x="2024301" y="225726"/>
                  </a:lnTo>
                  <a:lnTo>
                    <a:pt x="2043022" y="228578"/>
                  </a:lnTo>
                  <a:lnTo>
                    <a:pt x="2061425" y="231747"/>
                  </a:lnTo>
                  <a:lnTo>
                    <a:pt x="2079193" y="235550"/>
                  </a:lnTo>
                  <a:lnTo>
                    <a:pt x="2097279" y="239669"/>
                  </a:lnTo>
                  <a:lnTo>
                    <a:pt x="2114413" y="243789"/>
                  </a:lnTo>
                  <a:lnTo>
                    <a:pt x="2131865" y="248542"/>
                  </a:lnTo>
                  <a:lnTo>
                    <a:pt x="2148364" y="252979"/>
                  </a:lnTo>
                  <a:lnTo>
                    <a:pt x="2164546" y="258049"/>
                  </a:lnTo>
                  <a:lnTo>
                    <a:pt x="2181046" y="263119"/>
                  </a:lnTo>
                  <a:lnTo>
                    <a:pt x="2196593" y="268189"/>
                  </a:lnTo>
                  <a:lnTo>
                    <a:pt x="2211506" y="273893"/>
                  </a:lnTo>
                  <a:lnTo>
                    <a:pt x="2226419" y="278963"/>
                  </a:lnTo>
                  <a:lnTo>
                    <a:pt x="2240697" y="284667"/>
                  </a:lnTo>
                  <a:lnTo>
                    <a:pt x="2267668" y="295758"/>
                  </a:lnTo>
                  <a:lnTo>
                    <a:pt x="2292734" y="306216"/>
                  </a:lnTo>
                  <a:lnTo>
                    <a:pt x="2315579" y="316673"/>
                  </a:lnTo>
                  <a:lnTo>
                    <a:pt x="2335886" y="326496"/>
                  </a:lnTo>
                  <a:lnTo>
                    <a:pt x="2353338" y="335686"/>
                  </a:lnTo>
                  <a:lnTo>
                    <a:pt x="2368251" y="343608"/>
                  </a:lnTo>
                  <a:lnTo>
                    <a:pt x="2379991" y="349946"/>
                  </a:lnTo>
                  <a:lnTo>
                    <a:pt x="2388557" y="355016"/>
                  </a:lnTo>
                  <a:lnTo>
                    <a:pt x="2395538" y="359136"/>
                  </a:lnTo>
                  <a:lnTo>
                    <a:pt x="2386971" y="360403"/>
                  </a:lnTo>
                  <a:lnTo>
                    <a:pt x="2378721" y="361988"/>
                  </a:lnTo>
                  <a:lnTo>
                    <a:pt x="2370154" y="363572"/>
                  </a:lnTo>
                  <a:lnTo>
                    <a:pt x="2361587" y="365791"/>
                  </a:lnTo>
                  <a:lnTo>
                    <a:pt x="2353020" y="368009"/>
                  </a:lnTo>
                  <a:lnTo>
                    <a:pt x="2345088" y="370544"/>
                  </a:lnTo>
                  <a:lnTo>
                    <a:pt x="2336521" y="373079"/>
                  </a:lnTo>
                  <a:lnTo>
                    <a:pt x="2328271" y="375614"/>
                  </a:lnTo>
                  <a:lnTo>
                    <a:pt x="2320656" y="379100"/>
                  </a:lnTo>
                  <a:lnTo>
                    <a:pt x="2312406" y="382269"/>
                  </a:lnTo>
                  <a:lnTo>
                    <a:pt x="2304157" y="385755"/>
                  </a:lnTo>
                  <a:lnTo>
                    <a:pt x="2296541" y="389557"/>
                  </a:lnTo>
                  <a:lnTo>
                    <a:pt x="2280677" y="397162"/>
                  </a:lnTo>
                  <a:lnTo>
                    <a:pt x="2265446" y="405718"/>
                  </a:lnTo>
                  <a:lnTo>
                    <a:pt x="2250533" y="415225"/>
                  </a:lnTo>
                  <a:lnTo>
                    <a:pt x="2235303" y="425049"/>
                  </a:lnTo>
                  <a:lnTo>
                    <a:pt x="2220708" y="435189"/>
                  </a:lnTo>
                  <a:lnTo>
                    <a:pt x="2206429" y="446280"/>
                  </a:lnTo>
                  <a:lnTo>
                    <a:pt x="2192468" y="457688"/>
                  </a:lnTo>
                  <a:lnTo>
                    <a:pt x="2178825" y="469730"/>
                  </a:lnTo>
                  <a:lnTo>
                    <a:pt x="2164863" y="482088"/>
                  </a:lnTo>
                  <a:lnTo>
                    <a:pt x="2151854" y="495081"/>
                  </a:lnTo>
                  <a:lnTo>
                    <a:pt x="2138845" y="508390"/>
                  </a:lnTo>
                  <a:lnTo>
                    <a:pt x="2126153" y="521699"/>
                  </a:lnTo>
                  <a:lnTo>
                    <a:pt x="2113779" y="535325"/>
                  </a:lnTo>
                  <a:lnTo>
                    <a:pt x="2101721" y="549268"/>
                  </a:lnTo>
                  <a:lnTo>
                    <a:pt x="2089664" y="563528"/>
                  </a:lnTo>
                  <a:lnTo>
                    <a:pt x="2078242" y="578105"/>
                  </a:lnTo>
                  <a:lnTo>
                    <a:pt x="2066819" y="592682"/>
                  </a:lnTo>
                  <a:lnTo>
                    <a:pt x="2055714" y="607259"/>
                  </a:lnTo>
                  <a:lnTo>
                    <a:pt x="2044926" y="621519"/>
                  </a:lnTo>
                  <a:lnTo>
                    <a:pt x="2034455" y="636413"/>
                  </a:lnTo>
                  <a:lnTo>
                    <a:pt x="2024301" y="650989"/>
                  </a:lnTo>
                  <a:lnTo>
                    <a:pt x="2014782" y="665566"/>
                  </a:lnTo>
                  <a:lnTo>
                    <a:pt x="1995745" y="694403"/>
                  </a:lnTo>
                  <a:lnTo>
                    <a:pt x="1977976" y="722289"/>
                  </a:lnTo>
                  <a:lnTo>
                    <a:pt x="1972582" y="730845"/>
                  </a:lnTo>
                  <a:lnTo>
                    <a:pt x="1966553" y="739084"/>
                  </a:lnTo>
                  <a:lnTo>
                    <a:pt x="1960525" y="747006"/>
                  </a:lnTo>
                  <a:lnTo>
                    <a:pt x="1954179" y="755245"/>
                  </a:lnTo>
                  <a:lnTo>
                    <a:pt x="1947833" y="762534"/>
                  </a:lnTo>
                  <a:lnTo>
                    <a:pt x="1940852" y="770139"/>
                  </a:lnTo>
                  <a:lnTo>
                    <a:pt x="1933872" y="777111"/>
                  </a:lnTo>
                  <a:lnTo>
                    <a:pt x="1926257" y="784082"/>
                  </a:lnTo>
                  <a:lnTo>
                    <a:pt x="1918642" y="790737"/>
                  </a:lnTo>
                  <a:lnTo>
                    <a:pt x="1911027" y="797075"/>
                  </a:lnTo>
                  <a:lnTo>
                    <a:pt x="1902777" y="803412"/>
                  </a:lnTo>
                  <a:lnTo>
                    <a:pt x="1894527" y="809116"/>
                  </a:lnTo>
                  <a:lnTo>
                    <a:pt x="1886277" y="815137"/>
                  </a:lnTo>
                  <a:lnTo>
                    <a:pt x="1877710" y="820524"/>
                  </a:lnTo>
                  <a:lnTo>
                    <a:pt x="1868826" y="825911"/>
                  </a:lnTo>
                  <a:lnTo>
                    <a:pt x="1859625" y="830665"/>
                  </a:lnTo>
                  <a:lnTo>
                    <a:pt x="1850740" y="835735"/>
                  </a:lnTo>
                  <a:lnTo>
                    <a:pt x="1841539" y="839854"/>
                  </a:lnTo>
                  <a:lnTo>
                    <a:pt x="1832020" y="843974"/>
                  </a:lnTo>
                  <a:lnTo>
                    <a:pt x="1822501" y="848410"/>
                  </a:lnTo>
                  <a:lnTo>
                    <a:pt x="1812665" y="851896"/>
                  </a:lnTo>
                  <a:lnTo>
                    <a:pt x="1803146" y="855065"/>
                  </a:lnTo>
                  <a:lnTo>
                    <a:pt x="1793310" y="858551"/>
                  </a:lnTo>
                  <a:lnTo>
                    <a:pt x="1783473" y="861403"/>
                  </a:lnTo>
                  <a:lnTo>
                    <a:pt x="1773320" y="863938"/>
                  </a:lnTo>
                  <a:lnTo>
                    <a:pt x="1763166" y="866156"/>
                  </a:lnTo>
                  <a:lnTo>
                    <a:pt x="1753013" y="868374"/>
                  </a:lnTo>
                  <a:lnTo>
                    <a:pt x="1742542" y="870276"/>
                  </a:lnTo>
                  <a:lnTo>
                    <a:pt x="1732706" y="871860"/>
                  </a:lnTo>
                  <a:lnTo>
                    <a:pt x="1722235" y="873128"/>
                  </a:lnTo>
                  <a:lnTo>
                    <a:pt x="1711764" y="874078"/>
                  </a:lnTo>
                  <a:lnTo>
                    <a:pt x="1701611" y="874712"/>
                  </a:lnTo>
                  <a:lnTo>
                    <a:pt x="1548674" y="738450"/>
                  </a:lnTo>
                  <a:lnTo>
                    <a:pt x="1558510" y="722923"/>
                  </a:lnTo>
                  <a:lnTo>
                    <a:pt x="1568664" y="707079"/>
                  </a:lnTo>
                  <a:lnTo>
                    <a:pt x="1578500" y="691234"/>
                  </a:lnTo>
                  <a:lnTo>
                    <a:pt x="1589288" y="676024"/>
                  </a:lnTo>
                  <a:lnTo>
                    <a:pt x="1605470" y="653841"/>
                  </a:lnTo>
                  <a:lnTo>
                    <a:pt x="1622287" y="631976"/>
                  </a:lnTo>
                  <a:lnTo>
                    <a:pt x="1630854" y="621202"/>
                  </a:lnTo>
                  <a:lnTo>
                    <a:pt x="1639738" y="610745"/>
                  </a:lnTo>
                  <a:lnTo>
                    <a:pt x="1648305" y="600604"/>
                  </a:lnTo>
                  <a:lnTo>
                    <a:pt x="1657507" y="590147"/>
                  </a:lnTo>
                  <a:lnTo>
                    <a:pt x="1667026" y="580007"/>
                  </a:lnTo>
                  <a:lnTo>
                    <a:pt x="1676545" y="569866"/>
                  </a:lnTo>
                  <a:lnTo>
                    <a:pt x="1686063" y="560043"/>
                  </a:lnTo>
                  <a:lnTo>
                    <a:pt x="1695582" y="550219"/>
                  </a:lnTo>
                  <a:lnTo>
                    <a:pt x="1705418" y="540396"/>
                  </a:lnTo>
                  <a:lnTo>
                    <a:pt x="1715572" y="531523"/>
                  </a:lnTo>
                  <a:lnTo>
                    <a:pt x="1726043" y="522016"/>
                  </a:lnTo>
                  <a:lnTo>
                    <a:pt x="1736514" y="513143"/>
                  </a:lnTo>
                  <a:lnTo>
                    <a:pt x="1746984" y="503954"/>
                  </a:lnTo>
                  <a:lnTo>
                    <a:pt x="1757772" y="495714"/>
                  </a:lnTo>
                  <a:lnTo>
                    <a:pt x="1768878" y="487158"/>
                  </a:lnTo>
                  <a:lnTo>
                    <a:pt x="1779983" y="478919"/>
                  </a:lnTo>
                  <a:lnTo>
                    <a:pt x="1791089" y="470680"/>
                  </a:lnTo>
                  <a:lnTo>
                    <a:pt x="1802194" y="463075"/>
                  </a:lnTo>
                  <a:lnTo>
                    <a:pt x="1813934" y="455470"/>
                  </a:lnTo>
                  <a:lnTo>
                    <a:pt x="1825674" y="448498"/>
                  </a:lnTo>
                  <a:lnTo>
                    <a:pt x="1838048" y="441210"/>
                  </a:lnTo>
                  <a:lnTo>
                    <a:pt x="1850106" y="434238"/>
                  </a:lnTo>
                  <a:lnTo>
                    <a:pt x="1862163" y="427901"/>
                  </a:lnTo>
                  <a:lnTo>
                    <a:pt x="1874537" y="421563"/>
                  </a:lnTo>
                  <a:lnTo>
                    <a:pt x="1887229" y="415859"/>
                  </a:lnTo>
                  <a:lnTo>
                    <a:pt x="1899921" y="409838"/>
                  </a:lnTo>
                  <a:lnTo>
                    <a:pt x="1912613" y="404451"/>
                  </a:lnTo>
                  <a:lnTo>
                    <a:pt x="1925622" y="399381"/>
                  </a:lnTo>
                  <a:lnTo>
                    <a:pt x="1938631" y="394627"/>
                  </a:lnTo>
                  <a:lnTo>
                    <a:pt x="1951958" y="390191"/>
                  </a:lnTo>
                  <a:lnTo>
                    <a:pt x="1965284" y="385755"/>
                  </a:lnTo>
                  <a:lnTo>
                    <a:pt x="1978928" y="382269"/>
                  </a:lnTo>
                  <a:lnTo>
                    <a:pt x="1992572" y="378783"/>
                  </a:lnTo>
                  <a:lnTo>
                    <a:pt x="2006215" y="375297"/>
                  </a:lnTo>
                  <a:lnTo>
                    <a:pt x="2019859" y="372445"/>
                  </a:lnTo>
                  <a:lnTo>
                    <a:pt x="2033820" y="369910"/>
                  </a:lnTo>
                  <a:lnTo>
                    <a:pt x="2047781" y="368009"/>
                  </a:lnTo>
                  <a:lnTo>
                    <a:pt x="2062059" y="366107"/>
                  </a:lnTo>
                  <a:lnTo>
                    <a:pt x="2076021" y="364206"/>
                  </a:lnTo>
                  <a:lnTo>
                    <a:pt x="2089981" y="362938"/>
                  </a:lnTo>
                  <a:lnTo>
                    <a:pt x="2104260" y="362305"/>
                  </a:lnTo>
                  <a:lnTo>
                    <a:pt x="2118538" y="361671"/>
                  </a:lnTo>
                  <a:lnTo>
                    <a:pt x="2132817" y="361354"/>
                  </a:lnTo>
                  <a:lnTo>
                    <a:pt x="2147095" y="361671"/>
                  </a:lnTo>
                  <a:lnTo>
                    <a:pt x="2133134" y="359770"/>
                  </a:lnTo>
                  <a:lnTo>
                    <a:pt x="2118538" y="358502"/>
                  </a:lnTo>
                  <a:lnTo>
                    <a:pt x="2104260" y="357235"/>
                  </a:lnTo>
                  <a:lnTo>
                    <a:pt x="2089981" y="356601"/>
                  </a:lnTo>
                  <a:lnTo>
                    <a:pt x="2075703" y="355967"/>
                  </a:lnTo>
                  <a:lnTo>
                    <a:pt x="2061425" y="355967"/>
                  </a:lnTo>
                  <a:lnTo>
                    <a:pt x="2046829" y="355967"/>
                  </a:lnTo>
                  <a:lnTo>
                    <a:pt x="2032234" y="356601"/>
                  </a:lnTo>
                  <a:lnTo>
                    <a:pt x="2017955" y="357552"/>
                  </a:lnTo>
                  <a:lnTo>
                    <a:pt x="2003677" y="358819"/>
                  </a:lnTo>
                  <a:lnTo>
                    <a:pt x="1989081" y="360403"/>
                  </a:lnTo>
                  <a:lnTo>
                    <a:pt x="1974803" y="362305"/>
                  </a:lnTo>
                  <a:lnTo>
                    <a:pt x="1960525" y="364523"/>
                  </a:lnTo>
                  <a:lnTo>
                    <a:pt x="1946246" y="367375"/>
                  </a:lnTo>
                  <a:lnTo>
                    <a:pt x="1931968" y="370227"/>
                  </a:lnTo>
                  <a:lnTo>
                    <a:pt x="1917373" y="373713"/>
                  </a:lnTo>
                  <a:lnTo>
                    <a:pt x="1903411" y="377515"/>
                  </a:lnTo>
                  <a:lnTo>
                    <a:pt x="1889450" y="381318"/>
                  </a:lnTo>
                  <a:lnTo>
                    <a:pt x="1875489" y="385755"/>
                  </a:lnTo>
                  <a:lnTo>
                    <a:pt x="1861528" y="390508"/>
                  </a:lnTo>
                  <a:lnTo>
                    <a:pt x="1847567" y="395578"/>
                  </a:lnTo>
                  <a:lnTo>
                    <a:pt x="1833924" y="400965"/>
                  </a:lnTo>
                  <a:lnTo>
                    <a:pt x="1820280" y="406669"/>
                  </a:lnTo>
                  <a:lnTo>
                    <a:pt x="1806953" y="412690"/>
                  </a:lnTo>
                  <a:lnTo>
                    <a:pt x="1793627" y="418711"/>
                  </a:lnTo>
                  <a:lnTo>
                    <a:pt x="1780618" y="425366"/>
                  </a:lnTo>
                  <a:lnTo>
                    <a:pt x="1766974" y="432020"/>
                  </a:lnTo>
                  <a:lnTo>
                    <a:pt x="1754282" y="438992"/>
                  </a:lnTo>
                  <a:lnTo>
                    <a:pt x="1741273" y="446280"/>
                  </a:lnTo>
                  <a:lnTo>
                    <a:pt x="1728898" y="453885"/>
                  </a:lnTo>
                  <a:lnTo>
                    <a:pt x="1716207" y="461808"/>
                  </a:lnTo>
                  <a:lnTo>
                    <a:pt x="1703832" y="469730"/>
                  </a:lnTo>
                  <a:lnTo>
                    <a:pt x="1691775" y="478286"/>
                  </a:lnTo>
                  <a:lnTo>
                    <a:pt x="1679717" y="486842"/>
                  </a:lnTo>
                  <a:lnTo>
                    <a:pt x="1667660" y="495398"/>
                  </a:lnTo>
                  <a:lnTo>
                    <a:pt x="1655920" y="504270"/>
                  </a:lnTo>
                  <a:lnTo>
                    <a:pt x="1644180" y="513460"/>
                  </a:lnTo>
                  <a:lnTo>
                    <a:pt x="1632758" y="522967"/>
                  </a:lnTo>
                  <a:lnTo>
                    <a:pt x="1621335" y="532473"/>
                  </a:lnTo>
                  <a:lnTo>
                    <a:pt x="1610230" y="542297"/>
                  </a:lnTo>
                  <a:lnTo>
                    <a:pt x="1599124" y="551804"/>
                  </a:lnTo>
                  <a:lnTo>
                    <a:pt x="1588336" y="561944"/>
                  </a:lnTo>
                  <a:lnTo>
                    <a:pt x="1577548" y="572084"/>
                  </a:lnTo>
                  <a:lnTo>
                    <a:pt x="1566760" y="582542"/>
                  </a:lnTo>
                  <a:lnTo>
                    <a:pt x="1556606" y="592999"/>
                  </a:lnTo>
                  <a:lnTo>
                    <a:pt x="1546136" y="603773"/>
                  </a:lnTo>
                  <a:lnTo>
                    <a:pt x="1535982" y="614547"/>
                  </a:lnTo>
                  <a:lnTo>
                    <a:pt x="1526146" y="625638"/>
                  </a:lnTo>
                  <a:lnTo>
                    <a:pt x="1514406" y="638631"/>
                  </a:lnTo>
                  <a:lnTo>
                    <a:pt x="1503301" y="651623"/>
                  </a:lnTo>
                  <a:lnTo>
                    <a:pt x="1492195" y="664932"/>
                  </a:lnTo>
                  <a:lnTo>
                    <a:pt x="1481407" y="678559"/>
                  </a:lnTo>
                  <a:lnTo>
                    <a:pt x="1406525" y="612012"/>
                  </a:lnTo>
                  <a:lnTo>
                    <a:pt x="1407160" y="604407"/>
                  </a:lnTo>
                  <a:lnTo>
                    <a:pt x="1408112" y="596802"/>
                  </a:lnTo>
                  <a:lnTo>
                    <a:pt x="1409381" y="589196"/>
                  </a:lnTo>
                  <a:lnTo>
                    <a:pt x="1410967" y="581274"/>
                  </a:lnTo>
                  <a:lnTo>
                    <a:pt x="1412554" y="573352"/>
                  </a:lnTo>
                  <a:lnTo>
                    <a:pt x="1415092" y="565430"/>
                  </a:lnTo>
                  <a:lnTo>
                    <a:pt x="1417313" y="557191"/>
                  </a:lnTo>
                  <a:lnTo>
                    <a:pt x="1420169" y="548952"/>
                  </a:lnTo>
                  <a:lnTo>
                    <a:pt x="1423025" y="540396"/>
                  </a:lnTo>
                  <a:lnTo>
                    <a:pt x="1426198" y="532157"/>
                  </a:lnTo>
                  <a:lnTo>
                    <a:pt x="1430322" y="523601"/>
                  </a:lnTo>
                  <a:lnTo>
                    <a:pt x="1434130" y="514728"/>
                  </a:lnTo>
                  <a:lnTo>
                    <a:pt x="1438572" y="505855"/>
                  </a:lnTo>
                  <a:lnTo>
                    <a:pt x="1443332" y="497299"/>
                  </a:lnTo>
                  <a:lnTo>
                    <a:pt x="1448408" y="488109"/>
                  </a:lnTo>
                  <a:lnTo>
                    <a:pt x="1453802" y="478919"/>
                  </a:lnTo>
                  <a:lnTo>
                    <a:pt x="1461100" y="467195"/>
                  </a:lnTo>
                  <a:lnTo>
                    <a:pt x="1469033" y="455787"/>
                  </a:lnTo>
                  <a:lnTo>
                    <a:pt x="1476648" y="444696"/>
                  </a:lnTo>
                  <a:lnTo>
                    <a:pt x="1484263" y="433921"/>
                  </a:lnTo>
                  <a:lnTo>
                    <a:pt x="1492195" y="423464"/>
                  </a:lnTo>
                  <a:lnTo>
                    <a:pt x="1500128" y="413641"/>
                  </a:lnTo>
                  <a:lnTo>
                    <a:pt x="1508060" y="403817"/>
                  </a:lnTo>
                  <a:lnTo>
                    <a:pt x="1516310" y="393994"/>
                  </a:lnTo>
                  <a:lnTo>
                    <a:pt x="1524877" y="384804"/>
                  </a:lnTo>
                  <a:lnTo>
                    <a:pt x="1533127" y="375614"/>
                  </a:lnTo>
                  <a:lnTo>
                    <a:pt x="1541376" y="367375"/>
                  </a:lnTo>
                  <a:lnTo>
                    <a:pt x="1549943" y="358819"/>
                  </a:lnTo>
                  <a:lnTo>
                    <a:pt x="1558828" y="350580"/>
                  </a:lnTo>
                  <a:lnTo>
                    <a:pt x="1567077" y="342975"/>
                  </a:lnTo>
                  <a:lnTo>
                    <a:pt x="1575962" y="335369"/>
                  </a:lnTo>
                  <a:lnTo>
                    <a:pt x="1584846" y="328081"/>
                  </a:lnTo>
                  <a:lnTo>
                    <a:pt x="1594047" y="321109"/>
                  </a:lnTo>
                  <a:lnTo>
                    <a:pt x="1602932" y="314455"/>
                  </a:lnTo>
                  <a:lnTo>
                    <a:pt x="1611816" y="308117"/>
                  </a:lnTo>
                  <a:lnTo>
                    <a:pt x="1621018" y="301779"/>
                  </a:lnTo>
                  <a:lnTo>
                    <a:pt x="1630219" y="296075"/>
                  </a:lnTo>
                  <a:lnTo>
                    <a:pt x="1639421" y="290054"/>
                  </a:lnTo>
                  <a:lnTo>
                    <a:pt x="1648622" y="284667"/>
                  </a:lnTo>
                  <a:lnTo>
                    <a:pt x="1657824" y="279280"/>
                  </a:lnTo>
                  <a:lnTo>
                    <a:pt x="1667343" y="274527"/>
                  </a:lnTo>
                  <a:lnTo>
                    <a:pt x="1676862" y="269457"/>
                  </a:lnTo>
                  <a:lnTo>
                    <a:pt x="1686381" y="265337"/>
                  </a:lnTo>
                  <a:lnTo>
                    <a:pt x="1695582" y="261218"/>
                  </a:lnTo>
                  <a:lnTo>
                    <a:pt x="1705101" y="256781"/>
                  </a:lnTo>
                  <a:lnTo>
                    <a:pt x="1714937" y="252979"/>
                  </a:lnTo>
                  <a:lnTo>
                    <a:pt x="1724456" y="249493"/>
                  </a:lnTo>
                  <a:lnTo>
                    <a:pt x="1734292" y="246007"/>
                  </a:lnTo>
                  <a:lnTo>
                    <a:pt x="1743494" y="242838"/>
                  </a:lnTo>
                  <a:lnTo>
                    <a:pt x="1753330" y="239986"/>
                  </a:lnTo>
                  <a:lnTo>
                    <a:pt x="1763166" y="237134"/>
                  </a:lnTo>
                  <a:lnTo>
                    <a:pt x="1773003" y="234599"/>
                  </a:lnTo>
                  <a:lnTo>
                    <a:pt x="1792675" y="230163"/>
                  </a:lnTo>
                  <a:lnTo>
                    <a:pt x="1812030" y="226360"/>
                  </a:lnTo>
                  <a:lnTo>
                    <a:pt x="1831702" y="222874"/>
                  </a:lnTo>
                  <a:lnTo>
                    <a:pt x="1851375" y="220656"/>
                  </a:lnTo>
                  <a:lnTo>
                    <a:pt x="1870730" y="219072"/>
                  </a:lnTo>
                  <a:lnTo>
                    <a:pt x="1890402" y="217804"/>
                  </a:lnTo>
                  <a:lnTo>
                    <a:pt x="1910075" y="217487"/>
                  </a:lnTo>
                  <a:close/>
                  <a:moveTo>
                    <a:pt x="1112837" y="0"/>
                  </a:moveTo>
                  <a:lnTo>
                    <a:pt x="1116656" y="634"/>
                  </a:lnTo>
                  <a:lnTo>
                    <a:pt x="1128112" y="2854"/>
                  </a:lnTo>
                  <a:lnTo>
                    <a:pt x="1146570" y="6660"/>
                  </a:lnTo>
                  <a:lnTo>
                    <a:pt x="1157708" y="9197"/>
                  </a:lnTo>
                  <a:lnTo>
                    <a:pt x="1170119" y="12369"/>
                  </a:lnTo>
                  <a:lnTo>
                    <a:pt x="1183485" y="16175"/>
                  </a:lnTo>
                  <a:lnTo>
                    <a:pt x="1198124" y="20298"/>
                  </a:lnTo>
                  <a:lnTo>
                    <a:pt x="1213399" y="25372"/>
                  </a:lnTo>
                  <a:lnTo>
                    <a:pt x="1229629" y="30763"/>
                  </a:lnTo>
                  <a:lnTo>
                    <a:pt x="1246495" y="37106"/>
                  </a:lnTo>
                  <a:lnTo>
                    <a:pt x="1263998" y="43767"/>
                  </a:lnTo>
                  <a:lnTo>
                    <a:pt x="1281501" y="51378"/>
                  </a:lnTo>
                  <a:lnTo>
                    <a:pt x="1299640" y="59307"/>
                  </a:lnTo>
                  <a:lnTo>
                    <a:pt x="1317780" y="68504"/>
                  </a:lnTo>
                  <a:lnTo>
                    <a:pt x="1336237" y="78653"/>
                  </a:lnTo>
                  <a:lnTo>
                    <a:pt x="1345148" y="84045"/>
                  </a:lnTo>
                  <a:lnTo>
                    <a:pt x="1354058" y="89436"/>
                  </a:lnTo>
                  <a:lnTo>
                    <a:pt x="1363287" y="95462"/>
                  </a:lnTo>
                  <a:lnTo>
                    <a:pt x="1372198" y="101171"/>
                  </a:lnTo>
                  <a:lnTo>
                    <a:pt x="1381108" y="107514"/>
                  </a:lnTo>
                  <a:lnTo>
                    <a:pt x="1389701" y="113540"/>
                  </a:lnTo>
                  <a:lnTo>
                    <a:pt x="1398293" y="120517"/>
                  </a:lnTo>
                  <a:lnTo>
                    <a:pt x="1406886" y="127177"/>
                  </a:lnTo>
                  <a:lnTo>
                    <a:pt x="1415160" y="134471"/>
                  </a:lnTo>
                  <a:lnTo>
                    <a:pt x="1423116" y="141449"/>
                  </a:lnTo>
                  <a:lnTo>
                    <a:pt x="1431390" y="149377"/>
                  </a:lnTo>
                  <a:lnTo>
                    <a:pt x="1439346" y="157306"/>
                  </a:lnTo>
                  <a:lnTo>
                    <a:pt x="1446665" y="165552"/>
                  </a:lnTo>
                  <a:lnTo>
                    <a:pt x="1454303" y="173798"/>
                  </a:lnTo>
                  <a:lnTo>
                    <a:pt x="1461304" y="182361"/>
                  </a:lnTo>
                  <a:lnTo>
                    <a:pt x="1468305" y="191241"/>
                  </a:lnTo>
                  <a:lnTo>
                    <a:pt x="1474988" y="200756"/>
                  </a:lnTo>
                  <a:lnTo>
                    <a:pt x="1481034" y="209953"/>
                  </a:lnTo>
                  <a:lnTo>
                    <a:pt x="1487399" y="219785"/>
                  </a:lnTo>
                  <a:lnTo>
                    <a:pt x="1492809" y="229616"/>
                  </a:lnTo>
                  <a:lnTo>
                    <a:pt x="1498537" y="240082"/>
                  </a:lnTo>
                  <a:lnTo>
                    <a:pt x="1503311" y="250865"/>
                  </a:lnTo>
                  <a:lnTo>
                    <a:pt x="1508084" y="261648"/>
                  </a:lnTo>
                  <a:lnTo>
                    <a:pt x="1512540" y="273066"/>
                  </a:lnTo>
                  <a:lnTo>
                    <a:pt x="1516358" y="284483"/>
                  </a:lnTo>
                  <a:lnTo>
                    <a:pt x="1519859" y="296218"/>
                  </a:lnTo>
                  <a:lnTo>
                    <a:pt x="1523041" y="308269"/>
                  </a:lnTo>
                  <a:lnTo>
                    <a:pt x="1525587" y="320955"/>
                  </a:lnTo>
                  <a:lnTo>
                    <a:pt x="1512540" y="333641"/>
                  </a:lnTo>
                  <a:lnTo>
                    <a:pt x="1499492" y="346645"/>
                  </a:lnTo>
                  <a:lnTo>
                    <a:pt x="1486763" y="360599"/>
                  </a:lnTo>
                  <a:lnTo>
                    <a:pt x="1474351" y="374554"/>
                  </a:lnTo>
                  <a:lnTo>
                    <a:pt x="1462259" y="389777"/>
                  </a:lnTo>
                  <a:lnTo>
                    <a:pt x="1450484" y="405000"/>
                  </a:lnTo>
                  <a:lnTo>
                    <a:pt x="1439027" y="420540"/>
                  </a:lnTo>
                  <a:lnTo>
                    <a:pt x="1427889" y="437032"/>
                  </a:lnTo>
                  <a:lnTo>
                    <a:pt x="1426616" y="424346"/>
                  </a:lnTo>
                  <a:lnTo>
                    <a:pt x="1424389" y="411343"/>
                  </a:lnTo>
                  <a:lnTo>
                    <a:pt x="1422479" y="398340"/>
                  </a:lnTo>
                  <a:lnTo>
                    <a:pt x="1420252" y="385654"/>
                  </a:lnTo>
                  <a:lnTo>
                    <a:pt x="1417706" y="373285"/>
                  </a:lnTo>
                  <a:lnTo>
                    <a:pt x="1414842" y="360599"/>
                  </a:lnTo>
                  <a:lnTo>
                    <a:pt x="1411341" y="348230"/>
                  </a:lnTo>
                  <a:lnTo>
                    <a:pt x="1408159" y="335544"/>
                  </a:lnTo>
                  <a:lnTo>
                    <a:pt x="1402112" y="317467"/>
                  </a:lnTo>
                  <a:lnTo>
                    <a:pt x="1396065" y="299706"/>
                  </a:lnTo>
                  <a:lnTo>
                    <a:pt x="1388746" y="281946"/>
                  </a:lnTo>
                  <a:lnTo>
                    <a:pt x="1384927" y="273700"/>
                  </a:lnTo>
                  <a:lnTo>
                    <a:pt x="1381108" y="265137"/>
                  </a:lnTo>
                  <a:lnTo>
                    <a:pt x="1376653" y="256574"/>
                  </a:lnTo>
                  <a:lnTo>
                    <a:pt x="1372516" y="248328"/>
                  </a:lnTo>
                  <a:lnTo>
                    <a:pt x="1368061" y="240082"/>
                  </a:lnTo>
                  <a:lnTo>
                    <a:pt x="1363287" y="231836"/>
                  </a:lnTo>
                  <a:lnTo>
                    <a:pt x="1358514" y="223591"/>
                  </a:lnTo>
                  <a:lnTo>
                    <a:pt x="1353104" y="215979"/>
                  </a:lnTo>
                  <a:lnTo>
                    <a:pt x="1348012" y="208050"/>
                  </a:lnTo>
                  <a:lnTo>
                    <a:pt x="1342284" y="200121"/>
                  </a:lnTo>
                  <a:lnTo>
                    <a:pt x="1336874" y="192827"/>
                  </a:lnTo>
                  <a:lnTo>
                    <a:pt x="1330827" y="185215"/>
                  </a:lnTo>
                  <a:lnTo>
                    <a:pt x="1325099" y="178238"/>
                  </a:lnTo>
                  <a:lnTo>
                    <a:pt x="1319053" y="171261"/>
                  </a:lnTo>
                  <a:lnTo>
                    <a:pt x="1312688" y="164284"/>
                  </a:lnTo>
                  <a:lnTo>
                    <a:pt x="1306323" y="157623"/>
                  </a:lnTo>
                  <a:lnTo>
                    <a:pt x="1299640" y="150963"/>
                  </a:lnTo>
                  <a:lnTo>
                    <a:pt x="1292957" y="144620"/>
                  </a:lnTo>
                  <a:lnTo>
                    <a:pt x="1286274" y="138277"/>
                  </a:lnTo>
                  <a:lnTo>
                    <a:pt x="1278955" y="132251"/>
                  </a:lnTo>
                  <a:lnTo>
                    <a:pt x="1271636" y="126225"/>
                  </a:lnTo>
                  <a:lnTo>
                    <a:pt x="1264635" y="120834"/>
                  </a:lnTo>
                  <a:lnTo>
                    <a:pt x="1257315" y="115125"/>
                  </a:lnTo>
                  <a:lnTo>
                    <a:pt x="1249996" y="110051"/>
                  </a:lnTo>
                  <a:lnTo>
                    <a:pt x="1242040" y="104659"/>
                  </a:lnTo>
                  <a:lnTo>
                    <a:pt x="1234402" y="99902"/>
                  </a:lnTo>
                  <a:lnTo>
                    <a:pt x="1241403" y="105611"/>
                  </a:lnTo>
                  <a:lnTo>
                    <a:pt x="1248086" y="111637"/>
                  </a:lnTo>
                  <a:lnTo>
                    <a:pt x="1255088" y="117663"/>
                  </a:lnTo>
                  <a:lnTo>
                    <a:pt x="1262089" y="124006"/>
                  </a:lnTo>
                  <a:lnTo>
                    <a:pt x="1268135" y="130666"/>
                  </a:lnTo>
                  <a:lnTo>
                    <a:pt x="1274818" y="137009"/>
                  </a:lnTo>
                  <a:lnTo>
                    <a:pt x="1280546" y="143986"/>
                  </a:lnTo>
                  <a:lnTo>
                    <a:pt x="1286911" y="150646"/>
                  </a:lnTo>
                  <a:lnTo>
                    <a:pt x="1292321" y="157623"/>
                  </a:lnTo>
                  <a:lnTo>
                    <a:pt x="1298367" y="164601"/>
                  </a:lnTo>
                  <a:lnTo>
                    <a:pt x="1303459" y="171895"/>
                  </a:lnTo>
                  <a:lnTo>
                    <a:pt x="1308869" y="179190"/>
                  </a:lnTo>
                  <a:lnTo>
                    <a:pt x="1313961" y="186484"/>
                  </a:lnTo>
                  <a:lnTo>
                    <a:pt x="1318734" y="194095"/>
                  </a:lnTo>
                  <a:lnTo>
                    <a:pt x="1323508" y="202024"/>
                  </a:lnTo>
                  <a:lnTo>
                    <a:pt x="1327963" y="209636"/>
                  </a:lnTo>
                  <a:lnTo>
                    <a:pt x="1332418" y="217565"/>
                  </a:lnTo>
                  <a:lnTo>
                    <a:pt x="1336237" y="225493"/>
                  </a:lnTo>
                  <a:lnTo>
                    <a:pt x="1340056" y="233422"/>
                  </a:lnTo>
                  <a:lnTo>
                    <a:pt x="1344193" y="241668"/>
                  </a:lnTo>
                  <a:lnTo>
                    <a:pt x="1347376" y="249914"/>
                  </a:lnTo>
                  <a:lnTo>
                    <a:pt x="1350558" y="257843"/>
                  </a:lnTo>
                  <a:lnTo>
                    <a:pt x="1356923" y="274969"/>
                  </a:lnTo>
                  <a:lnTo>
                    <a:pt x="1362333" y="291778"/>
                  </a:lnTo>
                  <a:lnTo>
                    <a:pt x="1366788" y="308904"/>
                  </a:lnTo>
                  <a:lnTo>
                    <a:pt x="1370925" y="326030"/>
                  </a:lnTo>
                  <a:lnTo>
                    <a:pt x="1374107" y="343790"/>
                  </a:lnTo>
                  <a:lnTo>
                    <a:pt x="1376653" y="360916"/>
                  </a:lnTo>
                  <a:lnTo>
                    <a:pt x="1378562" y="378677"/>
                  </a:lnTo>
                  <a:lnTo>
                    <a:pt x="1380472" y="396120"/>
                  </a:lnTo>
                  <a:lnTo>
                    <a:pt x="1381108" y="413880"/>
                  </a:lnTo>
                  <a:lnTo>
                    <a:pt x="1381427" y="431641"/>
                  </a:lnTo>
                  <a:lnTo>
                    <a:pt x="1381108" y="449401"/>
                  </a:lnTo>
                  <a:lnTo>
                    <a:pt x="1380472" y="466844"/>
                  </a:lnTo>
                  <a:lnTo>
                    <a:pt x="1378881" y="484605"/>
                  </a:lnTo>
                  <a:lnTo>
                    <a:pt x="1377290" y="502048"/>
                  </a:lnTo>
                  <a:lnTo>
                    <a:pt x="1375380" y="519491"/>
                  </a:lnTo>
                  <a:lnTo>
                    <a:pt x="1372516" y="536934"/>
                  </a:lnTo>
                  <a:lnTo>
                    <a:pt x="1369652" y="554378"/>
                  </a:lnTo>
                  <a:lnTo>
                    <a:pt x="1367106" y="564843"/>
                  </a:lnTo>
                  <a:lnTo>
                    <a:pt x="1364878" y="574675"/>
                  </a:lnTo>
                  <a:lnTo>
                    <a:pt x="1334646" y="547717"/>
                  </a:lnTo>
                  <a:lnTo>
                    <a:pt x="1168210" y="399609"/>
                  </a:lnTo>
                  <a:lnTo>
                    <a:pt x="1166618" y="387557"/>
                  </a:lnTo>
                  <a:lnTo>
                    <a:pt x="1166300" y="375188"/>
                  </a:lnTo>
                  <a:lnTo>
                    <a:pt x="1166618" y="369479"/>
                  </a:lnTo>
                  <a:lnTo>
                    <a:pt x="1166937" y="363136"/>
                  </a:lnTo>
                  <a:lnTo>
                    <a:pt x="1167573" y="357110"/>
                  </a:lnTo>
                  <a:lnTo>
                    <a:pt x="1168528" y="350767"/>
                  </a:lnTo>
                  <a:lnTo>
                    <a:pt x="1171074" y="330153"/>
                  </a:lnTo>
                  <a:lnTo>
                    <a:pt x="1173620" y="308269"/>
                  </a:lnTo>
                  <a:lnTo>
                    <a:pt x="1175847" y="285435"/>
                  </a:lnTo>
                  <a:lnTo>
                    <a:pt x="1177438" y="262283"/>
                  </a:lnTo>
                  <a:lnTo>
                    <a:pt x="1178393" y="238814"/>
                  </a:lnTo>
                  <a:lnTo>
                    <a:pt x="1178711" y="227079"/>
                  </a:lnTo>
                  <a:lnTo>
                    <a:pt x="1178711" y="215027"/>
                  </a:lnTo>
                  <a:lnTo>
                    <a:pt x="1178393" y="203293"/>
                  </a:lnTo>
                  <a:lnTo>
                    <a:pt x="1178075" y="191241"/>
                  </a:lnTo>
                  <a:lnTo>
                    <a:pt x="1177438" y="179507"/>
                  </a:lnTo>
                  <a:lnTo>
                    <a:pt x="1176484" y="167772"/>
                  </a:lnTo>
                  <a:lnTo>
                    <a:pt x="1175211" y="155720"/>
                  </a:lnTo>
                  <a:lnTo>
                    <a:pt x="1173938" y="144303"/>
                  </a:lnTo>
                  <a:lnTo>
                    <a:pt x="1172028" y="132568"/>
                  </a:lnTo>
                  <a:lnTo>
                    <a:pt x="1169801" y="121151"/>
                  </a:lnTo>
                  <a:lnTo>
                    <a:pt x="1167573" y="109734"/>
                  </a:lnTo>
                  <a:lnTo>
                    <a:pt x="1164391" y="98633"/>
                  </a:lnTo>
                  <a:lnTo>
                    <a:pt x="1161208" y="87533"/>
                  </a:lnTo>
                  <a:lnTo>
                    <a:pt x="1157708" y="76750"/>
                  </a:lnTo>
                  <a:lnTo>
                    <a:pt x="1153571" y="66284"/>
                  </a:lnTo>
                  <a:lnTo>
                    <a:pt x="1149115" y="55818"/>
                  </a:lnTo>
                  <a:lnTo>
                    <a:pt x="1144342" y="45670"/>
                  </a:lnTo>
                  <a:lnTo>
                    <a:pt x="1138932" y="35838"/>
                  </a:lnTo>
                  <a:lnTo>
                    <a:pt x="1133204" y="26641"/>
                  </a:lnTo>
                  <a:lnTo>
                    <a:pt x="1126839" y="17443"/>
                  </a:lnTo>
                  <a:lnTo>
                    <a:pt x="1119838" y="8563"/>
                  </a:lnTo>
                  <a:lnTo>
                    <a:pt x="1112837" y="0"/>
                  </a:lnTo>
                  <a:close/>
                </a:path>
              </a:pathLst>
            </a:custGeom>
            <a:solidFill>
              <a:srgbClr val="F8F8F8"/>
            </a:solidFill>
            <a:ln>
              <a:solidFill>
                <a:srgbClr val="A9BECB"/>
              </a:solidFill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140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376176" y="2637371"/>
            <a:ext cx="611524" cy="611524"/>
            <a:chOff x="4485555" y="2497671"/>
            <a:chExt cx="611524" cy="611524"/>
          </a:xfrm>
          <a:solidFill>
            <a:srgbClr val="BC0000"/>
          </a:solidFill>
        </p:grpSpPr>
        <p:sp>
          <p:nvSpPr>
            <p:cNvPr id="27" name="任意多边形 26"/>
            <p:cNvSpPr/>
            <p:nvPr/>
          </p:nvSpPr>
          <p:spPr>
            <a:xfrm>
              <a:off x="4485555" y="2497671"/>
              <a:ext cx="611524" cy="611524"/>
            </a:xfrm>
            <a:custGeom>
              <a:avLst/>
              <a:gdLst>
                <a:gd name="connsiteX0" fmla="*/ 413083 w 772417"/>
                <a:gd name="connsiteY0" fmla="*/ 962 h 772417"/>
                <a:gd name="connsiteX1" fmla="*/ 720620 w 772417"/>
                <a:gd name="connsiteY1" fmla="*/ 193137 h 772417"/>
                <a:gd name="connsiteX2" fmla="*/ 579281 w 772417"/>
                <a:gd name="connsiteY2" fmla="*/ 720619 h 772417"/>
                <a:gd name="connsiteX3" fmla="*/ 51799 w 772417"/>
                <a:gd name="connsiteY3" fmla="*/ 579281 h 772417"/>
                <a:gd name="connsiteX4" fmla="*/ 193137 w 772417"/>
                <a:gd name="connsiteY4" fmla="*/ 51798 h 772417"/>
                <a:gd name="connsiteX5" fmla="*/ 413083 w 772417"/>
                <a:gd name="connsiteY5" fmla="*/ 962 h 77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2417" h="772417">
                  <a:moveTo>
                    <a:pt x="413083" y="962"/>
                  </a:moveTo>
                  <a:cubicBezTo>
                    <a:pt x="536733" y="9701"/>
                    <a:pt x="653976" y="77706"/>
                    <a:pt x="720620" y="193137"/>
                  </a:cubicBezTo>
                  <a:cubicBezTo>
                    <a:pt x="827250" y="377826"/>
                    <a:pt x="763971" y="613989"/>
                    <a:pt x="579281" y="720619"/>
                  </a:cubicBezTo>
                  <a:cubicBezTo>
                    <a:pt x="394592" y="827250"/>
                    <a:pt x="158429" y="763970"/>
                    <a:pt x="51799" y="579281"/>
                  </a:cubicBezTo>
                  <a:cubicBezTo>
                    <a:pt x="-54832" y="394591"/>
                    <a:pt x="8448" y="158429"/>
                    <a:pt x="193137" y="51798"/>
                  </a:cubicBezTo>
                  <a:cubicBezTo>
                    <a:pt x="262396" y="11812"/>
                    <a:pt x="338893" y="-4281"/>
                    <a:pt x="413083" y="962"/>
                  </a:cubicBezTo>
                  <a:close/>
                </a:path>
              </a:pathLst>
            </a:custGeom>
            <a:grpFill/>
            <a:ln w="120650">
              <a:solidFill>
                <a:srgbClr val="A9BECB"/>
              </a:solidFill>
            </a:ln>
            <a:effectLst>
              <a:innerShdw blurRad="330200" dist="1143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8" name="KSO_Shape"/>
            <p:cNvSpPr/>
            <p:nvPr/>
          </p:nvSpPr>
          <p:spPr>
            <a:xfrm>
              <a:off x="4657585" y="2668446"/>
              <a:ext cx="266207" cy="269974"/>
            </a:xfrm>
            <a:custGeom>
              <a:avLst/>
              <a:gdLst>
                <a:gd name="connsiteX0" fmla="*/ 150612 w 405200"/>
                <a:gd name="connsiteY0" fmla="*/ 52389 h 413075"/>
                <a:gd name="connsiteX1" fmla="*/ 52389 w 405200"/>
                <a:gd name="connsiteY1" fmla="*/ 150612 h 413075"/>
                <a:gd name="connsiteX2" fmla="*/ 150612 w 405200"/>
                <a:gd name="connsiteY2" fmla="*/ 248836 h 413075"/>
                <a:gd name="connsiteX3" fmla="*/ 248836 w 405200"/>
                <a:gd name="connsiteY3" fmla="*/ 150612 h 413075"/>
                <a:gd name="connsiteX4" fmla="*/ 150612 w 405200"/>
                <a:gd name="connsiteY4" fmla="*/ 52389 h 413075"/>
                <a:gd name="connsiteX5" fmla="*/ 150612 w 405200"/>
                <a:gd name="connsiteY5" fmla="*/ 0 h 413075"/>
                <a:gd name="connsiteX6" fmla="*/ 301225 w 405200"/>
                <a:gd name="connsiteY6" fmla="*/ 150612 h 413075"/>
                <a:gd name="connsiteX7" fmla="*/ 276789 w 405200"/>
                <a:gd name="connsiteY7" fmla="*/ 232452 h 413075"/>
                <a:gd name="connsiteX8" fmla="*/ 279486 w 405200"/>
                <a:gd name="connsiteY8" fmla="*/ 234307 h 413075"/>
                <a:gd name="connsiteX9" fmla="*/ 395404 w 405200"/>
                <a:gd name="connsiteY9" fmla="*/ 354065 h 413075"/>
                <a:gd name="connsiteX10" fmla="*/ 394603 w 405200"/>
                <a:gd name="connsiteY10" fmla="*/ 403280 h 413075"/>
                <a:gd name="connsiteX11" fmla="*/ 345389 w 405200"/>
                <a:gd name="connsiteY11" fmla="*/ 402478 h 413075"/>
                <a:gd name="connsiteX12" fmla="*/ 229470 w 405200"/>
                <a:gd name="connsiteY12" fmla="*/ 282720 h 413075"/>
                <a:gd name="connsiteX13" fmla="*/ 227420 w 405200"/>
                <a:gd name="connsiteY13" fmla="*/ 279520 h 413075"/>
                <a:gd name="connsiteX14" fmla="*/ 150612 w 405200"/>
                <a:gd name="connsiteY14" fmla="*/ 301225 h 413075"/>
                <a:gd name="connsiteX15" fmla="*/ 0 w 405200"/>
                <a:gd name="connsiteY15" fmla="*/ 150612 h 413075"/>
                <a:gd name="connsiteX16" fmla="*/ 150612 w 405200"/>
                <a:gd name="connsiteY16" fmla="*/ 0 h 41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200" h="413075">
                  <a:moveTo>
                    <a:pt x="150612" y="52389"/>
                  </a:moveTo>
                  <a:cubicBezTo>
                    <a:pt x="96365" y="52389"/>
                    <a:pt x="52389" y="96365"/>
                    <a:pt x="52389" y="150612"/>
                  </a:cubicBezTo>
                  <a:cubicBezTo>
                    <a:pt x="52389" y="204860"/>
                    <a:pt x="96365" y="248836"/>
                    <a:pt x="150612" y="248836"/>
                  </a:cubicBezTo>
                  <a:cubicBezTo>
                    <a:pt x="204860" y="248836"/>
                    <a:pt x="248836" y="204860"/>
                    <a:pt x="248836" y="150612"/>
                  </a:cubicBezTo>
                  <a:cubicBezTo>
                    <a:pt x="248836" y="96365"/>
                    <a:pt x="204860" y="52389"/>
                    <a:pt x="150612" y="52389"/>
                  </a:cubicBezTo>
                  <a:close/>
                  <a:moveTo>
                    <a:pt x="150612" y="0"/>
                  </a:moveTo>
                  <a:cubicBezTo>
                    <a:pt x="233793" y="0"/>
                    <a:pt x="301225" y="67431"/>
                    <a:pt x="301225" y="150612"/>
                  </a:cubicBezTo>
                  <a:cubicBezTo>
                    <a:pt x="301225" y="180842"/>
                    <a:pt x="292319" y="208992"/>
                    <a:pt x="276789" y="232452"/>
                  </a:cubicBezTo>
                  <a:cubicBezTo>
                    <a:pt x="277931" y="232774"/>
                    <a:pt x="278722" y="233519"/>
                    <a:pt x="279486" y="234307"/>
                  </a:cubicBezTo>
                  <a:lnTo>
                    <a:pt x="395404" y="354065"/>
                  </a:lnTo>
                  <a:cubicBezTo>
                    <a:pt x="408773" y="367877"/>
                    <a:pt x="408414" y="389911"/>
                    <a:pt x="394603" y="403280"/>
                  </a:cubicBezTo>
                  <a:cubicBezTo>
                    <a:pt x="380791" y="416648"/>
                    <a:pt x="358757" y="416289"/>
                    <a:pt x="345389" y="402478"/>
                  </a:cubicBezTo>
                  <a:lnTo>
                    <a:pt x="229470" y="282720"/>
                  </a:lnTo>
                  <a:lnTo>
                    <a:pt x="227420" y="279520"/>
                  </a:lnTo>
                  <a:cubicBezTo>
                    <a:pt x="205163" y="293486"/>
                    <a:pt x="178791" y="301225"/>
                    <a:pt x="150612" y="301225"/>
                  </a:cubicBezTo>
                  <a:cubicBezTo>
                    <a:pt x="67431" y="301225"/>
                    <a:pt x="0" y="233793"/>
                    <a:pt x="0" y="150612"/>
                  </a:cubicBezTo>
                  <a:cubicBezTo>
                    <a:pt x="0" y="67431"/>
                    <a:pt x="67431" y="0"/>
                    <a:pt x="150612" y="0"/>
                  </a:cubicBezTo>
                  <a:close/>
                </a:path>
              </a:pathLst>
            </a:custGeom>
            <a:solidFill>
              <a:srgbClr val="F8F8F8"/>
            </a:solidFill>
            <a:ln>
              <a:solidFill>
                <a:srgbClr val="A9BE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140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sp>
        <p:nvSpPr>
          <p:cNvPr id="29" name="Freeform 12"/>
          <p:cNvSpPr>
            <a:spLocks noEditPoints="1"/>
          </p:cNvSpPr>
          <p:nvPr/>
        </p:nvSpPr>
        <p:spPr bwMode="auto">
          <a:xfrm>
            <a:off x="5548610" y="3284679"/>
            <a:ext cx="907967" cy="851349"/>
          </a:xfrm>
          <a:custGeom>
            <a:avLst/>
            <a:gdLst>
              <a:gd name="T0" fmla="*/ 8 w 97"/>
              <a:gd name="T1" fmla="*/ 10 h 91"/>
              <a:gd name="T2" fmla="*/ 28 w 97"/>
              <a:gd name="T3" fmla="*/ 10 h 91"/>
              <a:gd name="T4" fmla="*/ 41 w 97"/>
              <a:gd name="T5" fmla="*/ 45 h 91"/>
              <a:gd name="T6" fmla="*/ 51 w 97"/>
              <a:gd name="T7" fmla="*/ 41 h 91"/>
              <a:gd name="T8" fmla="*/ 59 w 97"/>
              <a:gd name="T9" fmla="*/ 46 h 91"/>
              <a:gd name="T10" fmla="*/ 66 w 97"/>
              <a:gd name="T11" fmla="*/ 27 h 91"/>
              <a:gd name="T12" fmla="*/ 73 w 97"/>
              <a:gd name="T13" fmla="*/ 34 h 91"/>
              <a:gd name="T14" fmla="*/ 83 w 97"/>
              <a:gd name="T15" fmla="*/ 23 h 91"/>
              <a:gd name="T16" fmla="*/ 73 w 97"/>
              <a:gd name="T17" fmla="*/ 40 h 91"/>
              <a:gd name="T18" fmla="*/ 67 w 97"/>
              <a:gd name="T19" fmla="*/ 33 h 91"/>
              <a:gd name="T20" fmla="*/ 61 w 97"/>
              <a:gd name="T21" fmla="*/ 51 h 91"/>
              <a:gd name="T22" fmla="*/ 51 w 97"/>
              <a:gd name="T23" fmla="*/ 45 h 91"/>
              <a:gd name="T24" fmla="*/ 41 w 97"/>
              <a:gd name="T25" fmla="*/ 45 h 91"/>
              <a:gd name="T26" fmla="*/ 74 w 97"/>
              <a:gd name="T27" fmla="*/ 86 h 91"/>
              <a:gd name="T28" fmla="*/ 43 w 97"/>
              <a:gd name="T29" fmla="*/ 91 h 91"/>
              <a:gd name="T30" fmla="*/ 63 w 97"/>
              <a:gd name="T31" fmla="*/ 68 h 91"/>
              <a:gd name="T32" fmla="*/ 97 w 97"/>
              <a:gd name="T33" fmla="*/ 68 h 91"/>
              <a:gd name="T34" fmla="*/ 97 w 97"/>
              <a:gd name="T35" fmla="*/ 6 h 91"/>
              <a:gd name="T36" fmla="*/ 93 w 97"/>
              <a:gd name="T37" fmla="*/ 3 h 91"/>
              <a:gd name="T38" fmla="*/ 34 w 97"/>
              <a:gd name="T39" fmla="*/ 9 h 91"/>
              <a:gd name="T40" fmla="*/ 90 w 97"/>
              <a:gd name="T41" fmla="*/ 61 h 91"/>
              <a:gd name="T42" fmla="*/ 36 w 97"/>
              <a:gd name="T43" fmla="*/ 68 h 91"/>
              <a:gd name="T44" fmla="*/ 54 w 97"/>
              <a:gd name="T45" fmla="*/ 84 h 91"/>
              <a:gd name="T46" fmla="*/ 63 w 97"/>
              <a:gd name="T47" fmla="*/ 68 h 91"/>
              <a:gd name="T48" fmla="*/ 7 w 97"/>
              <a:gd name="T49" fmla="*/ 55 h 91"/>
              <a:gd name="T50" fmla="*/ 14 w 97"/>
              <a:gd name="T51" fmla="*/ 91 h 91"/>
              <a:gd name="T52" fmla="*/ 20 w 97"/>
              <a:gd name="T53" fmla="*/ 60 h 91"/>
              <a:gd name="T54" fmla="*/ 31 w 97"/>
              <a:gd name="T55" fmla="*/ 91 h 91"/>
              <a:gd name="T56" fmla="*/ 28 w 97"/>
              <a:gd name="T57" fmla="*/ 33 h 91"/>
              <a:gd name="T58" fmla="*/ 55 w 97"/>
              <a:gd name="T59" fmla="*/ 24 h 91"/>
              <a:gd name="T60" fmla="*/ 20 w 97"/>
              <a:gd name="T61" fmla="*/ 23 h 91"/>
              <a:gd name="T62" fmla="*/ 19 w 97"/>
              <a:gd name="T63" fmla="*/ 27 h 91"/>
              <a:gd name="T64" fmla="*/ 18 w 97"/>
              <a:gd name="T65" fmla="*/ 47 h 91"/>
              <a:gd name="T66" fmla="*/ 18 w 97"/>
              <a:gd name="T67" fmla="*/ 47 h 91"/>
              <a:gd name="T68" fmla="*/ 18 w 97"/>
              <a:gd name="T69" fmla="*/ 47 h 91"/>
              <a:gd name="T70" fmla="*/ 16 w 97"/>
              <a:gd name="T71" fmla="*/ 27 h 91"/>
              <a:gd name="T72" fmla="*/ 16 w 97"/>
              <a:gd name="T73" fmla="*/ 23 h 91"/>
              <a:gd name="T74" fmla="*/ 0 w 97"/>
              <a:gd name="T75" fmla="*/ 5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97" h="91">
                <a:moveTo>
                  <a:pt x="18" y="0"/>
                </a:moveTo>
                <a:cubicBezTo>
                  <a:pt x="12" y="0"/>
                  <a:pt x="8" y="4"/>
                  <a:pt x="8" y="10"/>
                </a:cubicBezTo>
                <a:cubicBezTo>
                  <a:pt x="8" y="16"/>
                  <a:pt x="12" y="20"/>
                  <a:pt x="18" y="20"/>
                </a:cubicBezTo>
                <a:cubicBezTo>
                  <a:pt x="24" y="20"/>
                  <a:pt x="28" y="16"/>
                  <a:pt x="28" y="10"/>
                </a:cubicBezTo>
                <a:cubicBezTo>
                  <a:pt x="28" y="4"/>
                  <a:pt x="24" y="0"/>
                  <a:pt x="18" y="0"/>
                </a:cubicBezTo>
                <a:close/>
                <a:moveTo>
                  <a:pt x="41" y="45"/>
                </a:moveTo>
                <a:cubicBezTo>
                  <a:pt x="50" y="42"/>
                  <a:pt x="50" y="42"/>
                  <a:pt x="50" y="42"/>
                </a:cubicBezTo>
                <a:cubicBezTo>
                  <a:pt x="51" y="41"/>
                  <a:pt x="51" y="41"/>
                  <a:pt x="51" y="41"/>
                </a:cubicBezTo>
                <a:cubicBezTo>
                  <a:pt x="52" y="42"/>
                  <a:pt x="52" y="42"/>
                  <a:pt x="52" y="42"/>
                </a:cubicBezTo>
                <a:cubicBezTo>
                  <a:pt x="59" y="46"/>
                  <a:pt x="59" y="46"/>
                  <a:pt x="59" y="46"/>
                </a:cubicBezTo>
                <a:cubicBezTo>
                  <a:pt x="65" y="29"/>
                  <a:pt x="65" y="29"/>
                  <a:pt x="65" y="29"/>
                </a:cubicBezTo>
                <a:cubicBezTo>
                  <a:pt x="66" y="27"/>
                  <a:pt x="66" y="27"/>
                  <a:pt x="66" y="27"/>
                </a:cubicBezTo>
                <a:cubicBezTo>
                  <a:pt x="67" y="29"/>
                  <a:pt x="67" y="29"/>
                  <a:pt x="67" y="29"/>
                </a:cubicBezTo>
                <a:cubicBezTo>
                  <a:pt x="73" y="34"/>
                  <a:pt x="73" y="34"/>
                  <a:pt x="73" y="34"/>
                </a:cubicBezTo>
                <a:cubicBezTo>
                  <a:pt x="81" y="21"/>
                  <a:pt x="81" y="21"/>
                  <a:pt x="81" y="21"/>
                </a:cubicBezTo>
                <a:cubicBezTo>
                  <a:pt x="83" y="23"/>
                  <a:pt x="83" y="23"/>
                  <a:pt x="83" y="23"/>
                </a:cubicBezTo>
                <a:cubicBezTo>
                  <a:pt x="75" y="38"/>
                  <a:pt x="75" y="38"/>
                  <a:pt x="75" y="38"/>
                </a:cubicBezTo>
                <a:cubicBezTo>
                  <a:pt x="73" y="40"/>
                  <a:pt x="73" y="40"/>
                  <a:pt x="73" y="40"/>
                </a:cubicBezTo>
                <a:cubicBezTo>
                  <a:pt x="72" y="38"/>
                  <a:pt x="72" y="38"/>
                  <a:pt x="72" y="38"/>
                </a:cubicBezTo>
                <a:cubicBezTo>
                  <a:pt x="67" y="33"/>
                  <a:pt x="67" y="33"/>
                  <a:pt x="67" y="33"/>
                </a:cubicBezTo>
                <a:cubicBezTo>
                  <a:pt x="61" y="49"/>
                  <a:pt x="61" y="49"/>
                  <a:pt x="61" y="49"/>
                </a:cubicBezTo>
                <a:cubicBezTo>
                  <a:pt x="61" y="51"/>
                  <a:pt x="61" y="51"/>
                  <a:pt x="61" y="51"/>
                </a:cubicBezTo>
                <a:cubicBezTo>
                  <a:pt x="59" y="50"/>
                  <a:pt x="59" y="50"/>
                  <a:pt x="59" y="50"/>
                </a:cubicBezTo>
                <a:cubicBezTo>
                  <a:pt x="51" y="45"/>
                  <a:pt x="51" y="45"/>
                  <a:pt x="51" y="45"/>
                </a:cubicBezTo>
                <a:cubicBezTo>
                  <a:pt x="42" y="48"/>
                  <a:pt x="42" y="48"/>
                  <a:pt x="42" y="48"/>
                </a:cubicBezTo>
                <a:cubicBezTo>
                  <a:pt x="41" y="45"/>
                  <a:pt x="41" y="45"/>
                  <a:pt x="41" y="45"/>
                </a:cubicBezTo>
                <a:close/>
                <a:moveTo>
                  <a:pt x="43" y="86"/>
                </a:moveTo>
                <a:cubicBezTo>
                  <a:pt x="74" y="86"/>
                  <a:pt x="74" y="86"/>
                  <a:pt x="74" y="86"/>
                </a:cubicBezTo>
                <a:cubicBezTo>
                  <a:pt x="74" y="91"/>
                  <a:pt x="74" y="91"/>
                  <a:pt x="74" y="91"/>
                </a:cubicBezTo>
                <a:cubicBezTo>
                  <a:pt x="43" y="91"/>
                  <a:pt x="43" y="91"/>
                  <a:pt x="43" y="91"/>
                </a:cubicBezTo>
                <a:cubicBezTo>
                  <a:pt x="43" y="86"/>
                  <a:pt x="43" y="86"/>
                  <a:pt x="43" y="86"/>
                </a:cubicBezTo>
                <a:close/>
                <a:moveTo>
                  <a:pt x="63" y="68"/>
                </a:moveTo>
                <a:cubicBezTo>
                  <a:pt x="93" y="68"/>
                  <a:pt x="93" y="68"/>
                  <a:pt x="93" y="68"/>
                </a:cubicBezTo>
                <a:cubicBezTo>
                  <a:pt x="97" y="68"/>
                  <a:pt x="97" y="68"/>
                  <a:pt x="97" y="68"/>
                </a:cubicBezTo>
                <a:cubicBezTo>
                  <a:pt x="97" y="64"/>
                  <a:pt x="97" y="64"/>
                  <a:pt x="97" y="64"/>
                </a:cubicBezTo>
                <a:cubicBezTo>
                  <a:pt x="97" y="6"/>
                  <a:pt x="97" y="6"/>
                  <a:pt x="97" y="6"/>
                </a:cubicBezTo>
                <a:cubicBezTo>
                  <a:pt x="97" y="3"/>
                  <a:pt x="97" y="3"/>
                  <a:pt x="97" y="3"/>
                </a:cubicBezTo>
                <a:cubicBezTo>
                  <a:pt x="93" y="3"/>
                  <a:pt x="93" y="3"/>
                  <a:pt x="93" y="3"/>
                </a:cubicBezTo>
                <a:cubicBezTo>
                  <a:pt x="34" y="3"/>
                  <a:pt x="34" y="3"/>
                  <a:pt x="34" y="3"/>
                </a:cubicBezTo>
                <a:cubicBezTo>
                  <a:pt x="34" y="9"/>
                  <a:pt x="34" y="9"/>
                  <a:pt x="34" y="9"/>
                </a:cubicBezTo>
                <a:cubicBezTo>
                  <a:pt x="90" y="9"/>
                  <a:pt x="90" y="9"/>
                  <a:pt x="90" y="9"/>
                </a:cubicBezTo>
                <a:cubicBezTo>
                  <a:pt x="90" y="61"/>
                  <a:pt x="90" y="61"/>
                  <a:pt x="90" y="61"/>
                </a:cubicBezTo>
                <a:cubicBezTo>
                  <a:pt x="36" y="61"/>
                  <a:pt x="36" y="61"/>
                  <a:pt x="36" y="61"/>
                </a:cubicBezTo>
                <a:cubicBezTo>
                  <a:pt x="36" y="68"/>
                  <a:pt x="36" y="68"/>
                  <a:pt x="36" y="68"/>
                </a:cubicBezTo>
                <a:cubicBezTo>
                  <a:pt x="54" y="68"/>
                  <a:pt x="54" y="68"/>
                  <a:pt x="54" y="68"/>
                </a:cubicBezTo>
                <a:cubicBezTo>
                  <a:pt x="54" y="84"/>
                  <a:pt x="54" y="84"/>
                  <a:pt x="54" y="84"/>
                </a:cubicBezTo>
                <a:cubicBezTo>
                  <a:pt x="63" y="84"/>
                  <a:pt x="63" y="84"/>
                  <a:pt x="63" y="84"/>
                </a:cubicBezTo>
                <a:cubicBezTo>
                  <a:pt x="63" y="68"/>
                  <a:pt x="63" y="68"/>
                  <a:pt x="63" y="68"/>
                </a:cubicBezTo>
                <a:close/>
                <a:moveTo>
                  <a:pt x="0" y="50"/>
                </a:moveTo>
                <a:cubicBezTo>
                  <a:pt x="7" y="55"/>
                  <a:pt x="7" y="55"/>
                  <a:pt x="7" y="55"/>
                </a:cubicBezTo>
                <a:cubicBezTo>
                  <a:pt x="5" y="91"/>
                  <a:pt x="5" y="91"/>
                  <a:pt x="5" y="91"/>
                </a:cubicBezTo>
                <a:cubicBezTo>
                  <a:pt x="14" y="91"/>
                  <a:pt x="14" y="91"/>
                  <a:pt x="14" y="91"/>
                </a:cubicBezTo>
                <a:cubicBezTo>
                  <a:pt x="16" y="60"/>
                  <a:pt x="16" y="60"/>
                  <a:pt x="16" y="60"/>
                </a:cubicBezTo>
                <a:cubicBezTo>
                  <a:pt x="20" y="60"/>
                  <a:pt x="20" y="60"/>
                  <a:pt x="20" y="60"/>
                </a:cubicBezTo>
                <a:cubicBezTo>
                  <a:pt x="22" y="91"/>
                  <a:pt x="22" y="91"/>
                  <a:pt x="22" y="91"/>
                </a:cubicBezTo>
                <a:cubicBezTo>
                  <a:pt x="31" y="91"/>
                  <a:pt x="31" y="91"/>
                  <a:pt x="31" y="91"/>
                </a:cubicBezTo>
                <a:cubicBezTo>
                  <a:pt x="29" y="55"/>
                  <a:pt x="29" y="55"/>
                  <a:pt x="29" y="55"/>
                </a:cubicBezTo>
                <a:cubicBezTo>
                  <a:pt x="28" y="33"/>
                  <a:pt x="28" y="33"/>
                  <a:pt x="28" y="33"/>
                </a:cubicBezTo>
                <a:cubicBezTo>
                  <a:pt x="50" y="32"/>
                  <a:pt x="50" y="32"/>
                  <a:pt x="50" y="32"/>
                </a:cubicBezTo>
                <a:cubicBezTo>
                  <a:pt x="55" y="24"/>
                  <a:pt x="55" y="24"/>
                  <a:pt x="55" y="24"/>
                </a:cubicBezTo>
                <a:cubicBezTo>
                  <a:pt x="30" y="23"/>
                  <a:pt x="30" y="23"/>
                  <a:pt x="30" y="23"/>
                </a:cubicBezTo>
                <a:cubicBezTo>
                  <a:pt x="20" y="23"/>
                  <a:pt x="20" y="23"/>
                  <a:pt x="20" y="23"/>
                </a:cubicBezTo>
                <a:cubicBezTo>
                  <a:pt x="20" y="24"/>
                  <a:pt x="20" y="24"/>
                  <a:pt x="20" y="24"/>
                </a:cubicBezTo>
                <a:cubicBezTo>
                  <a:pt x="19" y="27"/>
                  <a:pt x="19" y="27"/>
                  <a:pt x="19" y="27"/>
                </a:cubicBezTo>
                <a:cubicBezTo>
                  <a:pt x="22" y="43"/>
                  <a:pt x="22" y="43"/>
                  <a:pt x="22" y="43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4" y="43"/>
                  <a:pt x="14" y="43"/>
                  <a:pt x="14" y="43"/>
                </a:cubicBezTo>
                <a:cubicBezTo>
                  <a:pt x="16" y="27"/>
                  <a:pt x="16" y="27"/>
                  <a:pt x="16" y="27"/>
                </a:cubicBezTo>
                <a:cubicBezTo>
                  <a:pt x="15" y="24"/>
                  <a:pt x="15" y="24"/>
                  <a:pt x="15" y="24"/>
                </a:cubicBezTo>
                <a:cubicBezTo>
                  <a:pt x="16" y="23"/>
                  <a:pt x="16" y="23"/>
                  <a:pt x="16" y="23"/>
                </a:cubicBezTo>
                <a:cubicBezTo>
                  <a:pt x="5" y="23"/>
                  <a:pt x="5" y="23"/>
                  <a:pt x="5" y="23"/>
                </a:cubicBezTo>
                <a:lnTo>
                  <a:pt x="0" y="5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/>
          </a:p>
        </p:txBody>
      </p:sp>
      <p:sp>
        <p:nvSpPr>
          <p:cNvPr id="36" name="矩形 35"/>
          <p:cNvSpPr/>
          <p:nvPr/>
        </p:nvSpPr>
        <p:spPr>
          <a:xfrm>
            <a:off x="2397550" y="2579453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可配置灵活报表</a:t>
            </a:r>
            <a:endParaRPr lang="zh-CN" altLang="en-US" sz="1400" kern="100" dirty="0">
              <a:solidFill>
                <a:schemeClr val="tx1">
                  <a:lumMod val="50000"/>
                  <a:lumOff val="50000"/>
                </a:schemeClr>
              </a:solidFill>
              <a:latin typeface="Impact MT Std" pitchFamily="34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424341" y="4218134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全过程版本留底</a:t>
            </a:r>
            <a:endParaRPr lang="zh-CN" altLang="en-US" sz="1400" kern="100" dirty="0">
              <a:solidFill>
                <a:schemeClr val="tx1">
                  <a:lumMod val="50000"/>
                  <a:lumOff val="50000"/>
                </a:schemeClr>
              </a:solidFill>
              <a:latin typeface="Impact MT Std" pitchFamily="34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750232" y="2708788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大数据量数据检索性能</a:t>
            </a:r>
            <a:endParaRPr lang="zh-CN" altLang="en-US" sz="1400" kern="100" dirty="0">
              <a:solidFill>
                <a:schemeClr val="tx1">
                  <a:lumMod val="50000"/>
                  <a:lumOff val="50000"/>
                </a:schemeClr>
              </a:solidFill>
              <a:latin typeface="Impact MT Std" pitchFamily="34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750232" y="4262163"/>
            <a:ext cx="2832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多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专业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/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多编码库数据融合</a:t>
            </a:r>
            <a:endParaRPr lang="zh-CN" altLang="en-US" sz="1400" kern="100" dirty="0">
              <a:solidFill>
                <a:schemeClr val="tx1">
                  <a:lumMod val="50000"/>
                  <a:lumOff val="50000"/>
                </a:schemeClr>
              </a:solidFill>
              <a:latin typeface="Impact MT Std" pitchFamily="34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681309" y="1217774"/>
            <a:ext cx="2561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ERM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数据增量同步更新</a:t>
            </a:r>
            <a:endParaRPr lang="zh-CN" altLang="en-US" sz="1400" kern="100" dirty="0">
              <a:solidFill>
                <a:schemeClr val="tx1">
                  <a:lumMod val="50000"/>
                  <a:lumOff val="50000"/>
                </a:schemeClr>
              </a:solidFill>
              <a:latin typeface="Impact MT Std" pitchFamily="34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185283" y="5664578"/>
            <a:ext cx="1569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材料裕量控制</a:t>
            </a:r>
            <a:endParaRPr lang="zh-CN" altLang="en-US" sz="1400" kern="100" dirty="0">
              <a:solidFill>
                <a:schemeClr val="tx1">
                  <a:lumMod val="50000"/>
                  <a:lumOff val="50000"/>
                </a:schemeClr>
              </a:solidFill>
              <a:latin typeface="Impact MT Std" pitchFamily="34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35" name="TextBox 30"/>
          <p:cNvSpPr txBox="1">
            <a:spLocks noChangeArrowheads="1"/>
          </p:cNvSpPr>
          <p:nvPr/>
        </p:nvSpPr>
        <p:spPr bwMode="auto">
          <a:xfrm>
            <a:off x="985838" y="190500"/>
            <a:ext cx="328808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>
                <a:solidFill>
                  <a:schemeClr val="accent1"/>
                </a:solidFill>
                <a:latin typeface="微软雅黑" panose="020B0503020204020204" pitchFamily="34" charset="-122"/>
              </a:rPr>
              <a:t>解决的关键技术及创新点</a:t>
            </a:r>
          </a:p>
        </p:txBody>
      </p:sp>
      <p:grpSp>
        <p:nvGrpSpPr>
          <p:cNvPr id="42" name="Group 25"/>
          <p:cNvGrpSpPr>
            <a:grpSpLocks/>
          </p:cNvGrpSpPr>
          <p:nvPr/>
        </p:nvGrpSpPr>
        <p:grpSpPr bwMode="auto">
          <a:xfrm>
            <a:off x="300038" y="142875"/>
            <a:ext cx="10548937" cy="525463"/>
            <a:chOff x="0" y="0"/>
            <a:chExt cx="10548612" cy="525463"/>
          </a:xfrm>
        </p:grpSpPr>
        <p:grpSp>
          <p:nvGrpSpPr>
            <p:cNvPr id="43" name="Group 26"/>
            <p:cNvGrpSpPr>
              <a:grpSpLocks/>
            </p:cNvGrpSpPr>
            <p:nvPr/>
          </p:nvGrpSpPr>
          <p:grpSpPr bwMode="auto">
            <a:xfrm flipH="1" flipV="1">
              <a:off x="0" y="0"/>
              <a:ext cx="584200" cy="525463"/>
              <a:chOff x="0" y="0"/>
              <a:chExt cx="584200" cy="525463"/>
            </a:xfrm>
          </p:grpSpPr>
          <p:sp>
            <p:nvSpPr>
              <p:cNvPr id="45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0038" cy="303213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6" name="Freeform 6"/>
              <p:cNvSpPr>
                <a:spLocks/>
              </p:cNvSpPr>
              <p:nvPr/>
            </p:nvSpPr>
            <p:spPr bwMode="auto">
              <a:xfrm>
                <a:off x="142875" y="79375"/>
                <a:ext cx="441325" cy="446088"/>
              </a:xfrm>
              <a:custGeom>
                <a:avLst/>
                <a:gdLst>
                  <a:gd name="T0" fmla="*/ 2147483646 w 761"/>
                  <a:gd name="T1" fmla="*/ 0 h 761"/>
                  <a:gd name="T2" fmla="*/ 2147483646 w 761"/>
                  <a:gd name="T3" fmla="*/ 0 h 761"/>
                  <a:gd name="T4" fmla="*/ 2147483646 w 761"/>
                  <a:gd name="T5" fmla="*/ 2147483646 h 761"/>
                  <a:gd name="T6" fmla="*/ 0 w 761"/>
                  <a:gd name="T7" fmla="*/ 2147483646 h 761"/>
                  <a:gd name="T8" fmla="*/ 0 w 761"/>
                  <a:gd name="T9" fmla="*/ 2147483646 h 761"/>
                  <a:gd name="T10" fmla="*/ 2147483646 w 761"/>
                  <a:gd name="T11" fmla="*/ 2147483646 h 761"/>
                  <a:gd name="T12" fmla="*/ 2147483646 w 761"/>
                  <a:gd name="T13" fmla="*/ 2147483646 h 761"/>
                  <a:gd name="T14" fmla="*/ 2147483646 w 761"/>
                  <a:gd name="T15" fmla="*/ 2147483646 h 761"/>
                  <a:gd name="T16" fmla="*/ 2147483646 w 761"/>
                  <a:gd name="T17" fmla="*/ 2147483646 h 761"/>
                  <a:gd name="T18" fmla="*/ 2147483646 w 761"/>
                  <a:gd name="T19" fmla="*/ 2147483646 h 761"/>
                  <a:gd name="T20" fmla="*/ 2147483646 w 761"/>
                  <a:gd name="T21" fmla="*/ 0 h 76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61" h="761">
                    <a:moveTo>
                      <a:pt x="332" y="0"/>
                    </a:moveTo>
                    <a:lnTo>
                      <a:pt x="761" y="0"/>
                    </a:lnTo>
                    <a:lnTo>
                      <a:pt x="761" y="761"/>
                    </a:lnTo>
                    <a:lnTo>
                      <a:pt x="0" y="761"/>
                    </a:lnTo>
                    <a:lnTo>
                      <a:pt x="0" y="440"/>
                    </a:lnTo>
                    <a:lnTo>
                      <a:pt x="40" y="440"/>
                    </a:lnTo>
                    <a:lnTo>
                      <a:pt x="40" y="721"/>
                    </a:lnTo>
                    <a:lnTo>
                      <a:pt x="721" y="721"/>
                    </a:lnTo>
                    <a:lnTo>
                      <a:pt x="721" y="40"/>
                    </a:lnTo>
                    <a:lnTo>
                      <a:pt x="332" y="40"/>
                    </a:lnTo>
                    <a:lnTo>
                      <a:pt x="332" y="0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44" name="直接连接符 11"/>
            <p:cNvCxnSpPr>
              <a:cxnSpLocks noChangeShapeType="1"/>
            </p:cNvCxnSpPr>
            <p:nvPr/>
          </p:nvCxnSpPr>
          <p:spPr bwMode="auto">
            <a:xfrm>
              <a:off x="671683" y="489837"/>
              <a:ext cx="9876929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47" name="图片 3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28388" y="274638"/>
            <a:ext cx="563562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680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500"/>
                            </p:stCondLst>
                            <p:childTnLst>
                              <p:par>
                                <p:cTn id="7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500"/>
                            </p:stCondLst>
                            <p:childTnLst>
                              <p:par>
                                <p:cTn id="8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6500"/>
                            </p:stCondLst>
                            <p:childTnLst>
                              <p:par>
                                <p:cTn id="10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2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3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5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7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9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7500"/>
                            </p:stCondLst>
                            <p:childTnLst>
                              <p:par>
                                <p:cTn id="1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8000"/>
                            </p:stCondLst>
                            <p:childTnLst>
                              <p:par>
                                <p:cTn id="1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8500"/>
                            </p:stCondLst>
                            <p:childTnLst>
                              <p:par>
                                <p:cTn id="1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9000"/>
                            </p:stCondLst>
                            <p:childTnLst>
                              <p:par>
                                <p:cTn id="1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9500"/>
                            </p:stCondLst>
                            <p:childTnLst>
                              <p:par>
                                <p:cTn id="14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5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3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8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1300"/>
                            </p:stCondLst>
                            <p:childTnLst>
                              <p:par>
                                <p:cTn id="16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3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  <p:bldP spid="29" grpId="0" bldLvl="0" animBg="1"/>
      <p:bldP spid="36" grpId="0"/>
      <p:bldP spid="37" grpId="0"/>
      <p:bldP spid="38" grpId="0"/>
      <p:bldP spid="39" grpId="0"/>
      <p:bldP spid="40" grpId="0"/>
      <p:bldP spid="41" grpId="0"/>
      <p:bldP spid="3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0"/>
          <p:cNvSpPr txBox="1">
            <a:spLocks noChangeArrowheads="1"/>
          </p:cNvSpPr>
          <p:nvPr/>
        </p:nvSpPr>
        <p:spPr bwMode="auto">
          <a:xfrm>
            <a:off x="985838" y="190500"/>
            <a:ext cx="676980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 smtClean="0">
                <a:solidFill>
                  <a:schemeClr val="accent1"/>
                </a:solidFill>
                <a:latin typeface="微软雅黑" panose="020B0503020204020204" pitchFamily="34" charset="-122"/>
              </a:rPr>
              <a:t>解决的关键技术及创新点</a:t>
            </a:r>
            <a:r>
              <a:rPr lang="en-US" altLang="zh-CN" sz="2200" dirty="0">
                <a:solidFill>
                  <a:schemeClr val="accent1"/>
                </a:solidFill>
                <a:latin typeface="微软雅黑" panose="020B0503020204020204" pitchFamily="34" charset="-122"/>
              </a:rPr>
              <a:t>——ERM</a:t>
            </a:r>
            <a:r>
              <a:rPr lang="zh-CN" altLang="en-US" sz="2200" dirty="0">
                <a:solidFill>
                  <a:schemeClr val="accent1"/>
                </a:solidFill>
                <a:latin typeface="微软雅黑" panose="020B0503020204020204" pitchFamily="34" charset="-122"/>
              </a:rPr>
              <a:t>数据增量同步</a:t>
            </a:r>
            <a:r>
              <a:rPr lang="zh-CN" altLang="en-US" sz="2200" dirty="0" smtClean="0">
                <a:solidFill>
                  <a:schemeClr val="accent1"/>
                </a:solidFill>
                <a:latin typeface="微软雅黑" panose="020B0503020204020204" pitchFamily="34" charset="-122"/>
              </a:rPr>
              <a:t>更新</a:t>
            </a:r>
            <a:endParaRPr lang="zh-CN" altLang="en-US" sz="2200" dirty="0">
              <a:solidFill>
                <a:schemeClr val="accent1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42" name="Group 25"/>
          <p:cNvGrpSpPr>
            <a:grpSpLocks/>
          </p:cNvGrpSpPr>
          <p:nvPr/>
        </p:nvGrpSpPr>
        <p:grpSpPr bwMode="auto">
          <a:xfrm>
            <a:off x="300038" y="142875"/>
            <a:ext cx="10548937" cy="525463"/>
            <a:chOff x="0" y="0"/>
            <a:chExt cx="10548612" cy="525463"/>
          </a:xfrm>
        </p:grpSpPr>
        <p:grpSp>
          <p:nvGrpSpPr>
            <p:cNvPr id="43" name="Group 26"/>
            <p:cNvGrpSpPr>
              <a:grpSpLocks/>
            </p:cNvGrpSpPr>
            <p:nvPr/>
          </p:nvGrpSpPr>
          <p:grpSpPr bwMode="auto">
            <a:xfrm flipH="1" flipV="1">
              <a:off x="0" y="0"/>
              <a:ext cx="584200" cy="525463"/>
              <a:chOff x="0" y="0"/>
              <a:chExt cx="584200" cy="525463"/>
            </a:xfrm>
          </p:grpSpPr>
          <p:sp>
            <p:nvSpPr>
              <p:cNvPr id="45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0038" cy="303213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6" name="Freeform 6"/>
              <p:cNvSpPr>
                <a:spLocks/>
              </p:cNvSpPr>
              <p:nvPr/>
            </p:nvSpPr>
            <p:spPr bwMode="auto">
              <a:xfrm>
                <a:off x="142875" y="79375"/>
                <a:ext cx="441325" cy="446088"/>
              </a:xfrm>
              <a:custGeom>
                <a:avLst/>
                <a:gdLst>
                  <a:gd name="T0" fmla="*/ 2147483646 w 761"/>
                  <a:gd name="T1" fmla="*/ 0 h 761"/>
                  <a:gd name="T2" fmla="*/ 2147483646 w 761"/>
                  <a:gd name="T3" fmla="*/ 0 h 761"/>
                  <a:gd name="T4" fmla="*/ 2147483646 w 761"/>
                  <a:gd name="T5" fmla="*/ 2147483646 h 761"/>
                  <a:gd name="T6" fmla="*/ 0 w 761"/>
                  <a:gd name="T7" fmla="*/ 2147483646 h 761"/>
                  <a:gd name="T8" fmla="*/ 0 w 761"/>
                  <a:gd name="T9" fmla="*/ 2147483646 h 761"/>
                  <a:gd name="T10" fmla="*/ 2147483646 w 761"/>
                  <a:gd name="T11" fmla="*/ 2147483646 h 761"/>
                  <a:gd name="T12" fmla="*/ 2147483646 w 761"/>
                  <a:gd name="T13" fmla="*/ 2147483646 h 761"/>
                  <a:gd name="T14" fmla="*/ 2147483646 w 761"/>
                  <a:gd name="T15" fmla="*/ 2147483646 h 761"/>
                  <a:gd name="T16" fmla="*/ 2147483646 w 761"/>
                  <a:gd name="T17" fmla="*/ 2147483646 h 761"/>
                  <a:gd name="T18" fmla="*/ 2147483646 w 761"/>
                  <a:gd name="T19" fmla="*/ 2147483646 h 761"/>
                  <a:gd name="T20" fmla="*/ 2147483646 w 761"/>
                  <a:gd name="T21" fmla="*/ 0 h 76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61" h="761">
                    <a:moveTo>
                      <a:pt x="332" y="0"/>
                    </a:moveTo>
                    <a:lnTo>
                      <a:pt x="761" y="0"/>
                    </a:lnTo>
                    <a:lnTo>
                      <a:pt x="761" y="761"/>
                    </a:lnTo>
                    <a:lnTo>
                      <a:pt x="0" y="761"/>
                    </a:lnTo>
                    <a:lnTo>
                      <a:pt x="0" y="440"/>
                    </a:lnTo>
                    <a:lnTo>
                      <a:pt x="40" y="440"/>
                    </a:lnTo>
                    <a:lnTo>
                      <a:pt x="40" y="721"/>
                    </a:lnTo>
                    <a:lnTo>
                      <a:pt x="721" y="721"/>
                    </a:lnTo>
                    <a:lnTo>
                      <a:pt x="721" y="40"/>
                    </a:lnTo>
                    <a:lnTo>
                      <a:pt x="332" y="40"/>
                    </a:lnTo>
                    <a:lnTo>
                      <a:pt x="332" y="0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44" name="直接连接符 11"/>
            <p:cNvCxnSpPr>
              <a:cxnSpLocks noChangeShapeType="1"/>
            </p:cNvCxnSpPr>
            <p:nvPr/>
          </p:nvCxnSpPr>
          <p:spPr bwMode="auto">
            <a:xfrm>
              <a:off x="671683" y="489837"/>
              <a:ext cx="9876929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47" name="图片 31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28388" y="274638"/>
            <a:ext cx="563562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755576" y="1505298"/>
            <a:ext cx="10508508" cy="4064695"/>
            <a:chOff x="755576" y="1505298"/>
            <a:chExt cx="7978775" cy="3086193"/>
          </a:xfrm>
        </p:grpSpPr>
        <p:sp>
          <p:nvSpPr>
            <p:cNvPr id="48" name="Freeform 5"/>
            <p:cNvSpPr>
              <a:spLocks noChangeArrowheads="1"/>
            </p:cNvSpPr>
            <p:nvPr/>
          </p:nvSpPr>
          <p:spPr bwMode="auto">
            <a:xfrm>
              <a:off x="755576" y="1603723"/>
              <a:ext cx="3683000" cy="1954213"/>
            </a:xfrm>
            <a:custGeom>
              <a:avLst/>
              <a:gdLst>
                <a:gd name="T0" fmla="*/ 245 w 262"/>
                <a:gd name="T1" fmla="*/ 69 h 139"/>
                <a:gd name="T2" fmla="*/ 192 w 262"/>
                <a:gd name="T3" fmla="*/ 122 h 139"/>
                <a:gd name="T4" fmla="*/ 139 w 262"/>
                <a:gd name="T5" fmla="*/ 69 h 139"/>
                <a:gd name="T6" fmla="*/ 69 w 262"/>
                <a:gd name="T7" fmla="*/ 0 h 139"/>
                <a:gd name="T8" fmla="*/ 0 w 262"/>
                <a:gd name="T9" fmla="*/ 69 h 139"/>
                <a:gd name="T10" fmla="*/ 16 w 262"/>
                <a:gd name="T11" fmla="*/ 69 h 139"/>
                <a:gd name="T12" fmla="*/ 69 w 262"/>
                <a:gd name="T13" fmla="*/ 16 h 139"/>
                <a:gd name="T14" fmla="*/ 122 w 262"/>
                <a:gd name="T15" fmla="*/ 69 h 139"/>
                <a:gd name="T16" fmla="*/ 192 w 262"/>
                <a:gd name="T17" fmla="*/ 139 h 139"/>
                <a:gd name="T18" fmla="*/ 262 w 262"/>
                <a:gd name="T19" fmla="*/ 69 h 139"/>
                <a:gd name="T20" fmla="*/ 245 w 262"/>
                <a:gd name="T21" fmla="*/ 69 h 13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62"/>
                <a:gd name="T34" fmla="*/ 0 h 139"/>
                <a:gd name="T35" fmla="*/ 262 w 262"/>
                <a:gd name="T36" fmla="*/ 139 h 13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62" h="139">
                  <a:moveTo>
                    <a:pt x="245" y="69"/>
                  </a:moveTo>
                  <a:cubicBezTo>
                    <a:pt x="245" y="99"/>
                    <a:pt x="222" y="122"/>
                    <a:pt x="192" y="122"/>
                  </a:cubicBezTo>
                  <a:cubicBezTo>
                    <a:pt x="163" y="122"/>
                    <a:pt x="139" y="99"/>
                    <a:pt x="139" y="69"/>
                  </a:cubicBezTo>
                  <a:cubicBezTo>
                    <a:pt x="139" y="31"/>
                    <a:pt x="108" y="0"/>
                    <a:pt x="69" y="0"/>
                  </a:cubicBezTo>
                  <a:cubicBezTo>
                    <a:pt x="31" y="0"/>
                    <a:pt x="0" y="31"/>
                    <a:pt x="0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40"/>
                    <a:pt x="40" y="16"/>
                    <a:pt x="69" y="16"/>
                  </a:cubicBezTo>
                  <a:cubicBezTo>
                    <a:pt x="99" y="16"/>
                    <a:pt x="122" y="40"/>
                    <a:pt x="122" y="69"/>
                  </a:cubicBezTo>
                  <a:cubicBezTo>
                    <a:pt x="122" y="108"/>
                    <a:pt x="154" y="139"/>
                    <a:pt x="192" y="139"/>
                  </a:cubicBezTo>
                  <a:cubicBezTo>
                    <a:pt x="231" y="139"/>
                    <a:pt x="262" y="108"/>
                    <a:pt x="262" y="69"/>
                  </a:cubicBezTo>
                  <a:lnTo>
                    <a:pt x="245" y="69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9" name="TextBox 265"/>
            <p:cNvSpPr>
              <a:spLocks noChangeArrowheads="1"/>
            </p:cNvSpPr>
            <p:nvPr/>
          </p:nvSpPr>
          <p:spPr bwMode="auto">
            <a:xfrm>
              <a:off x="4773538" y="1505298"/>
              <a:ext cx="3311998" cy="444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rPr>
                <a:t>ERM</a:t>
              </a:r>
              <a:r>
                <a:rPr kumimoji="0" lang="zh-CN" alt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rPr>
                <a:t>数据增量同步更新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矩形 49"/>
            <p:cNvSpPr>
              <a:spLocks noChangeArrowheads="1"/>
            </p:cNvSpPr>
            <p:nvPr/>
          </p:nvSpPr>
          <p:spPr bwMode="auto">
            <a:xfrm>
              <a:off x="4773538" y="2067694"/>
              <a:ext cx="3960813" cy="2523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342900" indent="-342900">
                <a:lnSpc>
                  <a:spcPct val="150000"/>
                </a:lnSpc>
                <a:buFontTx/>
                <a:buChar char="-"/>
              </a:pPr>
              <a:r>
                <a:rPr lang="zh-CN" altLang="en-US" sz="2000" dirty="0" smtClean="0">
                  <a:solidFill>
                    <a:prstClr val="black"/>
                  </a:solidFill>
                  <a:latin typeface="+mn-ea"/>
                  <a:ea typeface="+mn-ea"/>
                </a:rPr>
                <a:t>系统配置每天晚上从</a:t>
              </a:r>
              <a:r>
                <a:rPr lang="en-US" altLang="zh-CN" sz="2000" dirty="0" smtClean="0">
                  <a:solidFill>
                    <a:prstClr val="black"/>
                  </a:solidFill>
                  <a:latin typeface="+mn-ea"/>
                  <a:ea typeface="+mn-ea"/>
                </a:rPr>
                <a:t>ERM</a:t>
              </a:r>
              <a:r>
                <a:rPr lang="zh-CN" altLang="en-US" sz="2000" dirty="0" smtClean="0">
                  <a:solidFill>
                    <a:prstClr val="black"/>
                  </a:solidFill>
                  <a:latin typeface="+mn-ea"/>
                  <a:ea typeface="+mn-ea"/>
                </a:rPr>
                <a:t>数据库中，定时增量更新数据，确保数据及时进行更新</a:t>
              </a:r>
              <a:endParaRPr lang="en-US" altLang="zh-CN" sz="2000" dirty="0" smtClean="0">
                <a:solidFill>
                  <a:prstClr val="black"/>
                </a:solidFill>
                <a:latin typeface="+mn-ea"/>
                <a:ea typeface="+mn-ea"/>
              </a:endParaRPr>
            </a:p>
            <a:p>
              <a:pPr marL="342900" indent="-342900">
                <a:lnSpc>
                  <a:spcPct val="150000"/>
                </a:lnSpc>
                <a:buFontTx/>
                <a:buChar char="-"/>
              </a:pPr>
              <a:r>
                <a:rPr lang="zh-CN" altLang="en-US" sz="2000" dirty="0" smtClean="0">
                  <a:solidFill>
                    <a:prstClr val="black"/>
                  </a:solidFill>
                  <a:latin typeface="+mn-ea"/>
                  <a:ea typeface="+mn-ea"/>
                </a:rPr>
                <a:t>当临时对数据进行修改时，可通过手动同步方式，对项目进行同步。且同步过程不会影响材料选码使用</a:t>
              </a:r>
              <a:endParaRPr lang="en-US" altLang="zh-CN" sz="2000" dirty="0" smtClean="0">
                <a:solidFill>
                  <a:prstClr val="black"/>
                </a:solidFill>
                <a:latin typeface="+mn-ea"/>
                <a:ea typeface="+mn-ea"/>
              </a:endParaRPr>
            </a:p>
            <a:p>
              <a:pPr marL="342900" indent="-342900">
                <a:lnSpc>
                  <a:spcPct val="150000"/>
                </a:lnSpc>
                <a:buFontTx/>
                <a:buChar char="-"/>
              </a:pPr>
              <a:r>
                <a:rPr lang="zh-CN" altLang="en-US" sz="2000" dirty="0" smtClean="0">
                  <a:solidFill>
                    <a:prstClr val="black"/>
                  </a:solidFill>
                  <a:latin typeface="+mn-ea"/>
                  <a:ea typeface="+mn-ea"/>
                </a:rPr>
                <a:t>材料同步采用增量方式进行，提高效率，并降低服务器配置</a:t>
              </a:r>
              <a:endParaRPr lang="zh-CN" altLang="en-US" sz="2000" dirty="0">
                <a:solidFill>
                  <a:prstClr val="black"/>
                </a:solidFill>
                <a:latin typeface="+mn-ea"/>
                <a:ea typeface="+mn-ea"/>
              </a:endParaRPr>
            </a:p>
          </p:txBody>
        </p:sp>
        <p:sp>
          <p:nvSpPr>
            <p:cNvPr id="51" name="TextBox 268"/>
            <p:cNvSpPr>
              <a:spLocks noChangeArrowheads="1"/>
            </p:cNvSpPr>
            <p:nvPr/>
          </p:nvSpPr>
          <p:spPr bwMode="auto">
            <a:xfrm>
              <a:off x="2833399" y="3784948"/>
              <a:ext cx="1230742" cy="397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r>
                <a:rPr lang="zh-CN" altLang="en-US" sz="28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手动同步</a:t>
              </a:r>
              <a:endPara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2" name="TextBox 269"/>
            <p:cNvSpPr>
              <a:spLocks noChangeArrowheads="1"/>
            </p:cNvSpPr>
            <p:nvPr/>
          </p:nvSpPr>
          <p:spPr bwMode="auto">
            <a:xfrm>
              <a:off x="1110961" y="3784948"/>
              <a:ext cx="1230742" cy="397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r>
                <a:rPr lang="zh-CN" altLang="en-US" sz="28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定时同步</a:t>
              </a:r>
              <a:endPara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346" y="2276831"/>
            <a:ext cx="1491544" cy="149154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408" y="2275341"/>
            <a:ext cx="1289932" cy="128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16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3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0"/>
          <p:cNvSpPr txBox="1">
            <a:spLocks noChangeArrowheads="1"/>
          </p:cNvSpPr>
          <p:nvPr/>
        </p:nvSpPr>
        <p:spPr bwMode="auto">
          <a:xfrm>
            <a:off x="985838" y="190500"/>
            <a:ext cx="756489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 smtClean="0">
                <a:solidFill>
                  <a:schemeClr val="accent1"/>
                </a:solidFill>
                <a:latin typeface="微软雅黑" panose="020B0503020204020204" pitchFamily="34" charset="-122"/>
              </a:rPr>
              <a:t>解决的关键技术及创新点</a:t>
            </a:r>
            <a:r>
              <a:rPr lang="en-US" altLang="zh-CN" sz="2200" dirty="0" smtClean="0">
                <a:solidFill>
                  <a:schemeClr val="accent1"/>
                </a:solidFill>
                <a:latin typeface="微软雅黑" panose="020B0503020204020204" pitchFamily="34" charset="-122"/>
              </a:rPr>
              <a:t>——</a:t>
            </a:r>
            <a:r>
              <a:rPr lang="zh-CN" altLang="en-US" sz="2200" dirty="0" smtClean="0">
                <a:solidFill>
                  <a:schemeClr val="accent1"/>
                </a:solidFill>
                <a:latin typeface="微软雅黑" panose="020B0503020204020204" pitchFamily="34" charset="-122"/>
              </a:rPr>
              <a:t>千万级数据量</a:t>
            </a:r>
            <a:r>
              <a:rPr lang="zh-CN" altLang="en-US" sz="2200" dirty="0" smtClean="0">
                <a:solidFill>
                  <a:schemeClr val="accent1"/>
                </a:solidFill>
                <a:latin typeface="微软雅黑" panose="020B0503020204020204" pitchFamily="34" charset="-122"/>
              </a:rPr>
              <a:t>高性能</a:t>
            </a:r>
            <a:r>
              <a:rPr lang="zh-CN" altLang="en-US" sz="2200" dirty="0" smtClean="0">
                <a:solidFill>
                  <a:schemeClr val="accent1"/>
                </a:solidFill>
                <a:latin typeface="微软雅黑" panose="020B0503020204020204" pitchFamily="34" charset="-122"/>
              </a:rPr>
              <a:t>检索</a:t>
            </a:r>
            <a:r>
              <a:rPr lang="zh-CN" altLang="en-US" sz="2200" dirty="0">
                <a:solidFill>
                  <a:schemeClr val="accent1"/>
                </a:solidFill>
                <a:latin typeface="微软雅黑" panose="020B0503020204020204" pitchFamily="34" charset="-122"/>
              </a:rPr>
              <a:t>性能</a:t>
            </a:r>
          </a:p>
        </p:txBody>
      </p:sp>
      <p:grpSp>
        <p:nvGrpSpPr>
          <p:cNvPr id="42" name="Group 25"/>
          <p:cNvGrpSpPr>
            <a:grpSpLocks/>
          </p:cNvGrpSpPr>
          <p:nvPr/>
        </p:nvGrpSpPr>
        <p:grpSpPr bwMode="auto">
          <a:xfrm>
            <a:off x="300038" y="142875"/>
            <a:ext cx="10548937" cy="525463"/>
            <a:chOff x="0" y="0"/>
            <a:chExt cx="10548612" cy="525463"/>
          </a:xfrm>
        </p:grpSpPr>
        <p:grpSp>
          <p:nvGrpSpPr>
            <p:cNvPr id="43" name="Group 26"/>
            <p:cNvGrpSpPr>
              <a:grpSpLocks/>
            </p:cNvGrpSpPr>
            <p:nvPr/>
          </p:nvGrpSpPr>
          <p:grpSpPr bwMode="auto">
            <a:xfrm flipH="1" flipV="1">
              <a:off x="0" y="0"/>
              <a:ext cx="584200" cy="525463"/>
              <a:chOff x="0" y="0"/>
              <a:chExt cx="584200" cy="525463"/>
            </a:xfrm>
          </p:grpSpPr>
          <p:sp>
            <p:nvSpPr>
              <p:cNvPr id="45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0038" cy="303213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6" name="Freeform 6"/>
              <p:cNvSpPr>
                <a:spLocks/>
              </p:cNvSpPr>
              <p:nvPr/>
            </p:nvSpPr>
            <p:spPr bwMode="auto">
              <a:xfrm>
                <a:off x="142875" y="79375"/>
                <a:ext cx="441325" cy="446088"/>
              </a:xfrm>
              <a:custGeom>
                <a:avLst/>
                <a:gdLst>
                  <a:gd name="T0" fmla="*/ 2147483646 w 761"/>
                  <a:gd name="T1" fmla="*/ 0 h 761"/>
                  <a:gd name="T2" fmla="*/ 2147483646 w 761"/>
                  <a:gd name="T3" fmla="*/ 0 h 761"/>
                  <a:gd name="T4" fmla="*/ 2147483646 w 761"/>
                  <a:gd name="T5" fmla="*/ 2147483646 h 761"/>
                  <a:gd name="T6" fmla="*/ 0 w 761"/>
                  <a:gd name="T7" fmla="*/ 2147483646 h 761"/>
                  <a:gd name="T8" fmla="*/ 0 w 761"/>
                  <a:gd name="T9" fmla="*/ 2147483646 h 761"/>
                  <a:gd name="T10" fmla="*/ 2147483646 w 761"/>
                  <a:gd name="T11" fmla="*/ 2147483646 h 761"/>
                  <a:gd name="T12" fmla="*/ 2147483646 w 761"/>
                  <a:gd name="T13" fmla="*/ 2147483646 h 761"/>
                  <a:gd name="T14" fmla="*/ 2147483646 w 761"/>
                  <a:gd name="T15" fmla="*/ 2147483646 h 761"/>
                  <a:gd name="T16" fmla="*/ 2147483646 w 761"/>
                  <a:gd name="T17" fmla="*/ 2147483646 h 761"/>
                  <a:gd name="T18" fmla="*/ 2147483646 w 761"/>
                  <a:gd name="T19" fmla="*/ 2147483646 h 761"/>
                  <a:gd name="T20" fmla="*/ 2147483646 w 761"/>
                  <a:gd name="T21" fmla="*/ 0 h 76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61" h="761">
                    <a:moveTo>
                      <a:pt x="332" y="0"/>
                    </a:moveTo>
                    <a:lnTo>
                      <a:pt x="761" y="0"/>
                    </a:lnTo>
                    <a:lnTo>
                      <a:pt x="761" y="761"/>
                    </a:lnTo>
                    <a:lnTo>
                      <a:pt x="0" y="761"/>
                    </a:lnTo>
                    <a:lnTo>
                      <a:pt x="0" y="440"/>
                    </a:lnTo>
                    <a:lnTo>
                      <a:pt x="40" y="440"/>
                    </a:lnTo>
                    <a:lnTo>
                      <a:pt x="40" y="721"/>
                    </a:lnTo>
                    <a:lnTo>
                      <a:pt x="721" y="721"/>
                    </a:lnTo>
                    <a:lnTo>
                      <a:pt x="721" y="40"/>
                    </a:lnTo>
                    <a:lnTo>
                      <a:pt x="332" y="40"/>
                    </a:lnTo>
                    <a:lnTo>
                      <a:pt x="332" y="0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44" name="直接连接符 11"/>
            <p:cNvCxnSpPr>
              <a:cxnSpLocks noChangeShapeType="1"/>
            </p:cNvCxnSpPr>
            <p:nvPr/>
          </p:nvCxnSpPr>
          <p:spPr bwMode="auto">
            <a:xfrm>
              <a:off x="671683" y="489837"/>
              <a:ext cx="9876929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47" name="图片 3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28388" y="274638"/>
            <a:ext cx="563562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三个</a:t>
            </a:r>
            <a:r>
              <a:rPr lang="en-US" altLang="zh-CN" dirty="0" smtClean="0"/>
              <a:t>ERM</a:t>
            </a:r>
            <a:r>
              <a:rPr lang="zh-CN" altLang="en-US" dirty="0" smtClean="0"/>
              <a:t>编码库合计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万</a:t>
            </a:r>
            <a:r>
              <a:rPr lang="en-US" altLang="zh-CN" dirty="0" smtClean="0"/>
              <a:t>+</a:t>
            </a:r>
            <a:r>
              <a:rPr lang="zh-CN" altLang="en-US" dirty="0" smtClean="0"/>
              <a:t>数据，毫级响应</a:t>
            </a:r>
            <a:endParaRPr lang="zh-CN" altLang="en-US" dirty="0"/>
          </a:p>
        </p:txBody>
      </p:sp>
      <p:graphicFrame>
        <p:nvGraphicFramePr>
          <p:cNvPr id="32" name="内容占位符 3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5428756"/>
              </p:ext>
            </p:extLst>
          </p:nvPr>
        </p:nvGraphicFramePr>
        <p:xfrm>
          <a:off x="841375" y="1600200"/>
          <a:ext cx="10514016" cy="298093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52336"/>
                <a:gridCol w="1752336"/>
                <a:gridCol w="1752336"/>
                <a:gridCol w="1752336"/>
                <a:gridCol w="1752336"/>
                <a:gridCol w="1752336"/>
              </a:tblGrid>
              <a:tr h="596186">
                <a:tc>
                  <a:txBody>
                    <a:bodyPr/>
                    <a:lstStyle/>
                    <a:p>
                      <a:pPr algn="l" fontAlgn="ctr"/>
                      <a:endParaRPr lang="zh-CN" altLang="en-US" sz="1800" b="0" i="0" u="none" strike="noStrike" dirty="0">
                        <a:solidFill>
                          <a:schemeClr val="accent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</a:rPr>
                        <a:t>类别</a:t>
                      </a:r>
                      <a:endParaRPr lang="zh-CN" altLang="en-US" sz="1800" b="0" i="0" u="none" strike="noStrike" dirty="0">
                        <a:solidFill>
                          <a:schemeClr val="accent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1" i="0" u="none" strike="noStrike" dirty="0" smtClean="0"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</a:rPr>
                        <a:t>属性数量</a:t>
                      </a:r>
                      <a:endParaRPr lang="en-US" sz="1800" b="0" i="0" u="none" strike="noStrike" dirty="0">
                        <a:solidFill>
                          <a:schemeClr val="accent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 smtClean="0"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</a:rPr>
                        <a:t>采购吗数量</a:t>
                      </a:r>
                      <a:endParaRPr lang="en-US" sz="1800" b="0" i="0" u="none" strike="noStrike" dirty="0">
                        <a:solidFill>
                          <a:schemeClr val="accent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kern="1200" dirty="0"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属性数量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kern="1200" dirty="0" smtClean="0"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描述数量</a:t>
                      </a:r>
                      <a:endParaRPr lang="zh-CN" altLang="en-US" sz="1800" u="none" strike="noStrike" kern="1200" dirty="0">
                        <a:solidFill>
                          <a:schemeClr val="accen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5961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</a:rPr>
                        <a:t>CPESW</a:t>
                      </a:r>
                      <a:endParaRPr lang="en-US" sz="2000" b="0" i="0" u="none" strike="noStrike" dirty="0">
                        <a:solidFill>
                          <a:schemeClr val="accent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 dirty="0"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</a:rPr>
                        <a:t>1482</a:t>
                      </a:r>
                      <a:endParaRPr lang="en-US" altLang="zh-CN" sz="2000" b="0" i="0" u="none" strike="noStrike" dirty="0">
                        <a:solidFill>
                          <a:schemeClr val="accent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</a:rPr>
                        <a:t>16879</a:t>
                      </a:r>
                      <a:endParaRPr lang="en-US" altLang="zh-CN" sz="2000" b="0" i="0" u="none" strike="noStrike">
                        <a:solidFill>
                          <a:schemeClr val="accent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</a:rPr>
                        <a:t>214220</a:t>
                      </a:r>
                      <a:endParaRPr lang="en-US" altLang="zh-CN" sz="2000" b="0" i="0" u="none" strike="noStrike">
                        <a:solidFill>
                          <a:schemeClr val="accent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 kern="1200" dirty="0"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1859427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 kern="1200"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2671914</a:t>
                      </a:r>
                    </a:p>
                  </a:txBody>
                  <a:tcPr marL="9525" marR="9525" marT="9525" marB="0" anchor="ctr"/>
                </a:tc>
              </a:tr>
              <a:tr h="5961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</a:rPr>
                        <a:t>CPECC_MCAT</a:t>
                      </a:r>
                      <a:endParaRPr lang="en-US" sz="2000" b="0" i="0" u="none" strike="noStrike">
                        <a:solidFill>
                          <a:schemeClr val="accent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 dirty="0"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</a:rPr>
                        <a:t>3273</a:t>
                      </a:r>
                      <a:endParaRPr lang="en-US" altLang="zh-CN" sz="2000" b="0" i="0" u="none" strike="noStrike" dirty="0">
                        <a:solidFill>
                          <a:schemeClr val="accent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 dirty="0"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</a:rPr>
                        <a:t>6044</a:t>
                      </a:r>
                      <a:endParaRPr lang="en-US" altLang="zh-CN" sz="2000" b="0" i="0" u="none" strike="noStrike" dirty="0">
                        <a:solidFill>
                          <a:schemeClr val="accent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 dirty="0"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</a:rPr>
                        <a:t>78208</a:t>
                      </a:r>
                      <a:endParaRPr lang="en-US" altLang="zh-CN" sz="2000" b="0" i="0" u="none" strike="noStrike" dirty="0">
                        <a:solidFill>
                          <a:schemeClr val="accent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 kern="1200" dirty="0"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669114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 kern="1200"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974760</a:t>
                      </a:r>
                    </a:p>
                  </a:txBody>
                  <a:tcPr marL="9525" marR="9525" marT="9525" marB="0" anchor="ctr"/>
                </a:tc>
              </a:tr>
              <a:tr h="5961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</a:rPr>
                        <a:t>CPE_CAT</a:t>
                      </a:r>
                      <a:endParaRPr lang="en-US" sz="2000" b="0" i="0" u="none" strike="noStrike" dirty="0">
                        <a:solidFill>
                          <a:schemeClr val="accent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</a:rPr>
                        <a:t>2390</a:t>
                      </a:r>
                      <a:endParaRPr lang="en-US" altLang="zh-CN" sz="2000" b="0" i="0" u="none" strike="noStrike">
                        <a:solidFill>
                          <a:schemeClr val="accent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 dirty="0"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</a:rPr>
                        <a:t>79640</a:t>
                      </a:r>
                      <a:endParaRPr lang="en-US" altLang="zh-CN" sz="2000" b="0" i="0" u="none" strike="noStrike" dirty="0">
                        <a:solidFill>
                          <a:schemeClr val="accent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 dirty="0"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</a:rPr>
                        <a:t>428226</a:t>
                      </a:r>
                      <a:endParaRPr lang="en-US" altLang="zh-CN" sz="2000" b="0" i="0" u="none" strike="noStrike" dirty="0">
                        <a:solidFill>
                          <a:schemeClr val="accent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 kern="1200" dirty="0"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7681156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 kern="1200" dirty="0"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5616552</a:t>
                      </a:r>
                    </a:p>
                  </a:txBody>
                  <a:tcPr marL="9525" marR="9525" marT="9525" marB="0" anchor="ctr"/>
                </a:tc>
              </a:tr>
              <a:tr h="59618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 smtClean="0"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</a:rPr>
                        <a:t>合计</a:t>
                      </a:r>
                      <a:endParaRPr lang="zh-CN" altLang="en-US" sz="2000" b="0" i="0" u="none" strike="noStrike" dirty="0">
                        <a:solidFill>
                          <a:schemeClr val="accent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7145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102563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720654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10209697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9263226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8" name="标题 4"/>
          <p:cNvSpPr txBox="1">
            <a:spLocks/>
          </p:cNvSpPr>
          <p:nvPr/>
        </p:nvSpPr>
        <p:spPr bwMode="auto">
          <a:xfrm>
            <a:off x="840952" y="4808142"/>
            <a:ext cx="1051401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r>
              <a:rPr lang="zh-CN" altLang="en-US" kern="0" dirty="0" smtClean="0"/>
              <a:t>通过对数据库进行性能调优，对每一处调用进行性能评审及压力测试，结合高性能</a:t>
            </a:r>
            <a:r>
              <a:rPr lang="en-US" altLang="zh-CN" kern="0" dirty="0" smtClean="0"/>
              <a:t>ORM</a:t>
            </a:r>
            <a:r>
              <a:rPr lang="zh-CN" altLang="en-US" kern="0" dirty="0" smtClean="0"/>
              <a:t>框架实现数据库的毫秒级响应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365251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3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utoUpdateAnimBg="0"/>
    </p:bldLst>
  </p:timing>
</p:sld>
</file>

<file path=ppt/theme/theme1.xml><?xml version="1.0" encoding="utf-8"?>
<a:theme xmlns:a="http://schemas.openxmlformats.org/drawingml/2006/main" name="第一PPT，www.1ppt.com">
  <a:themeElements>
    <a:clrScheme name="自定义 1">
      <a:dk1>
        <a:srgbClr val="EAECF0"/>
      </a:dk1>
      <a:lt1>
        <a:srgbClr val="CC0000"/>
      </a:lt1>
      <a:dk2>
        <a:srgbClr val="FFC000"/>
      </a:dk2>
      <a:lt2>
        <a:srgbClr val="CC0000"/>
      </a:lt2>
      <a:accent1>
        <a:srgbClr val="000000"/>
      </a:accent1>
      <a:accent2>
        <a:srgbClr val="FFE600"/>
      </a:accent2>
      <a:accent3>
        <a:srgbClr val="AAAAAA"/>
      </a:accent3>
      <a:accent4>
        <a:srgbClr val="AE0000"/>
      </a:accent4>
      <a:accent5>
        <a:srgbClr val="AAAAAA"/>
      </a:accent5>
      <a:accent6>
        <a:srgbClr val="E7D000"/>
      </a:accent6>
      <a:hlink>
        <a:srgbClr val="808080"/>
      </a:hlink>
      <a:folHlink>
        <a:srgbClr val="3F3F3F"/>
      </a:folHlink>
    </a:clrScheme>
    <a:fontScheme name="1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</TotalTime>
  <Pages>0</Pages>
  <Words>981</Words>
  <Characters>0</Characters>
  <Application>Microsoft Office PowerPoint</Application>
  <DocSecurity>0</DocSecurity>
  <PresentationFormat>自定义</PresentationFormat>
  <Lines>0</Lines>
  <Paragraphs>192</Paragraphs>
  <Slides>34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6" baseType="lpstr">
      <vt:lpstr>DIN-BoldItalic</vt:lpstr>
      <vt:lpstr>Impact MT Std</vt:lpstr>
      <vt:lpstr>UKIJ Qolyazma</vt:lpstr>
      <vt:lpstr>仿宋_GB2312</vt:lpstr>
      <vt:lpstr>华文中宋</vt:lpstr>
      <vt:lpstr>宋体</vt:lpstr>
      <vt:lpstr>微软雅黑</vt:lpstr>
      <vt:lpstr>Arial</vt:lpstr>
      <vt:lpstr>Calibri</vt:lpstr>
      <vt:lpstr>Times New Roman</vt:lpstr>
      <vt:lpstr>Wingdings</vt:lpstr>
      <vt:lpstr>第一PPT，www.1ppt.com</vt:lpstr>
      <vt:lpstr>PDMS深化应用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三个ERM编码库合计2000万+数据，毫级响应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系统功能模块</vt:lpstr>
      <vt:lpstr>PowerPoint 演示文稿</vt:lpstr>
      <vt:lpstr>系统功能模块</vt:lpstr>
      <vt:lpstr>系统功能模块</vt:lpstr>
      <vt:lpstr>系统功能模块</vt:lpstr>
      <vt:lpstr>系统功能模块</vt:lpstr>
      <vt:lpstr>系统功能模块</vt:lpstr>
      <vt:lpstr>系统功能模块</vt:lpstr>
      <vt:lpstr>系统功能模块</vt:lpstr>
      <vt:lpstr>系统功能模块</vt:lpstr>
      <vt:lpstr>系统功能模块</vt:lpstr>
      <vt:lpstr>系统功能模块</vt:lpstr>
      <vt:lpstr>系统功能模块</vt:lpstr>
      <vt:lpstr>系统功能模块</vt:lpstr>
      <vt:lpstr>系统功能模块</vt:lpstr>
      <vt:lpstr>PowerPoint 演示文稿</vt:lpstr>
      <vt:lpstr>后续可拓展项</vt:lpstr>
      <vt:lpstr>PowerPoint 演示文稿</vt:lpstr>
    </vt:vector>
  </TitlesOfParts>
  <Company>第一PPT，www.1ppt.com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石油行业专用动态PPT模板</dc:title>
  <dc:creator>第一PPT</dc:creator>
  <cp:keywords>www.1ppt.com</cp:keywords>
  <dc:description>www.1ppt.com</dc:description>
  <cp:lastModifiedBy>Windows User</cp:lastModifiedBy>
  <cp:revision>413</cp:revision>
  <dcterms:created xsi:type="dcterms:W3CDTF">2013-01-25T01:44:32Z</dcterms:created>
  <dcterms:modified xsi:type="dcterms:W3CDTF">2020-06-10T17:01:13Z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2052-9.1.0.5218</vt:lpwstr>
  </property>
</Properties>
</file>