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7"/>
  </p:notesMasterIdLst>
  <p:sldIdLst>
    <p:sldId id="665" r:id="rId3"/>
    <p:sldId id="671" r:id="rId4"/>
    <p:sldId id="639" r:id="rId5"/>
    <p:sldId id="670" r:id="rId6"/>
    <p:sldId id="669" r:id="rId7"/>
    <p:sldId id="668" r:id="rId8"/>
    <p:sldId id="667" r:id="rId9"/>
    <p:sldId id="672" r:id="rId10"/>
    <p:sldId id="673" r:id="rId11"/>
    <p:sldId id="674" r:id="rId12"/>
    <p:sldId id="675" r:id="rId13"/>
    <p:sldId id="676" r:id="rId14"/>
    <p:sldId id="662" r:id="rId15"/>
    <p:sldId id="6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5-2-6" id="{44690785-66BB-4DB3-B103-A68051FDA412}">
          <p14:sldIdLst>
            <p14:sldId id="665"/>
            <p14:sldId id="671"/>
          </p14:sldIdLst>
        </p14:section>
        <p14:section name="놀이 방법(교사)" id="{6174FEC5-E620-4AE2-AA1A-1605F8F951DC}">
          <p14:sldIdLst>
            <p14:sldId id="639"/>
            <p14:sldId id="670"/>
            <p14:sldId id="669"/>
            <p14:sldId id="668"/>
            <p14:sldId id="667"/>
          </p14:sldIdLst>
        </p14:section>
        <p14:section name="놀이 방법(학생)" id="{3FBA797D-EB12-4E04-9267-86D3068ACF5A}">
          <p14:sldIdLst>
            <p14:sldId id="672"/>
            <p14:sldId id="673"/>
            <p14:sldId id="674"/>
            <p14:sldId id="675"/>
            <p14:sldId id="676"/>
          </p14:sldIdLst>
        </p14:section>
        <p14:section name="놀이 활동(교사)" id="{9EE7A6D8-0BE2-4838-9748-5837CE837A1C}">
          <p14:sldIdLst>
            <p14:sldId id="662"/>
          </p14:sldIdLst>
        </p14:section>
        <p14:section name="놀이 활동(학생)" id="{C8894412-D2C3-4A92-8A86-EEF4F3709D2F}">
          <p14:sldIdLst>
            <p14:sldId id="6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BFB"/>
    <a:srgbClr val="DEEBF7"/>
    <a:srgbClr val="E2F0D9"/>
    <a:srgbClr val="F5D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6D6934-C010-47FB-91BA-EB52782D5B78}" v="11" dt="2025-03-24T08:59:35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ena Yejin Sung" userId="b864b871-800b-42a7-b8a2-f3738796fb63" providerId="ADAL" clId="{DC6D6934-C010-47FB-91BA-EB52782D5B78}"/>
    <pc:docChg chg="custSel modSld">
      <pc:chgData name="Selena Yejin Sung" userId="b864b871-800b-42a7-b8a2-f3738796fb63" providerId="ADAL" clId="{DC6D6934-C010-47FB-91BA-EB52782D5B78}" dt="2025-03-24T08:59:47.798" v="182"/>
      <pc:docMkLst>
        <pc:docMk/>
      </pc:docMkLst>
      <pc:sldChg chg="addSp delSp modSp mod">
        <pc:chgData name="Selena Yejin Sung" userId="b864b871-800b-42a7-b8a2-f3738796fb63" providerId="ADAL" clId="{DC6D6934-C010-47FB-91BA-EB52782D5B78}" dt="2025-03-24T08:58:53.645" v="163" actId="167"/>
        <pc:sldMkLst>
          <pc:docMk/>
          <pc:sldMk cId="3433155924" sldId="639"/>
        </pc:sldMkLst>
        <pc:spChg chg="mod">
          <ac:chgData name="Selena Yejin Sung" userId="b864b871-800b-42a7-b8a2-f3738796fb63" providerId="ADAL" clId="{DC6D6934-C010-47FB-91BA-EB52782D5B78}" dt="2025-03-24T08:58:02.147" v="147"/>
          <ac:spMkLst>
            <pc:docMk/>
            <pc:sldMk cId="3433155924" sldId="639"/>
            <ac:spMk id="10" creationId="{BC7E44C9-8F00-0564-58E5-103E76A57B8B}"/>
          </ac:spMkLst>
        </pc:spChg>
        <pc:spChg chg="mod">
          <ac:chgData name="Selena Yejin Sung" userId="b864b871-800b-42a7-b8a2-f3738796fb63" providerId="ADAL" clId="{DC6D6934-C010-47FB-91BA-EB52782D5B78}" dt="2025-03-24T08:58:02.147" v="147"/>
          <ac:spMkLst>
            <pc:docMk/>
            <pc:sldMk cId="3433155924" sldId="639"/>
            <ac:spMk id="11" creationId="{C3054D8D-DA95-41E4-C9A4-7CFDD2B28375}"/>
          </ac:spMkLst>
        </pc:spChg>
        <pc:spChg chg="mod">
          <ac:chgData name="Selena Yejin Sung" userId="b864b871-800b-42a7-b8a2-f3738796fb63" providerId="ADAL" clId="{DC6D6934-C010-47FB-91BA-EB52782D5B78}" dt="2025-03-24T08:58:02.147" v="147"/>
          <ac:spMkLst>
            <pc:docMk/>
            <pc:sldMk cId="3433155924" sldId="639"/>
            <ac:spMk id="12" creationId="{64D04D3A-98F4-238D-9FEC-F343525107B9}"/>
          </ac:spMkLst>
        </pc:spChg>
        <pc:spChg chg="mod">
          <ac:chgData name="Selena Yejin Sung" userId="b864b871-800b-42a7-b8a2-f3738796fb63" providerId="ADAL" clId="{DC6D6934-C010-47FB-91BA-EB52782D5B78}" dt="2025-03-24T08:58:02.147" v="147"/>
          <ac:spMkLst>
            <pc:docMk/>
            <pc:sldMk cId="3433155924" sldId="639"/>
            <ac:spMk id="13" creationId="{7FFDF69F-78F4-3BA7-40DB-0D6EAE2F9C79}"/>
          </ac:spMkLst>
        </pc:spChg>
        <pc:spChg chg="mod">
          <ac:chgData name="Selena Yejin Sung" userId="b864b871-800b-42a7-b8a2-f3738796fb63" providerId="ADAL" clId="{DC6D6934-C010-47FB-91BA-EB52782D5B78}" dt="2025-03-24T08:58:02.147" v="147"/>
          <ac:spMkLst>
            <pc:docMk/>
            <pc:sldMk cId="3433155924" sldId="639"/>
            <ac:spMk id="14" creationId="{903292DC-56A4-F0A1-70C3-81DA4121CF92}"/>
          </ac:spMkLst>
        </pc:spChg>
        <pc:spChg chg="del mod">
          <ac:chgData name="Selena Yejin Sung" userId="b864b871-800b-42a7-b8a2-f3738796fb63" providerId="ADAL" clId="{DC6D6934-C010-47FB-91BA-EB52782D5B78}" dt="2025-03-24T08:58:03.903" v="148" actId="478"/>
          <ac:spMkLst>
            <pc:docMk/>
            <pc:sldMk cId="3433155924" sldId="639"/>
            <ac:spMk id="15" creationId="{0455B614-75F0-4703-A7C4-D48D6C1A1AFD}"/>
          </ac:spMkLst>
        </pc:spChg>
        <pc:spChg chg="del">
          <ac:chgData name="Selena Yejin Sung" userId="b864b871-800b-42a7-b8a2-f3738796fb63" providerId="ADAL" clId="{DC6D6934-C010-47FB-91BA-EB52782D5B78}" dt="2025-03-24T08:58:08.620" v="149" actId="478"/>
          <ac:spMkLst>
            <pc:docMk/>
            <pc:sldMk cId="3433155924" sldId="639"/>
            <ac:spMk id="58" creationId="{96484B08-D224-44E4-9337-254922D03A1C}"/>
          </ac:spMkLst>
        </pc:spChg>
        <pc:grpChg chg="add mod ord">
          <ac:chgData name="Selena Yejin Sung" userId="b864b871-800b-42a7-b8a2-f3738796fb63" providerId="ADAL" clId="{DC6D6934-C010-47FB-91BA-EB52782D5B78}" dt="2025-03-24T08:58:53.645" v="163" actId="167"/>
          <ac:grpSpMkLst>
            <pc:docMk/>
            <pc:sldMk cId="3433155924" sldId="639"/>
            <ac:grpSpMk id="9" creationId="{10D78590-CA49-F76C-EB8B-ABA210F19B31}"/>
          </ac:grpSpMkLst>
        </pc:grpChg>
        <pc:grpChg chg="del">
          <ac:chgData name="Selena Yejin Sung" userId="b864b871-800b-42a7-b8a2-f3738796fb63" providerId="ADAL" clId="{DC6D6934-C010-47FB-91BA-EB52782D5B78}" dt="2025-03-24T08:58:01.777" v="146" actId="478"/>
          <ac:grpSpMkLst>
            <pc:docMk/>
            <pc:sldMk cId="3433155924" sldId="639"/>
            <ac:grpSpMk id="30" creationId="{2221F3D9-12F1-4888-A0CF-98BF5C183FFA}"/>
          </ac:grpSpMkLst>
        </pc:grpChg>
        <pc:picChg chg="add del">
          <ac:chgData name="Selena Yejin Sung" userId="b864b871-800b-42a7-b8a2-f3738796fb63" providerId="ADAL" clId="{DC6D6934-C010-47FB-91BA-EB52782D5B78}" dt="2025-03-24T08:55:29.495" v="1" actId="478"/>
          <ac:picMkLst>
            <pc:docMk/>
            <pc:sldMk cId="3433155924" sldId="639"/>
            <ac:picMk id="3" creationId="{569DA562-B0DB-7B34-023A-575286039135}"/>
          </ac:picMkLst>
        </pc:picChg>
        <pc:picChg chg="add mod">
          <ac:chgData name="Selena Yejin Sung" userId="b864b871-800b-42a7-b8a2-f3738796fb63" providerId="ADAL" clId="{DC6D6934-C010-47FB-91BA-EB52782D5B78}" dt="2025-03-24T08:55:39.854" v="23" actId="1036"/>
          <ac:picMkLst>
            <pc:docMk/>
            <pc:sldMk cId="3433155924" sldId="639"/>
            <ac:picMk id="7" creationId="{1CE64470-536E-0D0A-233A-A5439F5035B7}"/>
          </ac:picMkLst>
        </pc:picChg>
      </pc:sldChg>
      <pc:sldChg chg="addSp delSp modSp mod">
        <pc:chgData name="Selena Yejin Sung" userId="b864b871-800b-42a7-b8a2-f3738796fb63" providerId="ADAL" clId="{DC6D6934-C010-47FB-91BA-EB52782D5B78}" dt="2025-03-24T08:59:01.384" v="167"/>
        <pc:sldMkLst>
          <pc:docMk/>
          <pc:sldMk cId="2775565781" sldId="667"/>
        </pc:sldMkLst>
        <pc:spChg chg="mod">
          <ac:chgData name="Selena Yejin Sung" userId="b864b871-800b-42a7-b8a2-f3738796fb63" providerId="ADAL" clId="{DC6D6934-C010-47FB-91BA-EB52782D5B78}" dt="2025-03-24T08:58:46.645" v="161"/>
          <ac:spMkLst>
            <pc:docMk/>
            <pc:sldMk cId="2775565781" sldId="667"/>
            <ac:spMk id="6" creationId="{049C1746-6587-5734-A573-E324310AFE9C}"/>
          </ac:spMkLst>
        </pc:spChg>
        <pc:spChg chg="mod">
          <ac:chgData name="Selena Yejin Sung" userId="b864b871-800b-42a7-b8a2-f3738796fb63" providerId="ADAL" clId="{DC6D6934-C010-47FB-91BA-EB52782D5B78}" dt="2025-03-24T08:58:46.645" v="161"/>
          <ac:spMkLst>
            <pc:docMk/>
            <pc:sldMk cId="2775565781" sldId="667"/>
            <ac:spMk id="7" creationId="{084674B0-1CEF-DA39-907E-2F6A3935E49C}"/>
          </ac:spMkLst>
        </pc:spChg>
        <pc:spChg chg="mod">
          <ac:chgData name="Selena Yejin Sung" userId="b864b871-800b-42a7-b8a2-f3738796fb63" providerId="ADAL" clId="{DC6D6934-C010-47FB-91BA-EB52782D5B78}" dt="2025-03-24T08:58:46.645" v="161"/>
          <ac:spMkLst>
            <pc:docMk/>
            <pc:sldMk cId="2775565781" sldId="667"/>
            <ac:spMk id="9" creationId="{69874C68-ED5A-3701-DB58-D0A667076DCE}"/>
          </ac:spMkLst>
        </pc:spChg>
        <pc:spChg chg="mod">
          <ac:chgData name="Selena Yejin Sung" userId="b864b871-800b-42a7-b8a2-f3738796fb63" providerId="ADAL" clId="{DC6D6934-C010-47FB-91BA-EB52782D5B78}" dt="2025-03-24T08:58:46.645" v="161"/>
          <ac:spMkLst>
            <pc:docMk/>
            <pc:sldMk cId="2775565781" sldId="667"/>
            <ac:spMk id="10" creationId="{08588F71-D28A-E3D9-97D6-DD093EBD63D7}"/>
          </ac:spMkLst>
        </pc:spChg>
        <pc:spChg chg="mod">
          <ac:chgData name="Selena Yejin Sung" userId="b864b871-800b-42a7-b8a2-f3738796fb63" providerId="ADAL" clId="{DC6D6934-C010-47FB-91BA-EB52782D5B78}" dt="2025-03-24T08:58:46.645" v="161"/>
          <ac:spMkLst>
            <pc:docMk/>
            <pc:sldMk cId="2775565781" sldId="667"/>
            <ac:spMk id="11" creationId="{0C311E34-48E0-AA3C-AEA8-35C0A8B71E89}"/>
          </ac:spMkLst>
        </pc:spChg>
        <pc:spChg chg="del mod">
          <ac:chgData name="Selena Yejin Sung" userId="b864b871-800b-42a7-b8a2-f3738796fb63" providerId="ADAL" clId="{DC6D6934-C010-47FB-91BA-EB52782D5B78}" dt="2025-03-24T08:58:48.195" v="162" actId="478"/>
          <ac:spMkLst>
            <pc:docMk/>
            <pc:sldMk cId="2775565781" sldId="667"/>
            <ac:spMk id="12" creationId="{0A060D17-F568-5DFE-E871-067102EF56A1}"/>
          </ac:spMkLst>
        </pc:spChg>
        <pc:spChg chg="del">
          <ac:chgData name="Selena Yejin Sung" userId="b864b871-800b-42a7-b8a2-f3738796fb63" providerId="ADAL" clId="{DC6D6934-C010-47FB-91BA-EB52782D5B78}" dt="2025-03-24T08:58:45.865" v="160" actId="478"/>
          <ac:spMkLst>
            <pc:docMk/>
            <pc:sldMk cId="2775565781" sldId="667"/>
            <ac:spMk id="58" creationId="{96484B08-D224-44E4-9337-254922D03A1C}"/>
          </ac:spMkLst>
        </pc:spChg>
        <pc:grpChg chg="add mod ord">
          <ac:chgData name="Selena Yejin Sung" userId="b864b871-800b-42a7-b8a2-f3738796fb63" providerId="ADAL" clId="{DC6D6934-C010-47FB-91BA-EB52782D5B78}" dt="2025-03-24T08:59:01.384" v="167"/>
          <ac:grpSpMkLst>
            <pc:docMk/>
            <pc:sldMk cId="2775565781" sldId="667"/>
            <ac:grpSpMk id="3" creationId="{34ADD2AE-6D8D-93BF-BA12-0E4911999CD2}"/>
          </ac:grpSpMkLst>
        </pc:grpChg>
        <pc:grpChg chg="del">
          <ac:chgData name="Selena Yejin Sung" userId="b864b871-800b-42a7-b8a2-f3738796fb63" providerId="ADAL" clId="{DC6D6934-C010-47FB-91BA-EB52782D5B78}" dt="2025-03-24T08:58:44.431" v="159" actId="478"/>
          <ac:grpSpMkLst>
            <pc:docMk/>
            <pc:sldMk cId="2775565781" sldId="667"/>
            <ac:grpSpMk id="30" creationId="{2221F3D9-12F1-4888-A0CF-98BF5C183FFA}"/>
          </ac:grpSpMkLst>
        </pc:grpChg>
        <pc:picChg chg="add mod">
          <ac:chgData name="Selena Yejin Sung" userId="b864b871-800b-42a7-b8a2-f3738796fb63" providerId="ADAL" clId="{DC6D6934-C010-47FB-91BA-EB52782D5B78}" dt="2025-03-24T08:57:44.888" v="145"/>
          <ac:picMkLst>
            <pc:docMk/>
            <pc:sldMk cId="2775565781" sldId="667"/>
            <ac:picMk id="2" creationId="{DC42B27C-EF29-16AC-C0BE-99A70CD8829D}"/>
          </ac:picMkLst>
        </pc:picChg>
      </pc:sldChg>
      <pc:sldChg chg="addSp delSp modSp mod">
        <pc:chgData name="Selena Yejin Sung" userId="b864b871-800b-42a7-b8a2-f3738796fb63" providerId="ADAL" clId="{DC6D6934-C010-47FB-91BA-EB52782D5B78}" dt="2025-03-24T08:58:59.312" v="166"/>
        <pc:sldMkLst>
          <pc:docMk/>
          <pc:sldMk cId="2018107018" sldId="668"/>
        </pc:sldMkLst>
        <pc:spChg chg="mod">
          <ac:chgData name="Selena Yejin Sung" userId="b864b871-800b-42a7-b8a2-f3738796fb63" providerId="ADAL" clId="{DC6D6934-C010-47FB-91BA-EB52782D5B78}" dt="2025-03-24T08:58:35.889" v="157"/>
          <ac:spMkLst>
            <pc:docMk/>
            <pc:sldMk cId="2018107018" sldId="668"/>
            <ac:spMk id="7" creationId="{5B80B524-0627-AD98-6A33-921AA1767C0A}"/>
          </ac:spMkLst>
        </pc:spChg>
        <pc:spChg chg="mod">
          <ac:chgData name="Selena Yejin Sung" userId="b864b871-800b-42a7-b8a2-f3738796fb63" providerId="ADAL" clId="{DC6D6934-C010-47FB-91BA-EB52782D5B78}" dt="2025-03-24T08:58:35.889" v="157"/>
          <ac:spMkLst>
            <pc:docMk/>
            <pc:sldMk cId="2018107018" sldId="668"/>
            <ac:spMk id="9" creationId="{B274EB07-08E1-FA00-162E-7070657674A5}"/>
          </ac:spMkLst>
        </pc:spChg>
        <pc:spChg chg="mod">
          <ac:chgData name="Selena Yejin Sung" userId="b864b871-800b-42a7-b8a2-f3738796fb63" providerId="ADAL" clId="{DC6D6934-C010-47FB-91BA-EB52782D5B78}" dt="2025-03-24T08:58:35.889" v="157"/>
          <ac:spMkLst>
            <pc:docMk/>
            <pc:sldMk cId="2018107018" sldId="668"/>
            <ac:spMk id="10" creationId="{E9629CD8-C4E7-95F4-6FC1-C126D056F115}"/>
          </ac:spMkLst>
        </pc:spChg>
        <pc:spChg chg="mod">
          <ac:chgData name="Selena Yejin Sung" userId="b864b871-800b-42a7-b8a2-f3738796fb63" providerId="ADAL" clId="{DC6D6934-C010-47FB-91BA-EB52782D5B78}" dt="2025-03-24T08:58:35.889" v="157"/>
          <ac:spMkLst>
            <pc:docMk/>
            <pc:sldMk cId="2018107018" sldId="668"/>
            <ac:spMk id="11" creationId="{FCCBC8DE-6539-640A-416F-06A75BB60AEF}"/>
          </ac:spMkLst>
        </pc:spChg>
        <pc:spChg chg="mod">
          <ac:chgData name="Selena Yejin Sung" userId="b864b871-800b-42a7-b8a2-f3738796fb63" providerId="ADAL" clId="{DC6D6934-C010-47FB-91BA-EB52782D5B78}" dt="2025-03-24T08:58:35.889" v="157"/>
          <ac:spMkLst>
            <pc:docMk/>
            <pc:sldMk cId="2018107018" sldId="668"/>
            <ac:spMk id="12" creationId="{D719A417-3932-06E3-2EC5-6A310457BE54}"/>
          </ac:spMkLst>
        </pc:spChg>
        <pc:spChg chg="del mod">
          <ac:chgData name="Selena Yejin Sung" userId="b864b871-800b-42a7-b8a2-f3738796fb63" providerId="ADAL" clId="{DC6D6934-C010-47FB-91BA-EB52782D5B78}" dt="2025-03-24T08:58:37.744" v="158" actId="478"/>
          <ac:spMkLst>
            <pc:docMk/>
            <pc:sldMk cId="2018107018" sldId="668"/>
            <ac:spMk id="13" creationId="{073644A7-B707-9DA6-82B1-E6C6078DD5E2}"/>
          </ac:spMkLst>
        </pc:spChg>
        <pc:spChg chg="del">
          <ac:chgData name="Selena Yejin Sung" userId="b864b871-800b-42a7-b8a2-f3738796fb63" providerId="ADAL" clId="{DC6D6934-C010-47FB-91BA-EB52782D5B78}" dt="2025-03-24T08:58:35.589" v="156" actId="478"/>
          <ac:spMkLst>
            <pc:docMk/>
            <pc:sldMk cId="2018107018" sldId="668"/>
            <ac:spMk id="58" creationId="{96484B08-D224-44E4-9337-254922D03A1C}"/>
          </ac:spMkLst>
        </pc:spChg>
        <pc:grpChg chg="add mod ord">
          <ac:chgData name="Selena Yejin Sung" userId="b864b871-800b-42a7-b8a2-f3738796fb63" providerId="ADAL" clId="{DC6D6934-C010-47FB-91BA-EB52782D5B78}" dt="2025-03-24T08:58:59.312" v="166"/>
          <ac:grpSpMkLst>
            <pc:docMk/>
            <pc:sldMk cId="2018107018" sldId="668"/>
            <ac:grpSpMk id="6" creationId="{CD2E8D2A-6A04-52BE-7FAD-B6BFA8840D99}"/>
          </ac:grpSpMkLst>
        </pc:grpChg>
        <pc:grpChg chg="del">
          <ac:chgData name="Selena Yejin Sung" userId="b864b871-800b-42a7-b8a2-f3738796fb63" providerId="ADAL" clId="{DC6D6934-C010-47FB-91BA-EB52782D5B78}" dt="2025-03-24T08:58:35.589" v="156" actId="478"/>
          <ac:grpSpMkLst>
            <pc:docMk/>
            <pc:sldMk cId="2018107018" sldId="668"/>
            <ac:grpSpMk id="30" creationId="{2221F3D9-12F1-4888-A0CF-98BF5C183FFA}"/>
          </ac:grpSpMkLst>
        </pc:grpChg>
        <pc:picChg chg="add mod">
          <ac:chgData name="Selena Yejin Sung" userId="b864b871-800b-42a7-b8a2-f3738796fb63" providerId="ADAL" clId="{DC6D6934-C010-47FB-91BA-EB52782D5B78}" dt="2025-03-24T08:57:24.549" v="144" actId="1036"/>
          <ac:picMkLst>
            <pc:docMk/>
            <pc:sldMk cId="2018107018" sldId="668"/>
            <ac:picMk id="3" creationId="{46489A85-0C63-EDAF-5D22-DE72D650336E}"/>
          </ac:picMkLst>
        </pc:picChg>
      </pc:sldChg>
      <pc:sldChg chg="addSp delSp modSp mod">
        <pc:chgData name="Selena Yejin Sung" userId="b864b871-800b-42a7-b8a2-f3738796fb63" providerId="ADAL" clId="{DC6D6934-C010-47FB-91BA-EB52782D5B78}" dt="2025-03-24T08:58:57.841" v="165"/>
        <pc:sldMkLst>
          <pc:docMk/>
          <pc:sldMk cId="996951008" sldId="669"/>
        </pc:sldMkLst>
        <pc:spChg chg="mod">
          <ac:chgData name="Selena Yejin Sung" userId="b864b871-800b-42a7-b8a2-f3738796fb63" providerId="ADAL" clId="{DC6D6934-C010-47FB-91BA-EB52782D5B78}" dt="2025-03-24T08:58:26.585" v="154"/>
          <ac:spMkLst>
            <pc:docMk/>
            <pc:sldMk cId="996951008" sldId="669"/>
            <ac:spMk id="7" creationId="{451A4052-0080-A704-CA9D-0EA7E430077D}"/>
          </ac:spMkLst>
        </pc:spChg>
        <pc:spChg chg="mod">
          <ac:chgData name="Selena Yejin Sung" userId="b864b871-800b-42a7-b8a2-f3738796fb63" providerId="ADAL" clId="{DC6D6934-C010-47FB-91BA-EB52782D5B78}" dt="2025-03-24T08:58:26.585" v="154"/>
          <ac:spMkLst>
            <pc:docMk/>
            <pc:sldMk cId="996951008" sldId="669"/>
            <ac:spMk id="9" creationId="{02E2C318-DC79-FA53-CA8F-E0F56DF48D50}"/>
          </ac:spMkLst>
        </pc:spChg>
        <pc:spChg chg="mod">
          <ac:chgData name="Selena Yejin Sung" userId="b864b871-800b-42a7-b8a2-f3738796fb63" providerId="ADAL" clId="{DC6D6934-C010-47FB-91BA-EB52782D5B78}" dt="2025-03-24T08:58:26.585" v="154"/>
          <ac:spMkLst>
            <pc:docMk/>
            <pc:sldMk cId="996951008" sldId="669"/>
            <ac:spMk id="10" creationId="{5FA41F59-C8F7-1EAF-B8CF-F60E31F333F4}"/>
          </ac:spMkLst>
        </pc:spChg>
        <pc:spChg chg="mod">
          <ac:chgData name="Selena Yejin Sung" userId="b864b871-800b-42a7-b8a2-f3738796fb63" providerId="ADAL" clId="{DC6D6934-C010-47FB-91BA-EB52782D5B78}" dt="2025-03-24T08:58:26.585" v="154"/>
          <ac:spMkLst>
            <pc:docMk/>
            <pc:sldMk cId="996951008" sldId="669"/>
            <ac:spMk id="11" creationId="{885DF1DC-87DC-62F8-44BB-BE2AE099E0B6}"/>
          </ac:spMkLst>
        </pc:spChg>
        <pc:spChg chg="mod">
          <ac:chgData name="Selena Yejin Sung" userId="b864b871-800b-42a7-b8a2-f3738796fb63" providerId="ADAL" clId="{DC6D6934-C010-47FB-91BA-EB52782D5B78}" dt="2025-03-24T08:58:26.585" v="154"/>
          <ac:spMkLst>
            <pc:docMk/>
            <pc:sldMk cId="996951008" sldId="669"/>
            <ac:spMk id="12" creationId="{C6A30DF8-F78B-881D-B282-DE02548F6C91}"/>
          </ac:spMkLst>
        </pc:spChg>
        <pc:spChg chg="del mod">
          <ac:chgData name="Selena Yejin Sung" userId="b864b871-800b-42a7-b8a2-f3738796fb63" providerId="ADAL" clId="{DC6D6934-C010-47FB-91BA-EB52782D5B78}" dt="2025-03-24T08:58:29.062" v="155" actId="478"/>
          <ac:spMkLst>
            <pc:docMk/>
            <pc:sldMk cId="996951008" sldId="669"/>
            <ac:spMk id="13" creationId="{0B5E296E-BE7E-AF9D-0034-3C8F594CBE43}"/>
          </ac:spMkLst>
        </pc:spChg>
        <pc:spChg chg="del">
          <ac:chgData name="Selena Yejin Sung" userId="b864b871-800b-42a7-b8a2-f3738796fb63" providerId="ADAL" clId="{DC6D6934-C010-47FB-91BA-EB52782D5B78}" dt="2025-03-24T08:58:26.331" v="153" actId="478"/>
          <ac:spMkLst>
            <pc:docMk/>
            <pc:sldMk cId="996951008" sldId="669"/>
            <ac:spMk id="58" creationId="{96484B08-D224-44E4-9337-254922D03A1C}"/>
          </ac:spMkLst>
        </pc:spChg>
        <pc:grpChg chg="add mod ord">
          <ac:chgData name="Selena Yejin Sung" userId="b864b871-800b-42a7-b8a2-f3738796fb63" providerId="ADAL" clId="{DC6D6934-C010-47FB-91BA-EB52782D5B78}" dt="2025-03-24T08:58:57.841" v="165"/>
          <ac:grpSpMkLst>
            <pc:docMk/>
            <pc:sldMk cId="996951008" sldId="669"/>
            <ac:grpSpMk id="6" creationId="{A7D44EF2-92D2-E265-CEC5-11A5F7A0CED8}"/>
          </ac:grpSpMkLst>
        </pc:grpChg>
        <pc:grpChg chg="del">
          <ac:chgData name="Selena Yejin Sung" userId="b864b871-800b-42a7-b8a2-f3738796fb63" providerId="ADAL" clId="{DC6D6934-C010-47FB-91BA-EB52782D5B78}" dt="2025-03-24T08:58:26.331" v="153" actId="478"/>
          <ac:grpSpMkLst>
            <pc:docMk/>
            <pc:sldMk cId="996951008" sldId="669"/>
            <ac:grpSpMk id="30" creationId="{2221F3D9-12F1-4888-A0CF-98BF5C183FFA}"/>
          </ac:grpSpMkLst>
        </pc:grpChg>
        <pc:picChg chg="add mod">
          <ac:chgData name="Selena Yejin Sung" userId="b864b871-800b-42a7-b8a2-f3738796fb63" providerId="ADAL" clId="{DC6D6934-C010-47FB-91BA-EB52782D5B78}" dt="2025-03-24T08:56:51.804" v="112" actId="14100"/>
          <ac:picMkLst>
            <pc:docMk/>
            <pc:sldMk cId="996951008" sldId="669"/>
            <ac:picMk id="3" creationId="{0E2D2FEA-8F2D-E764-49C5-876DE0FF1D85}"/>
          </ac:picMkLst>
        </pc:picChg>
      </pc:sldChg>
      <pc:sldChg chg="addSp delSp modSp mod">
        <pc:chgData name="Selena Yejin Sung" userId="b864b871-800b-42a7-b8a2-f3738796fb63" providerId="ADAL" clId="{DC6D6934-C010-47FB-91BA-EB52782D5B78}" dt="2025-03-24T08:58:55.823" v="164"/>
        <pc:sldMkLst>
          <pc:docMk/>
          <pc:sldMk cId="3889661344" sldId="670"/>
        </pc:sldMkLst>
        <pc:spChg chg="mod">
          <ac:chgData name="Selena Yejin Sung" userId="b864b871-800b-42a7-b8a2-f3738796fb63" providerId="ADAL" clId="{DC6D6934-C010-47FB-91BA-EB52782D5B78}" dt="2025-03-24T08:58:12.261" v="151"/>
          <ac:spMkLst>
            <pc:docMk/>
            <pc:sldMk cId="3889661344" sldId="670"/>
            <ac:spMk id="7" creationId="{4C62F2CF-6888-F508-BBD7-BFE2852627D0}"/>
          </ac:spMkLst>
        </pc:spChg>
        <pc:spChg chg="mod">
          <ac:chgData name="Selena Yejin Sung" userId="b864b871-800b-42a7-b8a2-f3738796fb63" providerId="ADAL" clId="{DC6D6934-C010-47FB-91BA-EB52782D5B78}" dt="2025-03-24T08:58:12.261" v="151"/>
          <ac:spMkLst>
            <pc:docMk/>
            <pc:sldMk cId="3889661344" sldId="670"/>
            <ac:spMk id="9" creationId="{227D8B93-6224-B7ED-4E12-148B161B35F6}"/>
          </ac:spMkLst>
        </pc:spChg>
        <pc:spChg chg="mod">
          <ac:chgData name="Selena Yejin Sung" userId="b864b871-800b-42a7-b8a2-f3738796fb63" providerId="ADAL" clId="{DC6D6934-C010-47FB-91BA-EB52782D5B78}" dt="2025-03-24T08:58:12.261" v="151"/>
          <ac:spMkLst>
            <pc:docMk/>
            <pc:sldMk cId="3889661344" sldId="670"/>
            <ac:spMk id="10" creationId="{DAADDB94-7188-09D5-3121-EE73B3419528}"/>
          </ac:spMkLst>
        </pc:spChg>
        <pc:spChg chg="mod">
          <ac:chgData name="Selena Yejin Sung" userId="b864b871-800b-42a7-b8a2-f3738796fb63" providerId="ADAL" clId="{DC6D6934-C010-47FB-91BA-EB52782D5B78}" dt="2025-03-24T08:58:12.261" v="151"/>
          <ac:spMkLst>
            <pc:docMk/>
            <pc:sldMk cId="3889661344" sldId="670"/>
            <ac:spMk id="11" creationId="{4DD6515D-ACB4-80E4-23E2-05997C3E97B3}"/>
          </ac:spMkLst>
        </pc:spChg>
        <pc:spChg chg="mod">
          <ac:chgData name="Selena Yejin Sung" userId="b864b871-800b-42a7-b8a2-f3738796fb63" providerId="ADAL" clId="{DC6D6934-C010-47FB-91BA-EB52782D5B78}" dt="2025-03-24T08:58:12.261" v="151"/>
          <ac:spMkLst>
            <pc:docMk/>
            <pc:sldMk cId="3889661344" sldId="670"/>
            <ac:spMk id="12" creationId="{C518DAE5-3686-685C-4148-8390A240B8BD}"/>
          </ac:spMkLst>
        </pc:spChg>
        <pc:spChg chg="del mod">
          <ac:chgData name="Selena Yejin Sung" userId="b864b871-800b-42a7-b8a2-f3738796fb63" providerId="ADAL" clId="{DC6D6934-C010-47FB-91BA-EB52782D5B78}" dt="2025-03-24T08:58:19.114" v="152" actId="478"/>
          <ac:spMkLst>
            <pc:docMk/>
            <pc:sldMk cId="3889661344" sldId="670"/>
            <ac:spMk id="13" creationId="{70AF02D0-CE50-D4C2-5AB4-962A30C0751E}"/>
          </ac:spMkLst>
        </pc:spChg>
        <pc:spChg chg="del">
          <ac:chgData name="Selena Yejin Sung" userId="b864b871-800b-42a7-b8a2-f3738796fb63" providerId="ADAL" clId="{DC6D6934-C010-47FB-91BA-EB52782D5B78}" dt="2025-03-24T08:58:11.347" v="150" actId="478"/>
          <ac:spMkLst>
            <pc:docMk/>
            <pc:sldMk cId="3889661344" sldId="670"/>
            <ac:spMk id="58" creationId="{96484B08-D224-44E4-9337-254922D03A1C}"/>
          </ac:spMkLst>
        </pc:spChg>
        <pc:grpChg chg="add mod ord">
          <ac:chgData name="Selena Yejin Sung" userId="b864b871-800b-42a7-b8a2-f3738796fb63" providerId="ADAL" clId="{DC6D6934-C010-47FB-91BA-EB52782D5B78}" dt="2025-03-24T08:58:55.823" v="164"/>
          <ac:grpSpMkLst>
            <pc:docMk/>
            <pc:sldMk cId="3889661344" sldId="670"/>
            <ac:grpSpMk id="6" creationId="{19F75BFE-4083-A8E6-C5BC-8C62F3515A7B}"/>
          </ac:grpSpMkLst>
        </pc:grpChg>
        <pc:grpChg chg="del">
          <ac:chgData name="Selena Yejin Sung" userId="b864b871-800b-42a7-b8a2-f3738796fb63" providerId="ADAL" clId="{DC6D6934-C010-47FB-91BA-EB52782D5B78}" dt="2025-03-24T08:58:11.347" v="150" actId="478"/>
          <ac:grpSpMkLst>
            <pc:docMk/>
            <pc:sldMk cId="3889661344" sldId="670"/>
            <ac:grpSpMk id="30" creationId="{2221F3D9-12F1-4888-A0CF-98BF5C183FFA}"/>
          </ac:grpSpMkLst>
        </pc:grpChg>
        <pc:picChg chg="add mod">
          <ac:chgData name="Selena Yejin Sung" userId="b864b871-800b-42a7-b8a2-f3738796fb63" providerId="ADAL" clId="{DC6D6934-C010-47FB-91BA-EB52782D5B78}" dt="2025-03-24T08:56:13.454" v="89" actId="1038"/>
          <ac:picMkLst>
            <pc:docMk/>
            <pc:sldMk cId="3889661344" sldId="670"/>
            <ac:picMk id="3" creationId="{5384CBF4-DE57-19FC-1E99-BD6338C1F968}"/>
          </ac:picMkLst>
        </pc:picChg>
      </pc:sldChg>
      <pc:sldChg chg="addSp delSp modSp mod">
        <pc:chgData name="Selena Yejin Sung" userId="b864b871-800b-42a7-b8a2-f3738796fb63" providerId="ADAL" clId="{DC6D6934-C010-47FB-91BA-EB52782D5B78}" dt="2025-03-24T08:59:47.798" v="182"/>
        <pc:sldMkLst>
          <pc:docMk/>
          <pc:sldMk cId="888954230" sldId="672"/>
        </pc:sldMkLst>
        <pc:spChg chg="mod">
          <ac:chgData name="Selena Yejin Sung" userId="b864b871-800b-42a7-b8a2-f3738796fb63" providerId="ADAL" clId="{DC6D6934-C010-47FB-91BA-EB52782D5B78}" dt="2025-03-24T08:59:08.631" v="169"/>
          <ac:spMkLst>
            <pc:docMk/>
            <pc:sldMk cId="888954230" sldId="672"/>
            <ac:spMk id="3" creationId="{59133A5B-9717-8EAE-DA1B-0CC9969D845D}"/>
          </ac:spMkLst>
        </pc:spChg>
        <pc:spChg chg="mod">
          <ac:chgData name="Selena Yejin Sung" userId="b864b871-800b-42a7-b8a2-f3738796fb63" providerId="ADAL" clId="{DC6D6934-C010-47FB-91BA-EB52782D5B78}" dt="2025-03-24T08:59:08.631" v="169"/>
          <ac:spMkLst>
            <pc:docMk/>
            <pc:sldMk cId="888954230" sldId="672"/>
            <ac:spMk id="6" creationId="{953F2FBD-7343-4EAA-26E3-1FBB744F9410}"/>
          </ac:spMkLst>
        </pc:spChg>
        <pc:spChg chg="mod">
          <ac:chgData name="Selena Yejin Sung" userId="b864b871-800b-42a7-b8a2-f3738796fb63" providerId="ADAL" clId="{DC6D6934-C010-47FB-91BA-EB52782D5B78}" dt="2025-03-24T08:59:08.631" v="169"/>
          <ac:spMkLst>
            <pc:docMk/>
            <pc:sldMk cId="888954230" sldId="672"/>
            <ac:spMk id="7" creationId="{9DF856DC-AADE-ED67-0A7C-A4343020A1A1}"/>
          </ac:spMkLst>
        </pc:spChg>
        <pc:spChg chg="mod">
          <ac:chgData name="Selena Yejin Sung" userId="b864b871-800b-42a7-b8a2-f3738796fb63" providerId="ADAL" clId="{DC6D6934-C010-47FB-91BA-EB52782D5B78}" dt="2025-03-24T08:59:08.631" v="169"/>
          <ac:spMkLst>
            <pc:docMk/>
            <pc:sldMk cId="888954230" sldId="672"/>
            <ac:spMk id="9" creationId="{D42608AD-6A7C-5BE6-8AF5-04177883E5C3}"/>
          </ac:spMkLst>
        </pc:spChg>
        <pc:spChg chg="mod">
          <ac:chgData name="Selena Yejin Sung" userId="b864b871-800b-42a7-b8a2-f3738796fb63" providerId="ADAL" clId="{DC6D6934-C010-47FB-91BA-EB52782D5B78}" dt="2025-03-24T08:59:08.631" v="169"/>
          <ac:spMkLst>
            <pc:docMk/>
            <pc:sldMk cId="888954230" sldId="672"/>
            <ac:spMk id="10" creationId="{6E2A904A-839C-8540-D95C-D79ED471CE5A}"/>
          </ac:spMkLst>
        </pc:spChg>
        <pc:spChg chg="del">
          <ac:chgData name="Selena Yejin Sung" userId="b864b871-800b-42a7-b8a2-f3738796fb63" providerId="ADAL" clId="{DC6D6934-C010-47FB-91BA-EB52782D5B78}" dt="2025-03-24T08:59:07.903" v="168" actId="478"/>
          <ac:spMkLst>
            <pc:docMk/>
            <pc:sldMk cId="888954230" sldId="672"/>
            <ac:spMk id="58" creationId="{96484B08-D224-44E4-9337-254922D03A1C}"/>
          </ac:spMkLst>
        </pc:spChg>
        <pc:grpChg chg="add mod ord">
          <ac:chgData name="Selena Yejin Sung" userId="b864b871-800b-42a7-b8a2-f3738796fb63" providerId="ADAL" clId="{DC6D6934-C010-47FB-91BA-EB52782D5B78}" dt="2025-03-24T08:59:47.798" v="182"/>
          <ac:grpSpMkLst>
            <pc:docMk/>
            <pc:sldMk cId="888954230" sldId="672"/>
            <ac:grpSpMk id="2" creationId="{7FDC5E78-909C-19DC-A871-F1ABB96CA84C}"/>
          </ac:grpSpMkLst>
        </pc:grpChg>
        <pc:grpChg chg="del">
          <ac:chgData name="Selena Yejin Sung" userId="b864b871-800b-42a7-b8a2-f3738796fb63" providerId="ADAL" clId="{DC6D6934-C010-47FB-91BA-EB52782D5B78}" dt="2025-03-24T08:59:07.903" v="168" actId="478"/>
          <ac:grpSpMkLst>
            <pc:docMk/>
            <pc:sldMk cId="888954230" sldId="672"/>
            <ac:grpSpMk id="30" creationId="{2221F3D9-12F1-4888-A0CF-98BF5C183FFA}"/>
          </ac:grpSpMkLst>
        </pc:grpChg>
        <pc:picChg chg="add mod">
          <ac:chgData name="Selena Yejin Sung" userId="b864b871-800b-42a7-b8a2-f3738796fb63" providerId="ADAL" clId="{DC6D6934-C010-47FB-91BA-EB52782D5B78}" dt="2025-03-24T08:59:08.631" v="169"/>
          <ac:picMkLst>
            <pc:docMk/>
            <pc:sldMk cId="888954230" sldId="672"/>
            <ac:picMk id="11" creationId="{497B1DFE-75DA-95C2-7264-1097789EE591}"/>
          </ac:picMkLst>
        </pc:picChg>
      </pc:sldChg>
      <pc:sldChg chg="addSp delSp modSp mod">
        <pc:chgData name="Selena Yejin Sung" userId="b864b871-800b-42a7-b8a2-f3738796fb63" providerId="ADAL" clId="{DC6D6934-C010-47FB-91BA-EB52782D5B78}" dt="2025-03-24T08:59:45.222" v="181"/>
        <pc:sldMkLst>
          <pc:docMk/>
          <pc:sldMk cId="4026605599" sldId="673"/>
        </pc:sldMkLst>
        <pc:spChg chg="mod">
          <ac:chgData name="Selena Yejin Sung" userId="b864b871-800b-42a7-b8a2-f3738796fb63" providerId="ADAL" clId="{DC6D6934-C010-47FB-91BA-EB52782D5B78}" dt="2025-03-24T08:59:14.408" v="171"/>
          <ac:spMkLst>
            <pc:docMk/>
            <pc:sldMk cId="4026605599" sldId="673"/>
            <ac:spMk id="3" creationId="{089A2A3D-2FFA-645A-831B-D514CE2A068D}"/>
          </ac:spMkLst>
        </pc:spChg>
        <pc:spChg chg="mod">
          <ac:chgData name="Selena Yejin Sung" userId="b864b871-800b-42a7-b8a2-f3738796fb63" providerId="ADAL" clId="{DC6D6934-C010-47FB-91BA-EB52782D5B78}" dt="2025-03-24T08:59:14.408" v="171"/>
          <ac:spMkLst>
            <pc:docMk/>
            <pc:sldMk cId="4026605599" sldId="673"/>
            <ac:spMk id="6" creationId="{B04D4BF8-BE1E-4BC3-A51F-22C38CB3C648}"/>
          </ac:spMkLst>
        </pc:spChg>
        <pc:spChg chg="mod">
          <ac:chgData name="Selena Yejin Sung" userId="b864b871-800b-42a7-b8a2-f3738796fb63" providerId="ADAL" clId="{DC6D6934-C010-47FB-91BA-EB52782D5B78}" dt="2025-03-24T08:59:14.408" v="171"/>
          <ac:spMkLst>
            <pc:docMk/>
            <pc:sldMk cId="4026605599" sldId="673"/>
            <ac:spMk id="7" creationId="{6D6A52C9-6FD5-7319-D57E-5C807FCF1FBD}"/>
          </ac:spMkLst>
        </pc:spChg>
        <pc:spChg chg="mod">
          <ac:chgData name="Selena Yejin Sung" userId="b864b871-800b-42a7-b8a2-f3738796fb63" providerId="ADAL" clId="{DC6D6934-C010-47FB-91BA-EB52782D5B78}" dt="2025-03-24T08:59:14.408" v="171"/>
          <ac:spMkLst>
            <pc:docMk/>
            <pc:sldMk cId="4026605599" sldId="673"/>
            <ac:spMk id="9" creationId="{C3D65B7A-DF8D-C133-B630-3B2526CA5B60}"/>
          </ac:spMkLst>
        </pc:spChg>
        <pc:spChg chg="mod">
          <ac:chgData name="Selena Yejin Sung" userId="b864b871-800b-42a7-b8a2-f3738796fb63" providerId="ADAL" clId="{DC6D6934-C010-47FB-91BA-EB52782D5B78}" dt="2025-03-24T08:59:14.408" v="171"/>
          <ac:spMkLst>
            <pc:docMk/>
            <pc:sldMk cId="4026605599" sldId="673"/>
            <ac:spMk id="10" creationId="{70D022BE-4761-5540-3318-376F383A9EF0}"/>
          </ac:spMkLst>
        </pc:spChg>
        <pc:spChg chg="del">
          <ac:chgData name="Selena Yejin Sung" userId="b864b871-800b-42a7-b8a2-f3738796fb63" providerId="ADAL" clId="{DC6D6934-C010-47FB-91BA-EB52782D5B78}" dt="2025-03-24T08:59:14.139" v="170" actId="478"/>
          <ac:spMkLst>
            <pc:docMk/>
            <pc:sldMk cId="4026605599" sldId="673"/>
            <ac:spMk id="58" creationId="{96484B08-D224-44E4-9337-254922D03A1C}"/>
          </ac:spMkLst>
        </pc:spChg>
        <pc:grpChg chg="add mod ord">
          <ac:chgData name="Selena Yejin Sung" userId="b864b871-800b-42a7-b8a2-f3738796fb63" providerId="ADAL" clId="{DC6D6934-C010-47FB-91BA-EB52782D5B78}" dt="2025-03-24T08:59:45.222" v="181"/>
          <ac:grpSpMkLst>
            <pc:docMk/>
            <pc:sldMk cId="4026605599" sldId="673"/>
            <ac:grpSpMk id="2" creationId="{D82422D5-4214-86D9-20D3-715F03CC7B05}"/>
          </ac:grpSpMkLst>
        </pc:grpChg>
        <pc:grpChg chg="del">
          <ac:chgData name="Selena Yejin Sung" userId="b864b871-800b-42a7-b8a2-f3738796fb63" providerId="ADAL" clId="{DC6D6934-C010-47FB-91BA-EB52782D5B78}" dt="2025-03-24T08:59:14.139" v="170" actId="478"/>
          <ac:grpSpMkLst>
            <pc:docMk/>
            <pc:sldMk cId="4026605599" sldId="673"/>
            <ac:grpSpMk id="30" creationId="{2221F3D9-12F1-4888-A0CF-98BF5C183FFA}"/>
          </ac:grpSpMkLst>
        </pc:grpChg>
        <pc:picChg chg="add mod">
          <ac:chgData name="Selena Yejin Sung" userId="b864b871-800b-42a7-b8a2-f3738796fb63" providerId="ADAL" clId="{DC6D6934-C010-47FB-91BA-EB52782D5B78}" dt="2025-03-24T08:59:14.408" v="171"/>
          <ac:picMkLst>
            <pc:docMk/>
            <pc:sldMk cId="4026605599" sldId="673"/>
            <ac:picMk id="11" creationId="{13EDEEF0-B6E6-3C0D-52DA-9E6B8074BB50}"/>
          </ac:picMkLst>
        </pc:picChg>
      </pc:sldChg>
      <pc:sldChg chg="addSp delSp modSp mod">
        <pc:chgData name="Selena Yejin Sung" userId="b864b871-800b-42a7-b8a2-f3738796fb63" providerId="ADAL" clId="{DC6D6934-C010-47FB-91BA-EB52782D5B78}" dt="2025-03-24T08:59:43.565" v="180"/>
        <pc:sldMkLst>
          <pc:docMk/>
          <pc:sldMk cId="3975782500" sldId="674"/>
        </pc:sldMkLst>
        <pc:spChg chg="mod">
          <ac:chgData name="Selena Yejin Sung" userId="b864b871-800b-42a7-b8a2-f3738796fb63" providerId="ADAL" clId="{DC6D6934-C010-47FB-91BA-EB52782D5B78}" dt="2025-03-24T08:59:21.390" v="173"/>
          <ac:spMkLst>
            <pc:docMk/>
            <pc:sldMk cId="3975782500" sldId="674"/>
            <ac:spMk id="3" creationId="{6BC5A9D5-689E-CC5F-8936-80ABB98D40B6}"/>
          </ac:spMkLst>
        </pc:spChg>
        <pc:spChg chg="mod">
          <ac:chgData name="Selena Yejin Sung" userId="b864b871-800b-42a7-b8a2-f3738796fb63" providerId="ADAL" clId="{DC6D6934-C010-47FB-91BA-EB52782D5B78}" dt="2025-03-24T08:59:21.390" v="173"/>
          <ac:spMkLst>
            <pc:docMk/>
            <pc:sldMk cId="3975782500" sldId="674"/>
            <ac:spMk id="6" creationId="{C85ED200-5907-9E1C-42DC-6D805DE2D785}"/>
          </ac:spMkLst>
        </pc:spChg>
        <pc:spChg chg="mod">
          <ac:chgData name="Selena Yejin Sung" userId="b864b871-800b-42a7-b8a2-f3738796fb63" providerId="ADAL" clId="{DC6D6934-C010-47FB-91BA-EB52782D5B78}" dt="2025-03-24T08:59:21.390" v="173"/>
          <ac:spMkLst>
            <pc:docMk/>
            <pc:sldMk cId="3975782500" sldId="674"/>
            <ac:spMk id="7" creationId="{7F6250EA-3BEC-F387-616F-8B4916B0B343}"/>
          </ac:spMkLst>
        </pc:spChg>
        <pc:spChg chg="mod">
          <ac:chgData name="Selena Yejin Sung" userId="b864b871-800b-42a7-b8a2-f3738796fb63" providerId="ADAL" clId="{DC6D6934-C010-47FB-91BA-EB52782D5B78}" dt="2025-03-24T08:59:21.390" v="173"/>
          <ac:spMkLst>
            <pc:docMk/>
            <pc:sldMk cId="3975782500" sldId="674"/>
            <ac:spMk id="9" creationId="{1D0DA47D-2157-8E56-3EE7-44C6BE59E8C7}"/>
          </ac:spMkLst>
        </pc:spChg>
        <pc:spChg chg="mod">
          <ac:chgData name="Selena Yejin Sung" userId="b864b871-800b-42a7-b8a2-f3738796fb63" providerId="ADAL" clId="{DC6D6934-C010-47FB-91BA-EB52782D5B78}" dt="2025-03-24T08:59:21.390" v="173"/>
          <ac:spMkLst>
            <pc:docMk/>
            <pc:sldMk cId="3975782500" sldId="674"/>
            <ac:spMk id="10" creationId="{B322B805-5513-D5F4-0634-7EF3E739CE59}"/>
          </ac:spMkLst>
        </pc:spChg>
        <pc:spChg chg="del">
          <ac:chgData name="Selena Yejin Sung" userId="b864b871-800b-42a7-b8a2-f3738796fb63" providerId="ADAL" clId="{DC6D6934-C010-47FB-91BA-EB52782D5B78}" dt="2025-03-24T08:59:21.059" v="172" actId="478"/>
          <ac:spMkLst>
            <pc:docMk/>
            <pc:sldMk cId="3975782500" sldId="674"/>
            <ac:spMk id="58" creationId="{96484B08-D224-44E4-9337-254922D03A1C}"/>
          </ac:spMkLst>
        </pc:spChg>
        <pc:grpChg chg="add mod ord">
          <ac:chgData name="Selena Yejin Sung" userId="b864b871-800b-42a7-b8a2-f3738796fb63" providerId="ADAL" clId="{DC6D6934-C010-47FB-91BA-EB52782D5B78}" dt="2025-03-24T08:59:43.565" v="180"/>
          <ac:grpSpMkLst>
            <pc:docMk/>
            <pc:sldMk cId="3975782500" sldId="674"/>
            <ac:grpSpMk id="2" creationId="{A65FBB3B-33CC-B39A-ABF8-6062CDB88C8C}"/>
          </ac:grpSpMkLst>
        </pc:grpChg>
        <pc:grpChg chg="del">
          <ac:chgData name="Selena Yejin Sung" userId="b864b871-800b-42a7-b8a2-f3738796fb63" providerId="ADAL" clId="{DC6D6934-C010-47FB-91BA-EB52782D5B78}" dt="2025-03-24T08:59:21.059" v="172" actId="478"/>
          <ac:grpSpMkLst>
            <pc:docMk/>
            <pc:sldMk cId="3975782500" sldId="674"/>
            <ac:grpSpMk id="30" creationId="{2221F3D9-12F1-4888-A0CF-98BF5C183FFA}"/>
          </ac:grpSpMkLst>
        </pc:grpChg>
        <pc:picChg chg="add mod">
          <ac:chgData name="Selena Yejin Sung" userId="b864b871-800b-42a7-b8a2-f3738796fb63" providerId="ADAL" clId="{DC6D6934-C010-47FB-91BA-EB52782D5B78}" dt="2025-03-24T08:59:21.390" v="173"/>
          <ac:picMkLst>
            <pc:docMk/>
            <pc:sldMk cId="3975782500" sldId="674"/>
            <ac:picMk id="11" creationId="{5424026C-A9D1-65F6-8B5A-2B4DB04001D9}"/>
          </ac:picMkLst>
        </pc:picChg>
      </pc:sldChg>
      <pc:sldChg chg="addSp delSp modSp mod">
        <pc:chgData name="Selena Yejin Sung" userId="b864b871-800b-42a7-b8a2-f3738796fb63" providerId="ADAL" clId="{DC6D6934-C010-47FB-91BA-EB52782D5B78}" dt="2025-03-24T08:59:41.981" v="179"/>
        <pc:sldMkLst>
          <pc:docMk/>
          <pc:sldMk cId="519968233" sldId="675"/>
        </pc:sldMkLst>
        <pc:spChg chg="mod">
          <ac:chgData name="Selena Yejin Sung" userId="b864b871-800b-42a7-b8a2-f3738796fb63" providerId="ADAL" clId="{DC6D6934-C010-47FB-91BA-EB52782D5B78}" dt="2025-03-24T08:59:28.113" v="175"/>
          <ac:spMkLst>
            <pc:docMk/>
            <pc:sldMk cId="519968233" sldId="675"/>
            <ac:spMk id="3" creationId="{561CB0FB-AD61-051E-438C-E6572CB22D2A}"/>
          </ac:spMkLst>
        </pc:spChg>
        <pc:spChg chg="mod">
          <ac:chgData name="Selena Yejin Sung" userId="b864b871-800b-42a7-b8a2-f3738796fb63" providerId="ADAL" clId="{DC6D6934-C010-47FB-91BA-EB52782D5B78}" dt="2025-03-24T08:59:28.113" v="175"/>
          <ac:spMkLst>
            <pc:docMk/>
            <pc:sldMk cId="519968233" sldId="675"/>
            <ac:spMk id="6" creationId="{98683CD3-D1BE-F85B-4496-C883A4F93819}"/>
          </ac:spMkLst>
        </pc:spChg>
        <pc:spChg chg="mod">
          <ac:chgData name="Selena Yejin Sung" userId="b864b871-800b-42a7-b8a2-f3738796fb63" providerId="ADAL" clId="{DC6D6934-C010-47FB-91BA-EB52782D5B78}" dt="2025-03-24T08:59:28.113" v="175"/>
          <ac:spMkLst>
            <pc:docMk/>
            <pc:sldMk cId="519968233" sldId="675"/>
            <ac:spMk id="7" creationId="{7BE76EAD-2E3A-133E-C72F-0F673F13BE8B}"/>
          </ac:spMkLst>
        </pc:spChg>
        <pc:spChg chg="mod">
          <ac:chgData name="Selena Yejin Sung" userId="b864b871-800b-42a7-b8a2-f3738796fb63" providerId="ADAL" clId="{DC6D6934-C010-47FB-91BA-EB52782D5B78}" dt="2025-03-24T08:59:28.113" v="175"/>
          <ac:spMkLst>
            <pc:docMk/>
            <pc:sldMk cId="519968233" sldId="675"/>
            <ac:spMk id="9" creationId="{C96CECA7-3E54-114F-9794-B823DCA78C54}"/>
          </ac:spMkLst>
        </pc:spChg>
        <pc:spChg chg="mod">
          <ac:chgData name="Selena Yejin Sung" userId="b864b871-800b-42a7-b8a2-f3738796fb63" providerId="ADAL" clId="{DC6D6934-C010-47FB-91BA-EB52782D5B78}" dt="2025-03-24T08:59:28.113" v="175"/>
          <ac:spMkLst>
            <pc:docMk/>
            <pc:sldMk cId="519968233" sldId="675"/>
            <ac:spMk id="10" creationId="{D5993ED8-13CF-879F-0582-959BCACDF913}"/>
          </ac:spMkLst>
        </pc:spChg>
        <pc:spChg chg="del">
          <ac:chgData name="Selena Yejin Sung" userId="b864b871-800b-42a7-b8a2-f3738796fb63" providerId="ADAL" clId="{DC6D6934-C010-47FB-91BA-EB52782D5B78}" dt="2025-03-24T08:59:27.813" v="174" actId="478"/>
          <ac:spMkLst>
            <pc:docMk/>
            <pc:sldMk cId="519968233" sldId="675"/>
            <ac:spMk id="58" creationId="{96484B08-D224-44E4-9337-254922D03A1C}"/>
          </ac:spMkLst>
        </pc:spChg>
        <pc:grpChg chg="add mod ord">
          <ac:chgData name="Selena Yejin Sung" userId="b864b871-800b-42a7-b8a2-f3738796fb63" providerId="ADAL" clId="{DC6D6934-C010-47FB-91BA-EB52782D5B78}" dt="2025-03-24T08:59:41.981" v="179"/>
          <ac:grpSpMkLst>
            <pc:docMk/>
            <pc:sldMk cId="519968233" sldId="675"/>
            <ac:grpSpMk id="2" creationId="{BC7FE764-DEE4-50AE-1073-AA4BA59B8006}"/>
          </ac:grpSpMkLst>
        </pc:grpChg>
        <pc:grpChg chg="del">
          <ac:chgData name="Selena Yejin Sung" userId="b864b871-800b-42a7-b8a2-f3738796fb63" providerId="ADAL" clId="{DC6D6934-C010-47FB-91BA-EB52782D5B78}" dt="2025-03-24T08:59:27.813" v="174" actId="478"/>
          <ac:grpSpMkLst>
            <pc:docMk/>
            <pc:sldMk cId="519968233" sldId="675"/>
            <ac:grpSpMk id="30" creationId="{2221F3D9-12F1-4888-A0CF-98BF5C183FFA}"/>
          </ac:grpSpMkLst>
        </pc:grpChg>
        <pc:picChg chg="add mod">
          <ac:chgData name="Selena Yejin Sung" userId="b864b871-800b-42a7-b8a2-f3738796fb63" providerId="ADAL" clId="{DC6D6934-C010-47FB-91BA-EB52782D5B78}" dt="2025-03-24T08:59:28.113" v="175"/>
          <ac:picMkLst>
            <pc:docMk/>
            <pc:sldMk cId="519968233" sldId="675"/>
            <ac:picMk id="11" creationId="{BC38F6CA-8455-23EC-19F5-787DC6866471}"/>
          </ac:picMkLst>
        </pc:picChg>
      </pc:sldChg>
      <pc:sldChg chg="addSp delSp modSp mod">
        <pc:chgData name="Selena Yejin Sung" userId="b864b871-800b-42a7-b8a2-f3738796fb63" providerId="ADAL" clId="{DC6D6934-C010-47FB-91BA-EB52782D5B78}" dt="2025-03-24T08:59:38.988" v="178" actId="167"/>
        <pc:sldMkLst>
          <pc:docMk/>
          <pc:sldMk cId="3327518583" sldId="676"/>
        </pc:sldMkLst>
        <pc:spChg chg="mod">
          <ac:chgData name="Selena Yejin Sung" userId="b864b871-800b-42a7-b8a2-f3738796fb63" providerId="ADAL" clId="{DC6D6934-C010-47FB-91BA-EB52782D5B78}" dt="2025-03-24T08:59:35.291" v="177"/>
          <ac:spMkLst>
            <pc:docMk/>
            <pc:sldMk cId="3327518583" sldId="676"/>
            <ac:spMk id="3" creationId="{F505B49A-CF6D-CA35-3D55-D1769C6DC722}"/>
          </ac:spMkLst>
        </pc:spChg>
        <pc:spChg chg="mod">
          <ac:chgData name="Selena Yejin Sung" userId="b864b871-800b-42a7-b8a2-f3738796fb63" providerId="ADAL" clId="{DC6D6934-C010-47FB-91BA-EB52782D5B78}" dt="2025-03-24T08:59:35.291" v="177"/>
          <ac:spMkLst>
            <pc:docMk/>
            <pc:sldMk cId="3327518583" sldId="676"/>
            <ac:spMk id="6" creationId="{C34BAC45-57AA-090E-D54C-8D66FEE626AD}"/>
          </ac:spMkLst>
        </pc:spChg>
        <pc:spChg chg="mod">
          <ac:chgData name="Selena Yejin Sung" userId="b864b871-800b-42a7-b8a2-f3738796fb63" providerId="ADAL" clId="{DC6D6934-C010-47FB-91BA-EB52782D5B78}" dt="2025-03-24T08:59:35.291" v="177"/>
          <ac:spMkLst>
            <pc:docMk/>
            <pc:sldMk cId="3327518583" sldId="676"/>
            <ac:spMk id="7" creationId="{FFCD378C-97B6-B50B-D706-0B9761172D56}"/>
          </ac:spMkLst>
        </pc:spChg>
        <pc:spChg chg="mod">
          <ac:chgData name="Selena Yejin Sung" userId="b864b871-800b-42a7-b8a2-f3738796fb63" providerId="ADAL" clId="{DC6D6934-C010-47FB-91BA-EB52782D5B78}" dt="2025-03-24T08:59:35.291" v="177"/>
          <ac:spMkLst>
            <pc:docMk/>
            <pc:sldMk cId="3327518583" sldId="676"/>
            <ac:spMk id="9" creationId="{863F8C04-9474-67AD-8BF0-3F0195C5B08D}"/>
          </ac:spMkLst>
        </pc:spChg>
        <pc:spChg chg="mod">
          <ac:chgData name="Selena Yejin Sung" userId="b864b871-800b-42a7-b8a2-f3738796fb63" providerId="ADAL" clId="{DC6D6934-C010-47FB-91BA-EB52782D5B78}" dt="2025-03-24T08:59:35.291" v="177"/>
          <ac:spMkLst>
            <pc:docMk/>
            <pc:sldMk cId="3327518583" sldId="676"/>
            <ac:spMk id="10" creationId="{58ECA9BE-D750-C32B-5124-AB72212F0801}"/>
          </ac:spMkLst>
        </pc:spChg>
        <pc:spChg chg="del">
          <ac:chgData name="Selena Yejin Sung" userId="b864b871-800b-42a7-b8a2-f3738796fb63" providerId="ADAL" clId="{DC6D6934-C010-47FB-91BA-EB52782D5B78}" dt="2025-03-24T08:59:35.059" v="176" actId="478"/>
          <ac:spMkLst>
            <pc:docMk/>
            <pc:sldMk cId="3327518583" sldId="676"/>
            <ac:spMk id="58" creationId="{96484B08-D224-44E4-9337-254922D03A1C}"/>
          </ac:spMkLst>
        </pc:spChg>
        <pc:grpChg chg="add mod ord">
          <ac:chgData name="Selena Yejin Sung" userId="b864b871-800b-42a7-b8a2-f3738796fb63" providerId="ADAL" clId="{DC6D6934-C010-47FB-91BA-EB52782D5B78}" dt="2025-03-24T08:59:38.988" v="178" actId="167"/>
          <ac:grpSpMkLst>
            <pc:docMk/>
            <pc:sldMk cId="3327518583" sldId="676"/>
            <ac:grpSpMk id="2" creationId="{85785744-26E1-2F6E-955B-9E997D781E23}"/>
          </ac:grpSpMkLst>
        </pc:grpChg>
        <pc:grpChg chg="del">
          <ac:chgData name="Selena Yejin Sung" userId="b864b871-800b-42a7-b8a2-f3738796fb63" providerId="ADAL" clId="{DC6D6934-C010-47FB-91BA-EB52782D5B78}" dt="2025-03-24T08:59:35.059" v="176" actId="478"/>
          <ac:grpSpMkLst>
            <pc:docMk/>
            <pc:sldMk cId="3327518583" sldId="676"/>
            <ac:grpSpMk id="30" creationId="{2221F3D9-12F1-4888-A0CF-98BF5C183FFA}"/>
          </ac:grpSpMkLst>
        </pc:grpChg>
        <pc:picChg chg="add mod">
          <ac:chgData name="Selena Yejin Sung" userId="b864b871-800b-42a7-b8a2-f3738796fb63" providerId="ADAL" clId="{DC6D6934-C010-47FB-91BA-EB52782D5B78}" dt="2025-03-24T08:59:35.291" v="177"/>
          <ac:picMkLst>
            <pc:docMk/>
            <pc:sldMk cId="3327518583" sldId="676"/>
            <ac:picMk id="11" creationId="{011F7F3C-93DB-1B97-94CA-91AD714F89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32D23-A60B-4DD6-A841-FAE046B17088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9DB8B-E34B-4FB2-896B-03DAC0A2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20663" y="809625"/>
            <a:ext cx="7188201" cy="40449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3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763216" cy="214240"/>
            <a:chOff x="391886" y="2378838"/>
            <a:chExt cx="1763216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AB2A7191-97AC-2260-DBB0-75DC303B8FDA}"/>
                </a:ext>
              </a:extLst>
            </p:cNvPr>
            <p:cNvSpPr/>
            <p:nvPr userDrawn="1"/>
          </p:nvSpPr>
          <p:spPr>
            <a:xfrm>
              <a:off x="1714298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4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00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_2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660930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875170"/>
            <a:ext cx="8386354" cy="2677905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62AA9D37-9367-0111-9299-74D28F099319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C8F50-9D94-3D59-44AB-13E01AD1B00E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39340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53A12964-A047-4DED-99A0-51CF2E567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7932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4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학생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40">
            <a:extLst>
              <a:ext uri="{FF2B5EF4-FFF2-40B4-BE49-F238E27FC236}">
                <a16:creationId xmlns:a16="http://schemas.microsoft.com/office/drawing/2014/main" id="{4C61A2EA-E423-ECAC-C1D6-9BE0AA1A0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40">
            <a:extLst>
              <a:ext uri="{FF2B5EF4-FFF2-40B4-BE49-F238E27FC236}">
                <a16:creationId xmlns:a16="http://schemas.microsoft.com/office/drawing/2014/main" id="{A03210E9-B625-E817-83A9-FEB50543A2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6" name="Google Shape;35;p47">
            <a:extLst>
              <a:ext uri="{FF2B5EF4-FFF2-40B4-BE49-F238E27FC236}">
                <a16:creationId xmlns:a16="http://schemas.microsoft.com/office/drawing/2014/main" id="{33523278-8C6C-EA34-AC5E-B288FD6A66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2E136-C14F-7F6F-E38C-A9EE66048028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학생화면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12178397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40">
            <a:extLst>
              <a:ext uri="{FF2B5EF4-FFF2-40B4-BE49-F238E27FC236}">
                <a16:creationId xmlns:a16="http://schemas.microsoft.com/office/drawing/2014/main" id="{D79B5229-B3EA-1844-C591-D7DC3E89F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40">
            <a:extLst>
              <a:ext uri="{FF2B5EF4-FFF2-40B4-BE49-F238E27FC236}">
                <a16:creationId xmlns:a16="http://schemas.microsoft.com/office/drawing/2014/main" id="{8CC73DC2-1BFE-2938-30AA-6631588B92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" name="Google Shape;35;p47">
            <a:extLst>
              <a:ext uri="{FF2B5EF4-FFF2-40B4-BE49-F238E27FC236}">
                <a16:creationId xmlns:a16="http://schemas.microsoft.com/office/drawing/2014/main" id="{CE9CA7FC-D729-7DDC-11F4-A7109CF79E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6399D-94E1-72C7-F2C7-2DBA87F8BB41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교사화면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7602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영어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581" y="794756"/>
            <a:ext cx="1152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2117" y="794756"/>
            <a:ext cx="2088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041650" y="790508"/>
            <a:ext cx="5810251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2997200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216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VAS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5ADFFB-240D-98BA-9C55-406031E96EA6}"/>
              </a:ext>
            </a:extLst>
          </p:cNvPr>
          <p:cNvSpPr/>
          <p:nvPr userDrawn="1"/>
        </p:nvSpPr>
        <p:spPr>
          <a:xfrm>
            <a:off x="709615" y="4024693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5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A32B1C81-45B2-4BB7-82A7-6E6ECE48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1485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57">
            <a:extLst>
              <a:ext uri="{FF2B5EF4-FFF2-40B4-BE49-F238E27FC236}">
                <a16:creationId xmlns:a16="http://schemas.microsoft.com/office/drawing/2014/main" id="{6ED16339-C9F7-3104-78BC-FE7A8C19D4E6}"/>
              </a:ext>
            </a:extLst>
          </p:cNvPr>
          <p:cNvGraphicFramePr>
            <a:graphicFrameLocks/>
          </p:cNvGraphicFramePr>
          <p:nvPr userDrawn="1"/>
        </p:nvGraphicFramePr>
        <p:xfrm>
          <a:off x="266955" y="766763"/>
          <a:ext cx="11519996" cy="2760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48">
                  <a:extLst>
                    <a:ext uri="{9D8B030D-6E8A-4147-A177-3AD203B41FA5}">
                      <a16:colId xmlns:a16="http://schemas.microsoft.com/office/drawing/2014/main" val="2085111802"/>
                    </a:ext>
                  </a:extLst>
                </a:gridCol>
                <a:gridCol w="896814">
                  <a:extLst>
                    <a:ext uri="{9D8B030D-6E8A-4147-A177-3AD203B41FA5}">
                      <a16:colId xmlns:a16="http://schemas.microsoft.com/office/drawing/2014/main" val="3803976513"/>
                    </a:ext>
                  </a:extLst>
                </a:gridCol>
                <a:gridCol w="3446089">
                  <a:extLst>
                    <a:ext uri="{9D8B030D-6E8A-4147-A177-3AD203B41FA5}">
                      <a16:colId xmlns:a16="http://schemas.microsoft.com/office/drawing/2014/main" val="1544443307"/>
                    </a:ext>
                  </a:extLst>
                </a:gridCol>
                <a:gridCol w="1036748">
                  <a:extLst>
                    <a:ext uri="{9D8B030D-6E8A-4147-A177-3AD203B41FA5}">
                      <a16:colId xmlns:a16="http://schemas.microsoft.com/office/drawing/2014/main" val="3481409791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3680083805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4254783532"/>
                    </a:ext>
                  </a:extLst>
                </a:gridCol>
                <a:gridCol w="1857342">
                  <a:extLst>
                    <a:ext uri="{9D8B030D-6E8A-4147-A177-3AD203B41FA5}">
                      <a16:colId xmlns:a16="http://schemas.microsoft.com/office/drawing/2014/main" val="902657396"/>
                    </a:ext>
                  </a:extLst>
                </a:gridCol>
              </a:tblGrid>
              <a:tr h="276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Page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ID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구분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최종 수정일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교과서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수학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0586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E7BA5A-0150-A2A1-DFF4-F3710AFB3DD5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24" name="Google Shape;60;p49">
            <a:extLst>
              <a:ext uri="{FF2B5EF4-FFF2-40B4-BE49-F238E27FC236}">
                <a16:creationId xmlns:a16="http://schemas.microsoft.com/office/drawing/2014/main" id="{915CCBCD-98BA-9CBA-4228-358EC4700F7A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 l="816" t="10167" r="8777"/>
          <a:stretch/>
        </p:blipFill>
        <p:spPr>
          <a:xfrm>
            <a:off x="59222" y="1038066"/>
            <a:ext cx="9008578" cy="5035224"/>
          </a:xfrm>
          <a:prstGeom prst="rect">
            <a:avLst/>
          </a:prstGeom>
          <a:noFill/>
          <a:ln>
            <a:solidFill>
              <a:srgbClr val="1E3257"/>
            </a:solidFill>
          </a:ln>
        </p:spPr>
      </p:pic>
      <p:pic>
        <p:nvPicPr>
          <p:cNvPr id="8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2932E90C-68D4-4736-AB8B-ADA4839DA1C4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>
            <a:off x="10454838" y="143867"/>
            <a:ext cx="1394395" cy="44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6;p13">
            <a:extLst>
              <a:ext uri="{FF2B5EF4-FFF2-40B4-BE49-F238E27FC236}">
                <a16:creationId xmlns:a16="http://schemas.microsoft.com/office/drawing/2014/main" id="{21361B89-4BA9-48D9-B3AB-C80609DC9332}"/>
              </a:ext>
            </a:extLst>
          </p:cNvPr>
          <p:cNvGrpSpPr/>
          <p:nvPr userDrawn="1"/>
        </p:nvGrpSpPr>
        <p:grpSpPr>
          <a:xfrm>
            <a:off x="259941" y="630331"/>
            <a:ext cx="11534027" cy="90929"/>
            <a:chOff x="952471" y="2571744"/>
            <a:chExt cx="9496673" cy="45600"/>
          </a:xfrm>
        </p:grpSpPr>
        <p:sp>
          <p:nvSpPr>
            <p:cNvPr id="10" name="Google Shape;57;p13">
              <a:extLst>
                <a:ext uri="{FF2B5EF4-FFF2-40B4-BE49-F238E27FC236}">
                  <a16:creationId xmlns:a16="http://schemas.microsoft.com/office/drawing/2014/main" id="{F2EB566C-458B-44B5-8715-09ACEAF28310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1" name="Google Shape;58;p13">
              <a:extLst>
                <a:ext uri="{FF2B5EF4-FFF2-40B4-BE49-F238E27FC236}">
                  <a16:creationId xmlns:a16="http://schemas.microsoft.com/office/drawing/2014/main" id="{6D3521B4-DBA4-4448-AB30-26378EB580FB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2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98">
          <p15:clr>
            <a:srgbClr val="547EBF"/>
          </p15:clr>
        </p15:guide>
        <p15:guide id="2" pos="5518">
          <p15:clr>
            <a:srgbClr val="547EBF"/>
          </p15:clr>
        </p15:guide>
        <p15:guide id="3" orient="horz" pos="3702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09615" y="4024693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5" name="Google Shape;51;p13">
            <a:extLst>
              <a:ext uri="{FF2B5EF4-FFF2-40B4-BE49-F238E27FC236}">
                <a16:creationId xmlns:a16="http://schemas.microsoft.com/office/drawing/2014/main" id="{64D0E8C7-31A8-4C22-B047-2EB625988AD1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" y="0"/>
            <a:ext cx="121900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7" name="Google Shape;56;p13">
            <a:extLst>
              <a:ext uri="{FF2B5EF4-FFF2-40B4-BE49-F238E27FC236}">
                <a16:creationId xmlns:a16="http://schemas.microsoft.com/office/drawing/2014/main" id="{76BBD7C4-0005-402A-87BA-90F1812CCCCD}"/>
              </a:ext>
            </a:extLst>
          </p:cNvPr>
          <p:cNvGrpSpPr/>
          <p:nvPr userDrawn="1"/>
        </p:nvGrpSpPr>
        <p:grpSpPr>
          <a:xfrm>
            <a:off x="1172233" y="2571714"/>
            <a:ext cx="6594187" cy="71252"/>
            <a:chOff x="952472" y="2571744"/>
            <a:chExt cx="5429400" cy="45600"/>
          </a:xfrm>
        </p:grpSpPr>
        <p:sp>
          <p:nvSpPr>
            <p:cNvPr id="9" name="Google Shape;57;p13">
              <a:extLst>
                <a:ext uri="{FF2B5EF4-FFF2-40B4-BE49-F238E27FC236}">
                  <a16:creationId xmlns:a16="http://schemas.microsoft.com/office/drawing/2014/main" id="{949C2BF9-3310-4402-A382-334CB5D25F00}"/>
                </a:ext>
              </a:extLst>
            </p:cNvPr>
            <p:cNvSpPr/>
            <p:nvPr/>
          </p:nvSpPr>
          <p:spPr>
            <a:xfrm>
              <a:off x="952472" y="2571744"/>
              <a:ext cx="5429400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0" name="Google Shape;58;p13">
              <a:extLst>
                <a:ext uri="{FF2B5EF4-FFF2-40B4-BE49-F238E27FC236}">
                  <a16:creationId xmlns:a16="http://schemas.microsoft.com/office/drawing/2014/main" id="{332A4617-7A74-4E68-9373-2837684651E6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  <p:pic>
        <p:nvPicPr>
          <p:cNvPr id="11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32A266F3-0D44-450A-8C9D-3B1F47C72CD6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172275" y="5180601"/>
            <a:ext cx="1394395" cy="440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1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1283" y="1851682"/>
            <a:ext cx="3392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AIDT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초등 수학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384F5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67447-D957-4EDD-99F6-B3195BBD9ADB}"/>
              </a:ext>
            </a:extLst>
          </p:cNvPr>
          <p:cNvSpPr txBox="1"/>
          <p:nvPr/>
        </p:nvSpPr>
        <p:spPr>
          <a:xfrm>
            <a:off x="1954630" y="2737776"/>
            <a:ext cx="461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 [5-2-6]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놀이를 더하다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384F5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96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65FBB3B-33CC-B39A-ABF8-6062CDB88C8C}"/>
              </a:ext>
            </a:extLst>
          </p:cNvPr>
          <p:cNvGrpSpPr/>
          <p:nvPr/>
        </p:nvGrpSpPr>
        <p:grpSpPr>
          <a:xfrm>
            <a:off x="4151260" y="5695163"/>
            <a:ext cx="1080668" cy="159798"/>
            <a:chOff x="4482939" y="5756108"/>
            <a:chExt cx="1080668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BC5A9D5-689E-CC5F-8936-80ABB98D40B6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85ED200-5907-9E1C-42DC-6D805DE2D785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F6250EA-3BEC-F387-616F-8B4916B0B343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D0DA47D-2157-8E56-3EE7-44C6BE59E8C7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322B805-5513-D5F4-0634-7EF3E739CE59}"/>
                </a:ext>
              </a:extLst>
            </p:cNvPr>
            <p:cNvSpPr/>
            <p:nvPr/>
          </p:nvSpPr>
          <p:spPr>
            <a:xfrm>
              <a:off x="540380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_5-2-3_놀이를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카드를 없애는 완벽한 방법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D36E969-C9B5-40EB-9851-C4D162982644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FD34BB7-FFCA-4908-B0D3-60F7B5570F2D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3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42" name="Google Shape;597;p53">
              <a:extLst>
                <a:ext uri="{FF2B5EF4-FFF2-40B4-BE49-F238E27FC236}">
                  <a16:creationId xmlns:a16="http://schemas.microsoft.com/office/drawing/2014/main" id="{E3C49A7A-DC95-43FE-9AE7-AB721679CCFB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표에 제목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이름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기록을 적습니다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4DBBDF58-6484-4F50-A306-FA16F2F25A69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학생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D074012-F073-49A1-A001-F0BE470A77F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600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4" name="Group 57">
            <a:extLst>
              <a:ext uri="{FF2B5EF4-FFF2-40B4-BE49-F238E27FC236}">
                <a16:creationId xmlns:a16="http://schemas.microsoft.com/office/drawing/2014/main" id="{75F9E522-89A1-4402-8A03-48BDB2831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2221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5424026C-A9D1-65F6-8B5A-2B4DB040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654" y="2759200"/>
            <a:ext cx="4569830" cy="25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8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C7FE764-DEE4-50AE-1073-AA4BA59B8006}"/>
              </a:ext>
            </a:extLst>
          </p:cNvPr>
          <p:cNvGrpSpPr/>
          <p:nvPr/>
        </p:nvGrpSpPr>
        <p:grpSpPr>
          <a:xfrm>
            <a:off x="4151260" y="5695163"/>
            <a:ext cx="1080668" cy="159798"/>
            <a:chOff x="4482939" y="5756108"/>
            <a:chExt cx="1080668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61CB0FB-AD61-051E-438C-E6572CB22D2A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683CD3-D1BE-F85B-4496-C883A4F93819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76EAD-2E3A-133E-C72F-0F673F13BE8B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96CECA7-3E54-114F-9794-B823DCA78C54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5993ED8-13CF-879F-0582-959BCACDF913}"/>
                </a:ext>
              </a:extLst>
            </p:cNvPr>
            <p:cNvSpPr/>
            <p:nvPr/>
          </p:nvSpPr>
          <p:spPr>
            <a:xfrm>
              <a:off x="540380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_5-2-3_놀이를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카드를 없애는 완벽한 방법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53C10EA-9DC0-4152-BB55-F86904591BF6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079213B-97C3-4D52-99E9-849843A4AA88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4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42" name="Google Shape;597;p53">
              <a:extLst>
                <a:ext uri="{FF2B5EF4-FFF2-40B4-BE49-F238E27FC236}">
                  <a16:creationId xmlns:a16="http://schemas.microsoft.com/office/drawing/2014/main" id="{42217703-A058-4E67-9410-5FF95780D951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계산기를 사용하여 모둠 기록의 평균을 구하고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평균과 측정한 결과를 비교하여 평균에 가장 가까운 사람을 찾습니다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70B493DF-9DC6-41D4-9D1D-7434E613924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학생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1BE7288-C379-4544-BA5D-F8DB49CA71B5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600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4" name="Group 57">
            <a:extLst>
              <a:ext uri="{FF2B5EF4-FFF2-40B4-BE49-F238E27FC236}">
                <a16:creationId xmlns:a16="http://schemas.microsoft.com/office/drawing/2014/main" id="{E87C427B-AF36-4166-811D-A289769607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2221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BC38F6CA-8455-23EC-19F5-787DC6866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287" y="2808727"/>
            <a:ext cx="4577341" cy="25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6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785744-26E1-2F6E-955B-9E997D781E23}"/>
              </a:ext>
            </a:extLst>
          </p:cNvPr>
          <p:cNvGrpSpPr/>
          <p:nvPr/>
        </p:nvGrpSpPr>
        <p:grpSpPr>
          <a:xfrm>
            <a:off x="4151260" y="5695163"/>
            <a:ext cx="1080668" cy="159798"/>
            <a:chOff x="4482939" y="5756108"/>
            <a:chExt cx="1080668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505B49A-CF6D-CA35-3D55-D1769C6DC722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34BAC45-57AA-090E-D54C-8D66FEE626AD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FCD378C-97B6-B50B-D706-0B9761172D56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63F8C04-9474-67AD-8BF0-3F0195C5B08D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8ECA9BE-D750-C32B-5124-AB72212F0801}"/>
                </a:ext>
              </a:extLst>
            </p:cNvPr>
            <p:cNvSpPr/>
            <p:nvPr/>
          </p:nvSpPr>
          <p:spPr>
            <a:xfrm>
              <a:off x="5403809" y="5756108"/>
              <a:ext cx="159798" cy="159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_5-2-3_놀이를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카드를 없애는 완벽한 방법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다른 주제를 정하여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2~4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를 반복합니다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1A767EC9-0174-4AE8-B3E4-A65757EB7901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학생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CB1282-8FA9-4263-8BEF-0CE45480917C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600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1" name="Group 57">
            <a:extLst>
              <a:ext uri="{FF2B5EF4-FFF2-40B4-BE49-F238E27FC236}">
                <a16:creationId xmlns:a16="http://schemas.microsoft.com/office/drawing/2014/main" id="{425EACD1-2B0F-4128-BF0F-B58320D2C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2221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11F7F3C-93DB-1B97-94CA-91AD714F8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348" y="2823113"/>
            <a:ext cx="4501892" cy="25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1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0264-1150-6F55-11B8-139BB3968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roup 57">
            <a:extLst>
              <a:ext uri="{FF2B5EF4-FFF2-40B4-BE49-F238E27FC236}">
                <a16:creationId xmlns:a16="http://schemas.microsoft.com/office/drawing/2014/main" id="{F6B9EDBD-8B72-4244-A301-78AD8AF57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286653"/>
              </p:ext>
            </p:extLst>
          </p:nvPr>
        </p:nvGraphicFramePr>
        <p:xfrm>
          <a:off x="9171494" y="1127288"/>
          <a:ext cx="2893981" cy="16392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171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입력창</a:t>
                      </a:r>
                      <a:endParaRPr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1334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계산기 버튼</a:t>
                      </a:r>
                      <a:endParaRPr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  <a:p>
                      <a:pPr marL="171450" marR="0" lvl="0" indent="-17145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클릭 시 계산기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개발물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노출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03902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8" marR="22158" marT="17995" marB="17995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제출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결과 화면이 전송됨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8" marR="22158" marT="17995" marB="17995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192724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4</a:t>
                      </a:r>
                    </a:p>
                  </a:txBody>
                  <a:tcPr marL="22158" marR="22158" marT="17995" marB="17995" anchor="ctr">
                    <a:lnL w="6350">
                      <a:solidFill>
                        <a:schemeClr val="tx1"/>
                      </a:solidFill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대표 기기 변경하기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모둠 구성 시 결정된 대표 기기에 문제가 생겼을 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대표 기기를 변경할 수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플랫폼의 대표 기기 변경 팝업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8" marR="22158" marT="17995" marB="179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5193"/>
                  </a:ext>
                </a:extLst>
              </a:tr>
            </a:tbl>
          </a:graphicData>
        </a:graphic>
      </p:graphicFrame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F9469FAC-FAD7-474E-B685-88E0DFB4E49F}"/>
              </a:ext>
            </a:extLst>
          </p:cNvPr>
          <p:cNvGrpSpPr/>
          <p:nvPr/>
        </p:nvGrpSpPr>
        <p:grpSpPr>
          <a:xfrm>
            <a:off x="8550551" y="5564219"/>
            <a:ext cx="291946" cy="291946"/>
            <a:chOff x="892906" y="5665612"/>
            <a:chExt cx="291946" cy="291946"/>
          </a:xfrm>
        </p:grpSpPr>
        <p:sp>
          <p:nvSpPr>
            <p:cNvPr id="181" name="Google Shape;536;p13">
              <a:extLst>
                <a:ext uri="{FF2B5EF4-FFF2-40B4-BE49-F238E27FC236}">
                  <a16:creationId xmlns:a16="http://schemas.microsoft.com/office/drawing/2014/main" id="{9EB70008-2628-48B8-A694-DFCAAB6CF697}"/>
                </a:ext>
              </a:extLst>
            </p:cNvPr>
            <p:cNvSpPr/>
            <p:nvPr/>
          </p:nvSpPr>
          <p:spPr>
            <a:xfrm>
              <a:off x="892906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82" name="Google Shape;537;p13">
              <a:extLst>
                <a:ext uri="{FF2B5EF4-FFF2-40B4-BE49-F238E27FC236}">
                  <a16:creationId xmlns:a16="http://schemas.microsoft.com/office/drawing/2014/main" id="{6B3651AB-972C-4FE4-86C3-971E51E13221}"/>
                </a:ext>
              </a:extLst>
            </p:cNvPr>
            <p:cNvSpPr/>
            <p:nvPr/>
          </p:nvSpPr>
          <p:spPr>
            <a:xfrm>
              <a:off x="971212" y="5751531"/>
              <a:ext cx="135334" cy="120109"/>
            </a:xfrm>
            <a:custGeom>
              <a:avLst/>
              <a:gdLst/>
              <a:ahLst/>
              <a:cxnLst/>
              <a:rect l="l" t="t" r="r" b="b"/>
              <a:pathLst>
                <a:path w="525" h="467" extrusionOk="0">
                  <a:moveTo>
                    <a:pt x="504" y="3"/>
                  </a:moveTo>
                  <a:cubicBezTo>
                    <a:pt x="500" y="3"/>
                    <a:pt x="497" y="6"/>
                    <a:pt x="495" y="9"/>
                  </a:cubicBezTo>
                  <a:lnTo>
                    <a:pt x="223" y="431"/>
                  </a:lnTo>
                  <a:lnTo>
                    <a:pt x="35" y="262"/>
                  </a:lnTo>
                  <a:cubicBezTo>
                    <a:pt x="22" y="245"/>
                    <a:pt x="0" y="271"/>
                    <a:pt x="18" y="282"/>
                  </a:cubicBezTo>
                  <a:lnTo>
                    <a:pt x="217" y="462"/>
                  </a:lnTo>
                  <a:cubicBezTo>
                    <a:pt x="223" y="467"/>
                    <a:pt x="232" y="466"/>
                    <a:pt x="237" y="459"/>
                  </a:cubicBezTo>
                  <a:lnTo>
                    <a:pt x="518" y="23"/>
                  </a:lnTo>
                  <a:cubicBezTo>
                    <a:pt x="525" y="13"/>
                    <a:pt x="515" y="0"/>
                    <a:pt x="504" y="3"/>
                  </a:cubicBezTo>
                  <a:close/>
                </a:path>
              </a:pathLst>
            </a:custGeom>
            <a:solidFill>
              <a:srgbClr val="59595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19F6164-5F3A-D007-8227-DBB20AA5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_5-2-6_놀이를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누가 더 평균에 가까울까요</a:t>
            </a:r>
            <a:endParaRPr lang="ko-KR" dirty="0">
              <a:solidFill>
                <a:srgbClr val="000000"/>
              </a:solidFill>
              <a:ea typeface="Pretendard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9967A-3D3E-E6BB-7347-445857731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DC717-7D1B-82BD-4FB1-9212C7800C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ACD01-5D0F-ED01-B911-B1ADEB65ED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0375315-A220-45B2-9833-A9D2A04DA328}"/>
              </a:ext>
            </a:extLst>
          </p:cNvPr>
          <p:cNvGrpSpPr/>
          <p:nvPr/>
        </p:nvGrpSpPr>
        <p:grpSpPr>
          <a:xfrm>
            <a:off x="8202764" y="5559080"/>
            <a:ext cx="291946" cy="291946"/>
            <a:chOff x="1380932" y="5665612"/>
            <a:chExt cx="291946" cy="291946"/>
          </a:xfrm>
        </p:grpSpPr>
        <p:sp>
          <p:nvSpPr>
            <p:cNvPr id="122" name="Google Shape;534;p13">
              <a:extLst>
                <a:ext uri="{FF2B5EF4-FFF2-40B4-BE49-F238E27FC236}">
                  <a16:creationId xmlns:a16="http://schemas.microsoft.com/office/drawing/2014/main" id="{42CD1BF4-4109-46C9-ACCA-A3B766EB28D6}"/>
                </a:ext>
              </a:extLst>
            </p:cNvPr>
            <p:cNvSpPr/>
            <p:nvPr/>
          </p:nvSpPr>
          <p:spPr>
            <a:xfrm>
              <a:off x="1380932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24" name="Google Shape;535;p13">
              <a:extLst>
                <a:ext uri="{FF2B5EF4-FFF2-40B4-BE49-F238E27FC236}">
                  <a16:creationId xmlns:a16="http://schemas.microsoft.com/office/drawing/2014/main" id="{634BFCDB-0B5E-4FAB-8CC0-914EBA33155C}"/>
                </a:ext>
              </a:extLst>
            </p:cNvPr>
            <p:cNvSpPr/>
            <p:nvPr/>
          </p:nvSpPr>
          <p:spPr>
            <a:xfrm>
              <a:off x="1450704" y="5736131"/>
              <a:ext cx="152402" cy="150908"/>
            </a:xfrm>
            <a:custGeom>
              <a:avLst/>
              <a:gdLst/>
              <a:ahLst/>
              <a:cxnLst/>
              <a:rect l="l" t="t" r="r" b="b"/>
              <a:pathLst>
                <a:path w="1401" h="1401" extrusionOk="0">
                  <a:moveTo>
                    <a:pt x="543" y="0"/>
                  </a:moveTo>
                  <a:lnTo>
                    <a:pt x="0" y="108"/>
                  </a:lnTo>
                  <a:lnTo>
                    <a:pt x="165" y="273"/>
                  </a:lnTo>
                  <a:cubicBezTo>
                    <a:pt x="70" y="392"/>
                    <a:pt x="11" y="541"/>
                    <a:pt x="11" y="705"/>
                  </a:cubicBezTo>
                  <a:cubicBezTo>
                    <a:pt x="11" y="1090"/>
                    <a:pt x="322" y="1401"/>
                    <a:pt x="706" y="1401"/>
                  </a:cubicBezTo>
                  <a:cubicBezTo>
                    <a:pt x="1090" y="1401"/>
                    <a:pt x="1401" y="1090"/>
                    <a:pt x="1401" y="705"/>
                  </a:cubicBezTo>
                  <a:cubicBezTo>
                    <a:pt x="1401" y="418"/>
                    <a:pt x="1227" y="172"/>
                    <a:pt x="977" y="66"/>
                  </a:cubicBezTo>
                  <a:lnTo>
                    <a:pt x="977" y="232"/>
                  </a:lnTo>
                  <a:cubicBezTo>
                    <a:pt x="1142" y="327"/>
                    <a:pt x="1252" y="502"/>
                    <a:pt x="1252" y="705"/>
                  </a:cubicBezTo>
                  <a:cubicBezTo>
                    <a:pt x="1252" y="1007"/>
                    <a:pt x="1008" y="1252"/>
                    <a:pt x="706" y="1252"/>
                  </a:cubicBezTo>
                  <a:cubicBezTo>
                    <a:pt x="404" y="1252"/>
                    <a:pt x="160" y="1007"/>
                    <a:pt x="160" y="705"/>
                  </a:cubicBezTo>
                  <a:cubicBezTo>
                    <a:pt x="160" y="582"/>
                    <a:pt x="201" y="470"/>
                    <a:pt x="270" y="378"/>
                  </a:cubicBezTo>
                  <a:lnTo>
                    <a:pt x="435" y="543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F6E3B93-2A44-4F29-A6DD-9C2CD167EEB7}"/>
              </a:ext>
            </a:extLst>
          </p:cNvPr>
          <p:cNvSpPr/>
          <p:nvPr/>
        </p:nvSpPr>
        <p:spPr>
          <a:xfrm>
            <a:off x="7407201" y="5558217"/>
            <a:ext cx="701749" cy="291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DAC73DC-2053-4528-A801-D637C3DAF277}"/>
              </a:ext>
            </a:extLst>
          </p:cNvPr>
          <p:cNvGrpSpPr/>
          <p:nvPr/>
        </p:nvGrpSpPr>
        <p:grpSpPr>
          <a:xfrm>
            <a:off x="7474037" y="5558217"/>
            <a:ext cx="291946" cy="291946"/>
            <a:chOff x="2341852" y="5665611"/>
            <a:chExt cx="291946" cy="291946"/>
          </a:xfrm>
        </p:grpSpPr>
        <p:sp>
          <p:nvSpPr>
            <p:cNvPr id="112" name="Google Shape;539;p13">
              <a:extLst>
                <a:ext uri="{FF2B5EF4-FFF2-40B4-BE49-F238E27FC236}">
                  <a16:creationId xmlns:a16="http://schemas.microsoft.com/office/drawing/2014/main" id="{91670DAF-7F03-4FA2-AE9D-CC3E56640B3E}"/>
                </a:ext>
              </a:extLst>
            </p:cNvPr>
            <p:cNvSpPr/>
            <p:nvPr/>
          </p:nvSpPr>
          <p:spPr>
            <a:xfrm>
              <a:off x="2341852" y="5665611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C08344CD-F387-44D8-81F3-0A23FEE46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9425" y="5749465"/>
              <a:ext cx="176800" cy="124238"/>
            </a:xfrm>
            <a:prstGeom prst="rect">
              <a:avLst/>
            </a:prstGeom>
          </p:spPr>
        </p:pic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CFE5B3-7DA9-4A37-A3A3-6A70C017A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08088"/>
              </p:ext>
            </p:extLst>
          </p:nvPr>
        </p:nvGraphicFramePr>
        <p:xfrm>
          <a:off x="565982" y="2822725"/>
          <a:ext cx="1854144" cy="2677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1397">
                  <a:extLst>
                    <a:ext uri="{9D8B030D-6E8A-4147-A177-3AD203B41FA5}">
                      <a16:colId xmlns:a16="http://schemas.microsoft.com/office/drawing/2014/main" val="2249844106"/>
                    </a:ext>
                  </a:extLst>
                </a:gridCol>
                <a:gridCol w="1012747">
                  <a:extLst>
                    <a:ext uri="{9D8B030D-6E8A-4147-A177-3AD203B41FA5}">
                      <a16:colId xmlns:a16="http://schemas.microsoft.com/office/drawing/2014/main" val="224722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기록</a:t>
                      </a:r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                  )</a:t>
                      </a:r>
                    </a:p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3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0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00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66139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5A93AB-0672-4FC6-A795-EE9302507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25672"/>
              </p:ext>
            </p:extLst>
          </p:nvPr>
        </p:nvGraphicFramePr>
        <p:xfrm>
          <a:off x="2555598" y="2822725"/>
          <a:ext cx="1854144" cy="2677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1397">
                  <a:extLst>
                    <a:ext uri="{9D8B030D-6E8A-4147-A177-3AD203B41FA5}">
                      <a16:colId xmlns:a16="http://schemas.microsoft.com/office/drawing/2014/main" val="2249844106"/>
                    </a:ext>
                  </a:extLst>
                </a:gridCol>
                <a:gridCol w="1012747">
                  <a:extLst>
                    <a:ext uri="{9D8B030D-6E8A-4147-A177-3AD203B41FA5}">
                      <a16:colId xmlns:a16="http://schemas.microsoft.com/office/drawing/2014/main" val="224722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기록</a:t>
                      </a:r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                  )</a:t>
                      </a:r>
                    </a:p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3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0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00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66139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3591A23-F138-4B56-BE6D-5BEE9867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71460"/>
              </p:ext>
            </p:extLst>
          </p:nvPr>
        </p:nvGraphicFramePr>
        <p:xfrm>
          <a:off x="4545214" y="2822725"/>
          <a:ext cx="1854144" cy="2677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1397">
                  <a:extLst>
                    <a:ext uri="{9D8B030D-6E8A-4147-A177-3AD203B41FA5}">
                      <a16:colId xmlns:a16="http://schemas.microsoft.com/office/drawing/2014/main" val="2249844106"/>
                    </a:ext>
                  </a:extLst>
                </a:gridCol>
                <a:gridCol w="1012747">
                  <a:extLst>
                    <a:ext uri="{9D8B030D-6E8A-4147-A177-3AD203B41FA5}">
                      <a16:colId xmlns:a16="http://schemas.microsoft.com/office/drawing/2014/main" val="224722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기록</a:t>
                      </a:r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                  )</a:t>
                      </a:r>
                    </a:p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3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0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00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66139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D5995A5-D68D-48A1-96DB-7AA7DEC6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43825"/>
              </p:ext>
            </p:extLst>
          </p:nvPr>
        </p:nvGraphicFramePr>
        <p:xfrm>
          <a:off x="6534830" y="2822725"/>
          <a:ext cx="1854144" cy="2677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1397">
                  <a:extLst>
                    <a:ext uri="{9D8B030D-6E8A-4147-A177-3AD203B41FA5}">
                      <a16:colId xmlns:a16="http://schemas.microsoft.com/office/drawing/2014/main" val="2249844106"/>
                    </a:ext>
                  </a:extLst>
                </a:gridCol>
                <a:gridCol w="1012747">
                  <a:extLst>
                    <a:ext uri="{9D8B030D-6E8A-4147-A177-3AD203B41FA5}">
                      <a16:colId xmlns:a16="http://schemas.microsoft.com/office/drawing/2014/main" val="224722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기록</a:t>
                      </a:r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                  )</a:t>
                      </a:r>
                    </a:p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3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0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00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661391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2BA3DE-525D-4405-B5B0-CC7CBC00E04E}"/>
              </a:ext>
            </a:extLst>
          </p:cNvPr>
          <p:cNvGrpSpPr/>
          <p:nvPr/>
        </p:nvGrpSpPr>
        <p:grpSpPr>
          <a:xfrm>
            <a:off x="560748" y="2158110"/>
            <a:ext cx="1854144" cy="572474"/>
            <a:chOff x="7567344" y="2505302"/>
            <a:chExt cx="1854144" cy="5724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6DE2DE1-5132-46B8-9A1F-1DF700D7A7DC}"/>
                </a:ext>
              </a:extLst>
            </p:cNvPr>
            <p:cNvSpPr/>
            <p:nvPr/>
          </p:nvSpPr>
          <p:spPr>
            <a:xfrm>
              <a:off x="7567344" y="2505302"/>
              <a:ext cx="1854144" cy="5724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BEB12576-4022-4C6E-8001-564EE30D8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3FF72BC-C1FB-42B1-8BE9-CBEADDD7E671}"/>
              </a:ext>
            </a:extLst>
          </p:cNvPr>
          <p:cNvGrpSpPr/>
          <p:nvPr/>
        </p:nvGrpSpPr>
        <p:grpSpPr>
          <a:xfrm>
            <a:off x="2555598" y="2158110"/>
            <a:ext cx="1854144" cy="572474"/>
            <a:chOff x="7567344" y="2505302"/>
            <a:chExt cx="1854144" cy="57247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0BAF6C5-4E1E-49C1-A2B0-A28304F26C03}"/>
                </a:ext>
              </a:extLst>
            </p:cNvPr>
            <p:cNvSpPr/>
            <p:nvPr/>
          </p:nvSpPr>
          <p:spPr>
            <a:xfrm>
              <a:off x="7567344" y="2505302"/>
              <a:ext cx="1854144" cy="5724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51E72A05-DBD8-4E29-96A9-93B7927C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10D77BE-8436-4EDC-B68E-4065398AF4C8}"/>
              </a:ext>
            </a:extLst>
          </p:cNvPr>
          <p:cNvGrpSpPr/>
          <p:nvPr/>
        </p:nvGrpSpPr>
        <p:grpSpPr>
          <a:xfrm>
            <a:off x="4545214" y="2158110"/>
            <a:ext cx="1854144" cy="572474"/>
            <a:chOff x="7567344" y="2505302"/>
            <a:chExt cx="1854144" cy="572474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0E97FA9-43A0-4AD4-A330-8EFF4A5E6226}"/>
                </a:ext>
              </a:extLst>
            </p:cNvPr>
            <p:cNvSpPr/>
            <p:nvPr/>
          </p:nvSpPr>
          <p:spPr>
            <a:xfrm>
              <a:off x="7567344" y="2505302"/>
              <a:ext cx="1854144" cy="5724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44" name="그래픽 43">
              <a:extLst>
                <a:ext uri="{FF2B5EF4-FFF2-40B4-BE49-F238E27FC236}">
                  <a16:creationId xmlns:a16="http://schemas.microsoft.com/office/drawing/2014/main" id="{4667F89D-76BD-459C-B0D6-EA002DA5C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3D651F0-E32B-45E5-8B4D-39A4A780A358}"/>
              </a:ext>
            </a:extLst>
          </p:cNvPr>
          <p:cNvGrpSpPr/>
          <p:nvPr/>
        </p:nvGrpSpPr>
        <p:grpSpPr>
          <a:xfrm>
            <a:off x="6534830" y="2158110"/>
            <a:ext cx="1854144" cy="572474"/>
            <a:chOff x="7567344" y="2505302"/>
            <a:chExt cx="1854144" cy="572474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8A0B6AB-1B35-48EA-9F63-6EF54DCF2D6F}"/>
                </a:ext>
              </a:extLst>
            </p:cNvPr>
            <p:cNvSpPr/>
            <p:nvPr/>
          </p:nvSpPr>
          <p:spPr>
            <a:xfrm>
              <a:off x="7567344" y="2505302"/>
              <a:ext cx="1854144" cy="5724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47" name="그래픽 46">
              <a:extLst>
                <a:ext uri="{FF2B5EF4-FFF2-40B4-BE49-F238E27FC236}">
                  <a16:creationId xmlns:a16="http://schemas.microsoft.com/office/drawing/2014/main" id="{57CACF23-A1F7-4379-BE26-87326469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19A4D24-08B6-44EC-A93B-D7CCEE15D7E8}"/>
              </a:ext>
            </a:extLst>
          </p:cNvPr>
          <p:cNvGrpSpPr/>
          <p:nvPr/>
        </p:nvGrpSpPr>
        <p:grpSpPr>
          <a:xfrm>
            <a:off x="608454" y="3668856"/>
            <a:ext cx="751217" cy="324000"/>
            <a:chOff x="7567344" y="2505301"/>
            <a:chExt cx="751217" cy="32400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971C90D-3B3A-4FA9-8CEB-B6517449D2E5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51" name="그래픽 50">
              <a:extLst>
                <a:ext uri="{FF2B5EF4-FFF2-40B4-BE49-F238E27FC236}">
                  <a16:creationId xmlns:a16="http://schemas.microsoft.com/office/drawing/2014/main" id="{FA924134-F4B2-48BD-9C85-406028DDB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C3D32C8-5502-424C-8D91-75A040A309B0}"/>
              </a:ext>
            </a:extLst>
          </p:cNvPr>
          <p:cNvGrpSpPr/>
          <p:nvPr/>
        </p:nvGrpSpPr>
        <p:grpSpPr>
          <a:xfrm>
            <a:off x="608454" y="4039060"/>
            <a:ext cx="751217" cy="324000"/>
            <a:chOff x="7567344" y="2505301"/>
            <a:chExt cx="751217" cy="32400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F7581D9-44A9-4ABF-92C2-FE15F3749EB1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08CF7899-4D8C-4AD6-9109-DE37D187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B7C639E-6D6B-4508-8949-D37CE6487403}"/>
              </a:ext>
            </a:extLst>
          </p:cNvPr>
          <p:cNvGrpSpPr/>
          <p:nvPr/>
        </p:nvGrpSpPr>
        <p:grpSpPr>
          <a:xfrm>
            <a:off x="608454" y="4409174"/>
            <a:ext cx="751217" cy="324000"/>
            <a:chOff x="7567344" y="2505301"/>
            <a:chExt cx="751217" cy="32400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998E982-EAD6-47E2-834F-EE0191FEB61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57" name="그래픽 56">
              <a:extLst>
                <a:ext uri="{FF2B5EF4-FFF2-40B4-BE49-F238E27FC236}">
                  <a16:creationId xmlns:a16="http://schemas.microsoft.com/office/drawing/2014/main" id="{A48D3B3E-B7B7-49F0-84D5-161037551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1246D93-46AC-4243-983B-ADE33AA56EE2}"/>
              </a:ext>
            </a:extLst>
          </p:cNvPr>
          <p:cNvGrpSpPr/>
          <p:nvPr/>
        </p:nvGrpSpPr>
        <p:grpSpPr>
          <a:xfrm>
            <a:off x="608454" y="4779378"/>
            <a:ext cx="751217" cy="324000"/>
            <a:chOff x="7567344" y="2505301"/>
            <a:chExt cx="751217" cy="32400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70438ED-20F4-4645-8586-7F552DBA7A46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60" name="그래픽 59">
              <a:extLst>
                <a:ext uri="{FF2B5EF4-FFF2-40B4-BE49-F238E27FC236}">
                  <a16:creationId xmlns:a16="http://schemas.microsoft.com/office/drawing/2014/main" id="{E91F4A62-DD5C-48B0-9DE1-D8102F5D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6B55A-805C-4F4C-ADC8-901BEE1780DC}"/>
              </a:ext>
            </a:extLst>
          </p:cNvPr>
          <p:cNvGrpSpPr/>
          <p:nvPr/>
        </p:nvGrpSpPr>
        <p:grpSpPr>
          <a:xfrm>
            <a:off x="1541527" y="3668856"/>
            <a:ext cx="751217" cy="324000"/>
            <a:chOff x="7567344" y="2505301"/>
            <a:chExt cx="751217" cy="32400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DE4E0CEE-C335-457F-9026-98B464379F11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72B45378-D842-4A63-9A80-7B8A2365E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7D45953-7A84-4513-9D95-3FB2BBEB178C}"/>
              </a:ext>
            </a:extLst>
          </p:cNvPr>
          <p:cNvGrpSpPr/>
          <p:nvPr/>
        </p:nvGrpSpPr>
        <p:grpSpPr>
          <a:xfrm>
            <a:off x="1541527" y="4039060"/>
            <a:ext cx="751217" cy="324000"/>
            <a:chOff x="7567344" y="2505301"/>
            <a:chExt cx="751217" cy="324000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81F3EBA-1B3C-4B7D-A861-798A2DD0739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66" name="그래픽 65">
              <a:extLst>
                <a:ext uri="{FF2B5EF4-FFF2-40B4-BE49-F238E27FC236}">
                  <a16:creationId xmlns:a16="http://schemas.microsoft.com/office/drawing/2014/main" id="{19C4A544-2DC4-44DD-AE2C-DA37BC42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98064BA-1BE3-4DE9-943C-8C6F78267676}"/>
              </a:ext>
            </a:extLst>
          </p:cNvPr>
          <p:cNvGrpSpPr/>
          <p:nvPr/>
        </p:nvGrpSpPr>
        <p:grpSpPr>
          <a:xfrm>
            <a:off x="1541527" y="4409174"/>
            <a:ext cx="751217" cy="324000"/>
            <a:chOff x="7567344" y="2505301"/>
            <a:chExt cx="751217" cy="324000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BBF55249-CFDA-4DCD-A1C9-28615EE0C095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69" name="그래픽 68">
              <a:extLst>
                <a:ext uri="{FF2B5EF4-FFF2-40B4-BE49-F238E27FC236}">
                  <a16:creationId xmlns:a16="http://schemas.microsoft.com/office/drawing/2014/main" id="{C7009F59-C538-47C0-9267-1DEB0C1B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C6C4B1F-7CCE-484B-AFE8-52F454C0EE89}"/>
              </a:ext>
            </a:extLst>
          </p:cNvPr>
          <p:cNvGrpSpPr/>
          <p:nvPr/>
        </p:nvGrpSpPr>
        <p:grpSpPr>
          <a:xfrm>
            <a:off x="1541527" y="4779378"/>
            <a:ext cx="751217" cy="324000"/>
            <a:chOff x="7567344" y="2505301"/>
            <a:chExt cx="751217" cy="324000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F14F0395-8CD7-408D-8D4E-8F39272C1B04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D69E28CB-58AB-4E33-8624-E872094F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8182DE9-7FDE-4B9D-9BD9-83A93BCCE304}"/>
              </a:ext>
            </a:extLst>
          </p:cNvPr>
          <p:cNvGrpSpPr/>
          <p:nvPr/>
        </p:nvGrpSpPr>
        <p:grpSpPr>
          <a:xfrm>
            <a:off x="1621038" y="3172830"/>
            <a:ext cx="589426" cy="324000"/>
            <a:chOff x="7567345" y="2505301"/>
            <a:chExt cx="589426" cy="324000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5DD09B6-FBAA-4F01-99EE-1B470484B56C}"/>
                </a:ext>
              </a:extLst>
            </p:cNvPr>
            <p:cNvSpPr/>
            <p:nvPr/>
          </p:nvSpPr>
          <p:spPr>
            <a:xfrm>
              <a:off x="7567345" y="2505301"/>
              <a:ext cx="589426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75" name="그래픽 74">
              <a:extLst>
                <a:ext uri="{FF2B5EF4-FFF2-40B4-BE49-F238E27FC236}">
                  <a16:creationId xmlns:a16="http://schemas.microsoft.com/office/drawing/2014/main" id="{AEC971E3-03B7-4C45-AD0E-5662EE981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EA145B8-DFD1-4681-B096-04EE6F402A9F}"/>
              </a:ext>
            </a:extLst>
          </p:cNvPr>
          <p:cNvGrpSpPr/>
          <p:nvPr/>
        </p:nvGrpSpPr>
        <p:grpSpPr>
          <a:xfrm>
            <a:off x="1541527" y="5150751"/>
            <a:ext cx="751217" cy="324000"/>
            <a:chOff x="7567344" y="2505301"/>
            <a:chExt cx="751217" cy="32400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243D4EF1-75FB-4B9B-851A-578A0B639BBA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7044C4C9-F233-4797-9A72-2F1D14CD9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B36D194-2BCD-4BD7-8ADC-FB13CB442541}"/>
              </a:ext>
            </a:extLst>
          </p:cNvPr>
          <p:cNvGrpSpPr/>
          <p:nvPr/>
        </p:nvGrpSpPr>
        <p:grpSpPr>
          <a:xfrm>
            <a:off x="2600347" y="3668856"/>
            <a:ext cx="751217" cy="324000"/>
            <a:chOff x="7567344" y="2505301"/>
            <a:chExt cx="751217" cy="324000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0EF97D6F-5A8A-44D0-A174-CB10333559D5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81" name="그래픽 80">
              <a:extLst>
                <a:ext uri="{FF2B5EF4-FFF2-40B4-BE49-F238E27FC236}">
                  <a16:creationId xmlns:a16="http://schemas.microsoft.com/office/drawing/2014/main" id="{0C50041F-45BD-4A98-AD6A-57DFD3CEE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440AFE9-8E76-46A8-8764-69C2AF25E43D}"/>
              </a:ext>
            </a:extLst>
          </p:cNvPr>
          <p:cNvGrpSpPr/>
          <p:nvPr/>
        </p:nvGrpSpPr>
        <p:grpSpPr>
          <a:xfrm>
            <a:off x="2600347" y="4039060"/>
            <a:ext cx="751217" cy="324000"/>
            <a:chOff x="7567344" y="2505301"/>
            <a:chExt cx="751217" cy="32400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CD89AE9-1EB8-4E1E-94A6-6554D291E740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84" name="그래픽 83">
              <a:extLst>
                <a:ext uri="{FF2B5EF4-FFF2-40B4-BE49-F238E27FC236}">
                  <a16:creationId xmlns:a16="http://schemas.microsoft.com/office/drawing/2014/main" id="{00CEC74E-340D-468B-B98D-33778B66D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24966CC-519E-4DCB-B0D9-1EAB86B5A93D}"/>
              </a:ext>
            </a:extLst>
          </p:cNvPr>
          <p:cNvGrpSpPr/>
          <p:nvPr/>
        </p:nvGrpSpPr>
        <p:grpSpPr>
          <a:xfrm>
            <a:off x="2600347" y="4409174"/>
            <a:ext cx="751217" cy="324000"/>
            <a:chOff x="7567344" y="2505301"/>
            <a:chExt cx="751217" cy="32400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84ABA4A-247D-4168-9588-2C8FC972C382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2928D463-8B62-40F5-A937-AC607ADCF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6D897FC-5AAA-497F-8ABE-96C99A3EE356}"/>
              </a:ext>
            </a:extLst>
          </p:cNvPr>
          <p:cNvGrpSpPr/>
          <p:nvPr/>
        </p:nvGrpSpPr>
        <p:grpSpPr>
          <a:xfrm>
            <a:off x="2600347" y="4779378"/>
            <a:ext cx="751217" cy="324000"/>
            <a:chOff x="7567344" y="2505301"/>
            <a:chExt cx="751217" cy="324000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7A76BDBC-32A8-46EE-90C3-D7844690EFB0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90" name="그래픽 89">
              <a:extLst>
                <a:ext uri="{FF2B5EF4-FFF2-40B4-BE49-F238E27FC236}">
                  <a16:creationId xmlns:a16="http://schemas.microsoft.com/office/drawing/2014/main" id="{524E94D4-4A92-42E5-B2D1-11F2FC2E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3FE5C5E-AFBF-4E27-9635-B769F38C3607}"/>
              </a:ext>
            </a:extLst>
          </p:cNvPr>
          <p:cNvGrpSpPr/>
          <p:nvPr/>
        </p:nvGrpSpPr>
        <p:grpSpPr>
          <a:xfrm>
            <a:off x="3533420" y="3668856"/>
            <a:ext cx="751217" cy="324000"/>
            <a:chOff x="7567344" y="2505301"/>
            <a:chExt cx="751217" cy="324000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DCD9680-3F89-4FFB-B6B1-E8EA93D3FEB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ADEEAA72-3161-4967-A6DC-504808F29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65A6062-823F-4EDF-B64F-E11FDDCB854C}"/>
              </a:ext>
            </a:extLst>
          </p:cNvPr>
          <p:cNvGrpSpPr/>
          <p:nvPr/>
        </p:nvGrpSpPr>
        <p:grpSpPr>
          <a:xfrm>
            <a:off x="3533420" y="4039060"/>
            <a:ext cx="751217" cy="324000"/>
            <a:chOff x="7567344" y="2505301"/>
            <a:chExt cx="751217" cy="324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7914C6C-1AF0-47FA-8063-7888A5EC0BEB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96" name="그래픽 95">
              <a:extLst>
                <a:ext uri="{FF2B5EF4-FFF2-40B4-BE49-F238E27FC236}">
                  <a16:creationId xmlns:a16="http://schemas.microsoft.com/office/drawing/2014/main" id="{6BDFF5F4-06D1-4531-94A3-407757E2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0A2BCAB-D83D-499E-9CCC-E7FA1DCDA319}"/>
              </a:ext>
            </a:extLst>
          </p:cNvPr>
          <p:cNvGrpSpPr/>
          <p:nvPr/>
        </p:nvGrpSpPr>
        <p:grpSpPr>
          <a:xfrm>
            <a:off x="3533420" y="4409174"/>
            <a:ext cx="751217" cy="324000"/>
            <a:chOff x="7567344" y="2505301"/>
            <a:chExt cx="751217" cy="324000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B0CD1B7F-7734-4EC2-ACEC-804DF6AFA004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99" name="그래픽 98">
              <a:extLst>
                <a:ext uri="{FF2B5EF4-FFF2-40B4-BE49-F238E27FC236}">
                  <a16:creationId xmlns:a16="http://schemas.microsoft.com/office/drawing/2014/main" id="{B21A87B9-0824-485F-B81F-B90007B31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F216BFB-CC18-490D-ACD2-10750316B5B7}"/>
              </a:ext>
            </a:extLst>
          </p:cNvPr>
          <p:cNvGrpSpPr/>
          <p:nvPr/>
        </p:nvGrpSpPr>
        <p:grpSpPr>
          <a:xfrm>
            <a:off x="3533420" y="4779378"/>
            <a:ext cx="751217" cy="324000"/>
            <a:chOff x="7567344" y="2505301"/>
            <a:chExt cx="751217" cy="324000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7715C1B8-170A-43F5-AC20-99E24CDDC95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04" name="그래픽 103">
              <a:extLst>
                <a:ext uri="{FF2B5EF4-FFF2-40B4-BE49-F238E27FC236}">
                  <a16:creationId xmlns:a16="http://schemas.microsoft.com/office/drawing/2014/main" id="{FCE96483-328A-438A-8AE2-25C708441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F8B596E-EFDC-48AB-B7A4-2542DE334C6C}"/>
              </a:ext>
            </a:extLst>
          </p:cNvPr>
          <p:cNvGrpSpPr/>
          <p:nvPr/>
        </p:nvGrpSpPr>
        <p:grpSpPr>
          <a:xfrm>
            <a:off x="3612931" y="3172830"/>
            <a:ext cx="589426" cy="324000"/>
            <a:chOff x="7567345" y="2505301"/>
            <a:chExt cx="589426" cy="32400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DF97A75-01C6-47DA-8FA3-C97B0CA31FA5}"/>
                </a:ext>
              </a:extLst>
            </p:cNvPr>
            <p:cNvSpPr/>
            <p:nvPr/>
          </p:nvSpPr>
          <p:spPr>
            <a:xfrm>
              <a:off x="7567345" y="2505301"/>
              <a:ext cx="589426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FE0C726B-4B93-48A3-87FC-551D4B5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8FCD6E1-9D0B-421D-897F-ED5E84700EDB}"/>
              </a:ext>
            </a:extLst>
          </p:cNvPr>
          <p:cNvGrpSpPr/>
          <p:nvPr/>
        </p:nvGrpSpPr>
        <p:grpSpPr>
          <a:xfrm>
            <a:off x="3533420" y="5150751"/>
            <a:ext cx="751217" cy="324000"/>
            <a:chOff x="7567344" y="2505301"/>
            <a:chExt cx="751217" cy="32400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FA6351D9-A95E-497E-8E4C-B4C1B02467D1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14" name="그래픽 113">
              <a:extLst>
                <a:ext uri="{FF2B5EF4-FFF2-40B4-BE49-F238E27FC236}">
                  <a16:creationId xmlns:a16="http://schemas.microsoft.com/office/drawing/2014/main" id="{CBAA43DE-3A2A-41AE-99A1-4FC90A67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A0F76CA-BD3B-464B-822E-D6A5C7ABFB6D}"/>
              </a:ext>
            </a:extLst>
          </p:cNvPr>
          <p:cNvGrpSpPr/>
          <p:nvPr/>
        </p:nvGrpSpPr>
        <p:grpSpPr>
          <a:xfrm>
            <a:off x="4587403" y="3668856"/>
            <a:ext cx="751217" cy="324000"/>
            <a:chOff x="7567344" y="2505301"/>
            <a:chExt cx="751217" cy="324000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0837F78E-B02E-44FE-8944-001177DF21A3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20" name="그래픽 119">
              <a:extLst>
                <a:ext uri="{FF2B5EF4-FFF2-40B4-BE49-F238E27FC236}">
                  <a16:creationId xmlns:a16="http://schemas.microsoft.com/office/drawing/2014/main" id="{E324EFCC-3AFA-4212-85BD-47DB79D4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57D673-C17C-45A3-9E3B-2E2C0747B192}"/>
              </a:ext>
            </a:extLst>
          </p:cNvPr>
          <p:cNvGrpSpPr/>
          <p:nvPr/>
        </p:nvGrpSpPr>
        <p:grpSpPr>
          <a:xfrm>
            <a:off x="4587403" y="4039060"/>
            <a:ext cx="751217" cy="324000"/>
            <a:chOff x="7567344" y="2505301"/>
            <a:chExt cx="751217" cy="324000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B7DECE65-EE78-4FB8-8B5D-3A8D5FE1F186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25" name="그래픽 124">
              <a:extLst>
                <a:ext uri="{FF2B5EF4-FFF2-40B4-BE49-F238E27FC236}">
                  <a16:creationId xmlns:a16="http://schemas.microsoft.com/office/drawing/2014/main" id="{9E1A3699-B02F-4386-BF43-880893FC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8DDD94E-8845-4C72-892A-FD88DBADAD46}"/>
              </a:ext>
            </a:extLst>
          </p:cNvPr>
          <p:cNvGrpSpPr/>
          <p:nvPr/>
        </p:nvGrpSpPr>
        <p:grpSpPr>
          <a:xfrm>
            <a:off x="4587403" y="4409174"/>
            <a:ext cx="751217" cy="324000"/>
            <a:chOff x="7567344" y="2505301"/>
            <a:chExt cx="751217" cy="324000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435DD3F6-3D03-4F7B-9260-EFB6C105EF2B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28" name="그래픽 127">
              <a:extLst>
                <a:ext uri="{FF2B5EF4-FFF2-40B4-BE49-F238E27FC236}">
                  <a16:creationId xmlns:a16="http://schemas.microsoft.com/office/drawing/2014/main" id="{39EDF1BE-89E0-4BD3-8E6D-0DBB7E74A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0873607-B314-48ED-B807-AA0D556DB816}"/>
              </a:ext>
            </a:extLst>
          </p:cNvPr>
          <p:cNvGrpSpPr/>
          <p:nvPr/>
        </p:nvGrpSpPr>
        <p:grpSpPr>
          <a:xfrm>
            <a:off x="4587403" y="4779378"/>
            <a:ext cx="751217" cy="324000"/>
            <a:chOff x="7567344" y="2505301"/>
            <a:chExt cx="751217" cy="324000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8BAC2D0C-25F5-48D4-8523-61070841C026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id="{0FB561C1-C1AE-48C7-B175-3DBB2650E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EF67C48-B3BC-49A0-9BF0-23211927B652}"/>
              </a:ext>
            </a:extLst>
          </p:cNvPr>
          <p:cNvGrpSpPr/>
          <p:nvPr/>
        </p:nvGrpSpPr>
        <p:grpSpPr>
          <a:xfrm>
            <a:off x="5520476" y="3668856"/>
            <a:ext cx="751217" cy="324000"/>
            <a:chOff x="7567344" y="2505301"/>
            <a:chExt cx="751217" cy="324000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642C9DE4-59A5-4D2D-893F-9A78863BAFDE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34" name="그래픽 133">
              <a:extLst>
                <a:ext uri="{FF2B5EF4-FFF2-40B4-BE49-F238E27FC236}">
                  <a16:creationId xmlns:a16="http://schemas.microsoft.com/office/drawing/2014/main" id="{376602DE-0A83-444D-A6A7-4C129806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9645891-3A7F-49F2-B02E-C16937420DA5}"/>
              </a:ext>
            </a:extLst>
          </p:cNvPr>
          <p:cNvGrpSpPr/>
          <p:nvPr/>
        </p:nvGrpSpPr>
        <p:grpSpPr>
          <a:xfrm>
            <a:off x="5520476" y="4039060"/>
            <a:ext cx="751217" cy="324000"/>
            <a:chOff x="7567344" y="2505301"/>
            <a:chExt cx="751217" cy="324000"/>
          </a:xfrm>
        </p:grpSpPr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CC462049-5044-4712-99D2-93D6653B2919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37" name="그래픽 136">
              <a:extLst>
                <a:ext uri="{FF2B5EF4-FFF2-40B4-BE49-F238E27FC236}">
                  <a16:creationId xmlns:a16="http://schemas.microsoft.com/office/drawing/2014/main" id="{E8D3DC86-56B1-43E1-9353-06F0CD69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BCD75D0-09F2-4459-9BFE-85BADB6CE720}"/>
              </a:ext>
            </a:extLst>
          </p:cNvPr>
          <p:cNvGrpSpPr/>
          <p:nvPr/>
        </p:nvGrpSpPr>
        <p:grpSpPr>
          <a:xfrm>
            <a:off x="5520476" y="4409174"/>
            <a:ext cx="751217" cy="324000"/>
            <a:chOff x="7567344" y="2505301"/>
            <a:chExt cx="751217" cy="324000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0020A7C2-D65E-42AF-B5AD-CD89203EDB4B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0" name="그래픽 139">
              <a:extLst>
                <a:ext uri="{FF2B5EF4-FFF2-40B4-BE49-F238E27FC236}">
                  <a16:creationId xmlns:a16="http://schemas.microsoft.com/office/drawing/2014/main" id="{B8603046-4FC9-4505-AA60-D859A1886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1E36610-A816-407F-9D73-9A8CFFAEF401}"/>
              </a:ext>
            </a:extLst>
          </p:cNvPr>
          <p:cNvGrpSpPr/>
          <p:nvPr/>
        </p:nvGrpSpPr>
        <p:grpSpPr>
          <a:xfrm>
            <a:off x="5520476" y="4779378"/>
            <a:ext cx="751217" cy="324000"/>
            <a:chOff x="7567344" y="2505301"/>
            <a:chExt cx="751217" cy="324000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DBB00F82-D502-4983-8DB8-76776362D98E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3" name="그래픽 142">
              <a:extLst>
                <a:ext uri="{FF2B5EF4-FFF2-40B4-BE49-F238E27FC236}">
                  <a16:creationId xmlns:a16="http://schemas.microsoft.com/office/drawing/2014/main" id="{94E236B2-C329-4D38-AB9B-D6128843E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D936C2AA-C39D-4BE7-87AB-F1B52292F45E}"/>
              </a:ext>
            </a:extLst>
          </p:cNvPr>
          <p:cNvGrpSpPr/>
          <p:nvPr/>
        </p:nvGrpSpPr>
        <p:grpSpPr>
          <a:xfrm>
            <a:off x="5599987" y="3172830"/>
            <a:ext cx="589426" cy="324000"/>
            <a:chOff x="7567345" y="2505301"/>
            <a:chExt cx="589426" cy="324000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95BACA94-9D7D-4553-8D53-3A5B2910DB55}"/>
                </a:ext>
              </a:extLst>
            </p:cNvPr>
            <p:cNvSpPr/>
            <p:nvPr/>
          </p:nvSpPr>
          <p:spPr>
            <a:xfrm>
              <a:off x="7567345" y="2505301"/>
              <a:ext cx="589426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6" name="그래픽 145">
              <a:extLst>
                <a:ext uri="{FF2B5EF4-FFF2-40B4-BE49-F238E27FC236}">
                  <a16:creationId xmlns:a16="http://schemas.microsoft.com/office/drawing/2014/main" id="{82744BE2-4AE8-4210-895D-72E1ED5F1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44B0B12-9734-4C06-804A-8B4C2D566BBA}"/>
              </a:ext>
            </a:extLst>
          </p:cNvPr>
          <p:cNvGrpSpPr/>
          <p:nvPr/>
        </p:nvGrpSpPr>
        <p:grpSpPr>
          <a:xfrm>
            <a:off x="5520476" y="5150751"/>
            <a:ext cx="751217" cy="324000"/>
            <a:chOff x="7567344" y="2505301"/>
            <a:chExt cx="751217" cy="324000"/>
          </a:xfrm>
        </p:grpSpPr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66D20007-F4AD-488B-9D97-A19C09FA7B4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9" name="그래픽 148">
              <a:extLst>
                <a:ext uri="{FF2B5EF4-FFF2-40B4-BE49-F238E27FC236}">
                  <a16:creationId xmlns:a16="http://schemas.microsoft.com/office/drawing/2014/main" id="{81DF0EA8-5CF6-4252-8E5E-B99D5C90A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004C52A-8AF8-4B2E-9593-BA014E57AD61}"/>
              </a:ext>
            </a:extLst>
          </p:cNvPr>
          <p:cNvGrpSpPr/>
          <p:nvPr/>
        </p:nvGrpSpPr>
        <p:grpSpPr>
          <a:xfrm>
            <a:off x="6585862" y="3668856"/>
            <a:ext cx="751217" cy="324000"/>
            <a:chOff x="7567344" y="2505301"/>
            <a:chExt cx="751217" cy="324000"/>
          </a:xfrm>
        </p:grpSpPr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2CE1B797-2864-4F57-8B8C-75F3F3DF3765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2" name="그래픽 151">
              <a:extLst>
                <a:ext uri="{FF2B5EF4-FFF2-40B4-BE49-F238E27FC236}">
                  <a16:creationId xmlns:a16="http://schemas.microsoft.com/office/drawing/2014/main" id="{144A2D1F-C51B-4B7B-8C99-AD9C469EC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311CE69-8B96-4AE5-9911-FB9FCDE0CE35}"/>
              </a:ext>
            </a:extLst>
          </p:cNvPr>
          <p:cNvGrpSpPr/>
          <p:nvPr/>
        </p:nvGrpSpPr>
        <p:grpSpPr>
          <a:xfrm>
            <a:off x="6585862" y="4039060"/>
            <a:ext cx="751217" cy="324000"/>
            <a:chOff x="7567344" y="2505301"/>
            <a:chExt cx="751217" cy="324000"/>
          </a:xfrm>
        </p:grpSpPr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8659F41F-3CF2-41F9-A673-F2F5F0857299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5" name="그래픽 154">
              <a:extLst>
                <a:ext uri="{FF2B5EF4-FFF2-40B4-BE49-F238E27FC236}">
                  <a16:creationId xmlns:a16="http://schemas.microsoft.com/office/drawing/2014/main" id="{62E150EE-198C-4AE5-9E55-1ABC36EA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72E0C05-B814-454E-8693-786902F490FE}"/>
              </a:ext>
            </a:extLst>
          </p:cNvPr>
          <p:cNvGrpSpPr/>
          <p:nvPr/>
        </p:nvGrpSpPr>
        <p:grpSpPr>
          <a:xfrm>
            <a:off x="6585862" y="4409174"/>
            <a:ext cx="751217" cy="324000"/>
            <a:chOff x="7567344" y="2505301"/>
            <a:chExt cx="751217" cy="324000"/>
          </a:xfrm>
        </p:grpSpPr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3E554799-7EB6-4B31-8AAE-CB0B996DDAF6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8" name="그래픽 157">
              <a:extLst>
                <a:ext uri="{FF2B5EF4-FFF2-40B4-BE49-F238E27FC236}">
                  <a16:creationId xmlns:a16="http://schemas.microsoft.com/office/drawing/2014/main" id="{562CE160-4AFC-450E-8C31-76902E79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8D1C41C-4FCA-4C8B-B0CB-074EA45F26D7}"/>
              </a:ext>
            </a:extLst>
          </p:cNvPr>
          <p:cNvGrpSpPr/>
          <p:nvPr/>
        </p:nvGrpSpPr>
        <p:grpSpPr>
          <a:xfrm>
            <a:off x="6585862" y="4779378"/>
            <a:ext cx="751217" cy="324000"/>
            <a:chOff x="7567344" y="2505301"/>
            <a:chExt cx="751217" cy="324000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CE514114-2581-47D5-8F62-85734E27B4C8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1" name="그래픽 160">
              <a:extLst>
                <a:ext uri="{FF2B5EF4-FFF2-40B4-BE49-F238E27FC236}">
                  <a16:creationId xmlns:a16="http://schemas.microsoft.com/office/drawing/2014/main" id="{5F40A1A6-9FCC-4924-9A11-727212508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72338751-D6AE-47FC-A0C5-B5AE66A0BF99}"/>
              </a:ext>
            </a:extLst>
          </p:cNvPr>
          <p:cNvGrpSpPr/>
          <p:nvPr/>
        </p:nvGrpSpPr>
        <p:grpSpPr>
          <a:xfrm>
            <a:off x="7518935" y="3668856"/>
            <a:ext cx="751217" cy="324000"/>
            <a:chOff x="7567344" y="2505301"/>
            <a:chExt cx="751217" cy="324000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86E04750-B343-4E9C-8993-1A22E87927CF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4" name="그래픽 163">
              <a:extLst>
                <a:ext uri="{FF2B5EF4-FFF2-40B4-BE49-F238E27FC236}">
                  <a16:creationId xmlns:a16="http://schemas.microsoft.com/office/drawing/2014/main" id="{AD19A534-E844-4E71-AFB5-981FF7084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084A56F-AE2B-4D29-9F28-42844A4560C5}"/>
              </a:ext>
            </a:extLst>
          </p:cNvPr>
          <p:cNvGrpSpPr/>
          <p:nvPr/>
        </p:nvGrpSpPr>
        <p:grpSpPr>
          <a:xfrm>
            <a:off x="7518935" y="4039060"/>
            <a:ext cx="751217" cy="324000"/>
            <a:chOff x="7567344" y="2505301"/>
            <a:chExt cx="751217" cy="324000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9DC3E6EB-D1A2-4A34-B94E-EB31FB5C23DC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7" name="그래픽 166">
              <a:extLst>
                <a:ext uri="{FF2B5EF4-FFF2-40B4-BE49-F238E27FC236}">
                  <a16:creationId xmlns:a16="http://schemas.microsoft.com/office/drawing/2014/main" id="{82C1A8D6-6B33-4239-B195-08DA753B7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564DB742-7DC1-4539-B5FD-B84EA976F395}"/>
              </a:ext>
            </a:extLst>
          </p:cNvPr>
          <p:cNvGrpSpPr/>
          <p:nvPr/>
        </p:nvGrpSpPr>
        <p:grpSpPr>
          <a:xfrm>
            <a:off x="7518935" y="4409174"/>
            <a:ext cx="751217" cy="324000"/>
            <a:chOff x="7567344" y="2505301"/>
            <a:chExt cx="751217" cy="324000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612C9CB0-B8E2-4D06-8750-220B1C5DE5C6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70" name="그래픽 169">
              <a:extLst>
                <a:ext uri="{FF2B5EF4-FFF2-40B4-BE49-F238E27FC236}">
                  <a16:creationId xmlns:a16="http://schemas.microsoft.com/office/drawing/2014/main" id="{58C3FCD3-8700-4F4F-9F1A-328041437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110D2046-DF0A-420E-9E9A-4F618460EBB2}"/>
              </a:ext>
            </a:extLst>
          </p:cNvPr>
          <p:cNvGrpSpPr/>
          <p:nvPr/>
        </p:nvGrpSpPr>
        <p:grpSpPr>
          <a:xfrm>
            <a:off x="7518935" y="4779378"/>
            <a:ext cx="751217" cy="324000"/>
            <a:chOff x="7567344" y="2505301"/>
            <a:chExt cx="751217" cy="324000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10AA93CE-CD95-4A78-B899-01F91F4FCB3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73" name="그래픽 172">
              <a:extLst>
                <a:ext uri="{FF2B5EF4-FFF2-40B4-BE49-F238E27FC236}">
                  <a16:creationId xmlns:a16="http://schemas.microsoft.com/office/drawing/2014/main" id="{B3A21A03-7615-4099-A162-0DCDFDC46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FCA374F-3E21-4057-8CE2-B3B5127B5474}"/>
              </a:ext>
            </a:extLst>
          </p:cNvPr>
          <p:cNvGrpSpPr/>
          <p:nvPr/>
        </p:nvGrpSpPr>
        <p:grpSpPr>
          <a:xfrm>
            <a:off x="7598446" y="3172830"/>
            <a:ext cx="589426" cy="324000"/>
            <a:chOff x="7567345" y="2505301"/>
            <a:chExt cx="589426" cy="324000"/>
          </a:xfrm>
        </p:grpSpPr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5C863015-D9CF-4D01-A984-8E5F75CDE9B1}"/>
                </a:ext>
              </a:extLst>
            </p:cNvPr>
            <p:cNvSpPr/>
            <p:nvPr/>
          </p:nvSpPr>
          <p:spPr>
            <a:xfrm>
              <a:off x="7567345" y="2505301"/>
              <a:ext cx="589426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76" name="그래픽 175">
              <a:extLst>
                <a:ext uri="{FF2B5EF4-FFF2-40B4-BE49-F238E27FC236}">
                  <a16:creationId xmlns:a16="http://schemas.microsoft.com/office/drawing/2014/main" id="{5BF8C2E4-EC46-4BD1-9B5D-E8E307E24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773C99B0-3FEF-4E0F-B2B4-04B1CACAD674}"/>
              </a:ext>
            </a:extLst>
          </p:cNvPr>
          <p:cNvGrpSpPr/>
          <p:nvPr/>
        </p:nvGrpSpPr>
        <p:grpSpPr>
          <a:xfrm>
            <a:off x="7518935" y="5150751"/>
            <a:ext cx="751217" cy="324000"/>
            <a:chOff x="7567344" y="2505301"/>
            <a:chExt cx="751217" cy="324000"/>
          </a:xfrm>
        </p:grpSpPr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582B16B1-FE5F-416B-9925-A1E623DC329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79" name="그래픽 178">
              <a:extLst>
                <a:ext uri="{FF2B5EF4-FFF2-40B4-BE49-F238E27FC236}">
                  <a16:creationId xmlns:a16="http://schemas.microsoft.com/office/drawing/2014/main" id="{681F7618-354C-4AEC-89EF-EC241FD14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517550-5427-A799-8B50-687221838B6E}"/>
              </a:ext>
            </a:extLst>
          </p:cNvPr>
          <p:cNvGrpSpPr/>
          <p:nvPr/>
        </p:nvGrpSpPr>
        <p:grpSpPr>
          <a:xfrm>
            <a:off x="916377" y="5165681"/>
            <a:ext cx="415498" cy="291946"/>
            <a:chOff x="8488100" y="5559080"/>
            <a:chExt cx="415498" cy="291946"/>
          </a:xfrm>
        </p:grpSpPr>
        <p:sp>
          <p:nvSpPr>
            <p:cNvPr id="8" name="Google Shape;536;p13">
              <a:extLst>
                <a:ext uri="{FF2B5EF4-FFF2-40B4-BE49-F238E27FC236}">
                  <a16:creationId xmlns:a16="http://schemas.microsoft.com/office/drawing/2014/main" id="{E7FB264D-6C58-393E-4CFC-A76F99598090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CC28EB-9613-5C75-E429-0C03B19474EF}"/>
                </a:ext>
              </a:extLst>
            </p:cNvPr>
            <p:cNvSpPr txBox="1"/>
            <p:nvPr/>
          </p:nvSpPr>
          <p:spPr>
            <a:xfrm>
              <a:off x="8488100" y="560069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계산기</a:t>
              </a:r>
              <a:endParaRPr lang="ko-KR" altLang="en-US" sz="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17D310-0D1A-2328-DC0E-D680676B5BAF}"/>
              </a:ext>
            </a:extLst>
          </p:cNvPr>
          <p:cNvGrpSpPr/>
          <p:nvPr/>
        </p:nvGrpSpPr>
        <p:grpSpPr>
          <a:xfrm>
            <a:off x="2901435" y="5165681"/>
            <a:ext cx="415498" cy="291946"/>
            <a:chOff x="8488100" y="5559080"/>
            <a:chExt cx="415498" cy="291946"/>
          </a:xfrm>
        </p:grpSpPr>
        <p:sp>
          <p:nvSpPr>
            <p:cNvPr id="11" name="Google Shape;536;p13">
              <a:extLst>
                <a:ext uri="{FF2B5EF4-FFF2-40B4-BE49-F238E27FC236}">
                  <a16:creationId xmlns:a16="http://schemas.microsoft.com/office/drawing/2014/main" id="{A450F0F7-65E8-B951-47A1-C461E15B52E3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5288E3-F196-E64C-77C0-467B62CF3872}"/>
                </a:ext>
              </a:extLst>
            </p:cNvPr>
            <p:cNvSpPr txBox="1"/>
            <p:nvPr/>
          </p:nvSpPr>
          <p:spPr>
            <a:xfrm>
              <a:off x="8488100" y="560069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계산기</a:t>
              </a:r>
              <a:endParaRPr lang="ko-KR" altLang="en-US" sz="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11D94D-AC20-9469-CD33-D763E2E8C46C}"/>
              </a:ext>
            </a:extLst>
          </p:cNvPr>
          <p:cNvGrpSpPr/>
          <p:nvPr/>
        </p:nvGrpSpPr>
        <p:grpSpPr>
          <a:xfrm>
            <a:off x="4928724" y="5165681"/>
            <a:ext cx="415498" cy="291946"/>
            <a:chOff x="8488100" y="5559080"/>
            <a:chExt cx="415498" cy="291946"/>
          </a:xfrm>
        </p:grpSpPr>
        <p:sp>
          <p:nvSpPr>
            <p:cNvPr id="14" name="Google Shape;536;p13">
              <a:extLst>
                <a:ext uri="{FF2B5EF4-FFF2-40B4-BE49-F238E27FC236}">
                  <a16:creationId xmlns:a16="http://schemas.microsoft.com/office/drawing/2014/main" id="{FD3A672B-0B28-549F-5154-A8093310F6C7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05DD0A-D5BB-67EB-BCA2-5AC41ED5F72F}"/>
                </a:ext>
              </a:extLst>
            </p:cNvPr>
            <p:cNvSpPr txBox="1"/>
            <p:nvPr/>
          </p:nvSpPr>
          <p:spPr>
            <a:xfrm>
              <a:off x="8488100" y="560069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계산기</a:t>
              </a:r>
              <a:endParaRPr lang="ko-KR" altLang="en-US" sz="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AA3880-E30E-4D4B-9FFA-C90BBC358A04}"/>
              </a:ext>
            </a:extLst>
          </p:cNvPr>
          <p:cNvGrpSpPr/>
          <p:nvPr/>
        </p:nvGrpSpPr>
        <p:grpSpPr>
          <a:xfrm>
            <a:off x="6913782" y="5165681"/>
            <a:ext cx="415498" cy="291946"/>
            <a:chOff x="8488100" y="5559080"/>
            <a:chExt cx="415498" cy="291946"/>
          </a:xfrm>
        </p:grpSpPr>
        <p:sp>
          <p:nvSpPr>
            <p:cNvPr id="17" name="Google Shape;536;p13">
              <a:extLst>
                <a:ext uri="{FF2B5EF4-FFF2-40B4-BE49-F238E27FC236}">
                  <a16:creationId xmlns:a16="http://schemas.microsoft.com/office/drawing/2014/main" id="{8AC52112-25D6-2C4D-E5EA-58FEA834912C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BFDE82-8FDE-CB8C-94E8-70D10784B775}"/>
                </a:ext>
              </a:extLst>
            </p:cNvPr>
            <p:cNvSpPr txBox="1"/>
            <p:nvPr/>
          </p:nvSpPr>
          <p:spPr>
            <a:xfrm>
              <a:off x="8488100" y="560069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계산기</a:t>
              </a:r>
              <a:endParaRPr lang="ko-KR" altLang="en-US" sz="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22" name="타원형 설명선 481">
            <a:extLst>
              <a:ext uri="{FF2B5EF4-FFF2-40B4-BE49-F238E27FC236}">
                <a16:creationId xmlns:a16="http://schemas.microsoft.com/office/drawing/2014/main" id="{E32E898F-EB9E-7DDC-D6AF-7CCA9B4358A1}"/>
              </a:ext>
            </a:extLst>
          </p:cNvPr>
          <p:cNvSpPr/>
          <p:nvPr/>
        </p:nvSpPr>
        <p:spPr>
          <a:xfrm>
            <a:off x="457982" y="2025523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3" name="타원형 설명선 481">
            <a:extLst>
              <a:ext uri="{FF2B5EF4-FFF2-40B4-BE49-F238E27FC236}">
                <a16:creationId xmlns:a16="http://schemas.microsoft.com/office/drawing/2014/main" id="{5625A8B0-B7CF-7421-2B33-9EA66C54CC75}"/>
              </a:ext>
            </a:extLst>
          </p:cNvPr>
          <p:cNvSpPr/>
          <p:nvPr/>
        </p:nvSpPr>
        <p:spPr>
          <a:xfrm>
            <a:off x="908126" y="4987754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6" name="타원형 설명선 481">
            <a:extLst>
              <a:ext uri="{FF2B5EF4-FFF2-40B4-BE49-F238E27FC236}">
                <a16:creationId xmlns:a16="http://schemas.microsoft.com/office/drawing/2014/main" id="{41DEE624-5CEC-310E-B25D-D7BB611942C0}"/>
              </a:ext>
            </a:extLst>
          </p:cNvPr>
          <p:cNvSpPr/>
          <p:nvPr/>
        </p:nvSpPr>
        <p:spPr>
          <a:xfrm>
            <a:off x="8474910" y="5366065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92F96C2D-F818-49E6-8719-8494C0A3D729}"/>
              </a:ext>
            </a:extLst>
          </p:cNvPr>
          <p:cNvSpPr/>
          <p:nvPr/>
        </p:nvSpPr>
        <p:spPr>
          <a:xfrm>
            <a:off x="271181" y="5528202"/>
            <a:ext cx="1648227" cy="30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대표 기기 변경하기</a:t>
            </a:r>
          </a:p>
        </p:txBody>
      </p:sp>
      <p:sp>
        <p:nvSpPr>
          <p:cNvPr id="185" name="타원형 설명선 481">
            <a:extLst>
              <a:ext uri="{FF2B5EF4-FFF2-40B4-BE49-F238E27FC236}">
                <a16:creationId xmlns:a16="http://schemas.microsoft.com/office/drawing/2014/main" id="{B2EC2A16-A7F7-41F5-A515-29FED75A1446}"/>
              </a:ext>
            </a:extLst>
          </p:cNvPr>
          <p:cNvSpPr/>
          <p:nvPr/>
        </p:nvSpPr>
        <p:spPr>
          <a:xfrm>
            <a:off x="126678" y="536504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63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0264-1150-6F55-11B8-139BB3968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F6164-5F3A-D007-8227-DBB20AA5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_5-2-6_놀이를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누가 더 평균에 가까울까요</a:t>
            </a:r>
            <a:endParaRPr lang="ko-KR" dirty="0">
              <a:solidFill>
                <a:srgbClr val="000000"/>
              </a:solidFill>
              <a:ea typeface="Pretendard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9967A-3D3E-E6BB-7347-445857731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DC717-7D1B-82BD-4FB1-9212C7800C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ACD01-5D0F-ED01-B911-B1ADEB65ED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0375315-A220-45B2-9833-A9D2A04DA328}"/>
              </a:ext>
            </a:extLst>
          </p:cNvPr>
          <p:cNvGrpSpPr/>
          <p:nvPr/>
        </p:nvGrpSpPr>
        <p:grpSpPr>
          <a:xfrm>
            <a:off x="8202764" y="5559080"/>
            <a:ext cx="291946" cy="291946"/>
            <a:chOff x="1380932" y="5665612"/>
            <a:chExt cx="291946" cy="291946"/>
          </a:xfrm>
        </p:grpSpPr>
        <p:sp>
          <p:nvSpPr>
            <p:cNvPr id="122" name="Google Shape;534;p13">
              <a:extLst>
                <a:ext uri="{FF2B5EF4-FFF2-40B4-BE49-F238E27FC236}">
                  <a16:creationId xmlns:a16="http://schemas.microsoft.com/office/drawing/2014/main" id="{42CD1BF4-4109-46C9-ACCA-A3B766EB28D6}"/>
                </a:ext>
              </a:extLst>
            </p:cNvPr>
            <p:cNvSpPr/>
            <p:nvPr/>
          </p:nvSpPr>
          <p:spPr>
            <a:xfrm>
              <a:off x="1380932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24" name="Google Shape;535;p13">
              <a:extLst>
                <a:ext uri="{FF2B5EF4-FFF2-40B4-BE49-F238E27FC236}">
                  <a16:creationId xmlns:a16="http://schemas.microsoft.com/office/drawing/2014/main" id="{634BFCDB-0B5E-4FAB-8CC0-914EBA33155C}"/>
                </a:ext>
              </a:extLst>
            </p:cNvPr>
            <p:cNvSpPr/>
            <p:nvPr/>
          </p:nvSpPr>
          <p:spPr>
            <a:xfrm>
              <a:off x="1450704" y="5736131"/>
              <a:ext cx="152402" cy="150908"/>
            </a:xfrm>
            <a:custGeom>
              <a:avLst/>
              <a:gdLst/>
              <a:ahLst/>
              <a:cxnLst/>
              <a:rect l="l" t="t" r="r" b="b"/>
              <a:pathLst>
                <a:path w="1401" h="1401" extrusionOk="0">
                  <a:moveTo>
                    <a:pt x="543" y="0"/>
                  </a:moveTo>
                  <a:lnTo>
                    <a:pt x="0" y="108"/>
                  </a:lnTo>
                  <a:lnTo>
                    <a:pt x="165" y="273"/>
                  </a:lnTo>
                  <a:cubicBezTo>
                    <a:pt x="70" y="392"/>
                    <a:pt x="11" y="541"/>
                    <a:pt x="11" y="705"/>
                  </a:cubicBezTo>
                  <a:cubicBezTo>
                    <a:pt x="11" y="1090"/>
                    <a:pt x="322" y="1401"/>
                    <a:pt x="706" y="1401"/>
                  </a:cubicBezTo>
                  <a:cubicBezTo>
                    <a:pt x="1090" y="1401"/>
                    <a:pt x="1401" y="1090"/>
                    <a:pt x="1401" y="705"/>
                  </a:cubicBezTo>
                  <a:cubicBezTo>
                    <a:pt x="1401" y="418"/>
                    <a:pt x="1227" y="172"/>
                    <a:pt x="977" y="66"/>
                  </a:cubicBezTo>
                  <a:lnTo>
                    <a:pt x="977" y="232"/>
                  </a:lnTo>
                  <a:cubicBezTo>
                    <a:pt x="1142" y="327"/>
                    <a:pt x="1252" y="502"/>
                    <a:pt x="1252" y="705"/>
                  </a:cubicBezTo>
                  <a:cubicBezTo>
                    <a:pt x="1252" y="1007"/>
                    <a:pt x="1008" y="1252"/>
                    <a:pt x="706" y="1252"/>
                  </a:cubicBezTo>
                  <a:cubicBezTo>
                    <a:pt x="404" y="1252"/>
                    <a:pt x="160" y="1007"/>
                    <a:pt x="160" y="705"/>
                  </a:cubicBezTo>
                  <a:cubicBezTo>
                    <a:pt x="160" y="582"/>
                    <a:pt x="201" y="470"/>
                    <a:pt x="270" y="378"/>
                  </a:cubicBezTo>
                  <a:lnTo>
                    <a:pt x="435" y="543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F6E3B93-2A44-4F29-A6DD-9C2CD167EEB7}"/>
              </a:ext>
            </a:extLst>
          </p:cNvPr>
          <p:cNvSpPr/>
          <p:nvPr/>
        </p:nvSpPr>
        <p:spPr>
          <a:xfrm>
            <a:off x="7407201" y="5558217"/>
            <a:ext cx="701749" cy="2917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DAC73DC-2053-4528-A801-D637C3DAF277}"/>
              </a:ext>
            </a:extLst>
          </p:cNvPr>
          <p:cNvGrpSpPr/>
          <p:nvPr/>
        </p:nvGrpSpPr>
        <p:grpSpPr>
          <a:xfrm>
            <a:off x="7474037" y="5558217"/>
            <a:ext cx="291946" cy="291946"/>
            <a:chOff x="2341852" y="5665611"/>
            <a:chExt cx="291946" cy="291946"/>
          </a:xfrm>
        </p:grpSpPr>
        <p:sp>
          <p:nvSpPr>
            <p:cNvPr id="112" name="Google Shape;539;p13">
              <a:extLst>
                <a:ext uri="{FF2B5EF4-FFF2-40B4-BE49-F238E27FC236}">
                  <a16:creationId xmlns:a16="http://schemas.microsoft.com/office/drawing/2014/main" id="{91670DAF-7F03-4FA2-AE9D-CC3E56640B3E}"/>
                </a:ext>
              </a:extLst>
            </p:cNvPr>
            <p:cNvSpPr/>
            <p:nvPr/>
          </p:nvSpPr>
          <p:spPr>
            <a:xfrm>
              <a:off x="2341852" y="5665611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C08344CD-F387-44D8-81F3-0A23FEE46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9425" y="5749465"/>
              <a:ext cx="176800" cy="124238"/>
            </a:xfrm>
            <a:prstGeom prst="rect">
              <a:avLst/>
            </a:prstGeom>
          </p:spPr>
        </p:pic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CFE5B3-7DA9-4A37-A3A3-6A70C017A5BE}"/>
              </a:ext>
            </a:extLst>
          </p:cNvPr>
          <p:cNvGraphicFramePr>
            <a:graphicFrameLocks noGrp="1"/>
          </p:cNvGraphicFramePr>
          <p:nvPr/>
        </p:nvGraphicFramePr>
        <p:xfrm>
          <a:off x="565982" y="2822725"/>
          <a:ext cx="1854144" cy="2677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1397">
                  <a:extLst>
                    <a:ext uri="{9D8B030D-6E8A-4147-A177-3AD203B41FA5}">
                      <a16:colId xmlns:a16="http://schemas.microsoft.com/office/drawing/2014/main" val="2249844106"/>
                    </a:ext>
                  </a:extLst>
                </a:gridCol>
                <a:gridCol w="1012747">
                  <a:extLst>
                    <a:ext uri="{9D8B030D-6E8A-4147-A177-3AD203B41FA5}">
                      <a16:colId xmlns:a16="http://schemas.microsoft.com/office/drawing/2014/main" val="224722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기록</a:t>
                      </a:r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                  )</a:t>
                      </a:r>
                    </a:p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3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0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00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66139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5A93AB-0672-4FC6-A795-EE930250743C}"/>
              </a:ext>
            </a:extLst>
          </p:cNvPr>
          <p:cNvGraphicFramePr>
            <a:graphicFrameLocks noGrp="1"/>
          </p:cNvGraphicFramePr>
          <p:nvPr/>
        </p:nvGraphicFramePr>
        <p:xfrm>
          <a:off x="2555598" y="2822725"/>
          <a:ext cx="1854144" cy="2677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1397">
                  <a:extLst>
                    <a:ext uri="{9D8B030D-6E8A-4147-A177-3AD203B41FA5}">
                      <a16:colId xmlns:a16="http://schemas.microsoft.com/office/drawing/2014/main" val="2249844106"/>
                    </a:ext>
                  </a:extLst>
                </a:gridCol>
                <a:gridCol w="1012747">
                  <a:extLst>
                    <a:ext uri="{9D8B030D-6E8A-4147-A177-3AD203B41FA5}">
                      <a16:colId xmlns:a16="http://schemas.microsoft.com/office/drawing/2014/main" val="224722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기록</a:t>
                      </a:r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                  )</a:t>
                      </a:r>
                    </a:p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3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0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00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66139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3591A23-F138-4B56-BE6D-5BEE9867FC01}"/>
              </a:ext>
            </a:extLst>
          </p:cNvPr>
          <p:cNvGraphicFramePr>
            <a:graphicFrameLocks noGrp="1"/>
          </p:cNvGraphicFramePr>
          <p:nvPr/>
        </p:nvGraphicFramePr>
        <p:xfrm>
          <a:off x="4545214" y="2822725"/>
          <a:ext cx="1854144" cy="2677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1397">
                  <a:extLst>
                    <a:ext uri="{9D8B030D-6E8A-4147-A177-3AD203B41FA5}">
                      <a16:colId xmlns:a16="http://schemas.microsoft.com/office/drawing/2014/main" val="2249844106"/>
                    </a:ext>
                  </a:extLst>
                </a:gridCol>
                <a:gridCol w="1012747">
                  <a:extLst>
                    <a:ext uri="{9D8B030D-6E8A-4147-A177-3AD203B41FA5}">
                      <a16:colId xmlns:a16="http://schemas.microsoft.com/office/drawing/2014/main" val="224722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기록</a:t>
                      </a:r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                  )</a:t>
                      </a:r>
                    </a:p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3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0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00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66139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D5995A5-D68D-48A1-96DB-7AA7DEC6D06B}"/>
              </a:ext>
            </a:extLst>
          </p:cNvPr>
          <p:cNvGraphicFramePr>
            <a:graphicFrameLocks noGrp="1"/>
          </p:cNvGraphicFramePr>
          <p:nvPr/>
        </p:nvGraphicFramePr>
        <p:xfrm>
          <a:off x="6534830" y="2822725"/>
          <a:ext cx="1854144" cy="2677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1397">
                  <a:extLst>
                    <a:ext uri="{9D8B030D-6E8A-4147-A177-3AD203B41FA5}">
                      <a16:colId xmlns:a16="http://schemas.microsoft.com/office/drawing/2014/main" val="2249844106"/>
                    </a:ext>
                  </a:extLst>
                </a:gridCol>
                <a:gridCol w="1012747">
                  <a:extLst>
                    <a:ext uri="{9D8B030D-6E8A-4147-A177-3AD203B41FA5}">
                      <a16:colId xmlns:a16="http://schemas.microsoft.com/office/drawing/2014/main" val="224722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기록</a:t>
                      </a:r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                  )</a:t>
                      </a:r>
                    </a:p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3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0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00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661391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2BA3DE-525D-4405-B5B0-CC7CBC00E04E}"/>
              </a:ext>
            </a:extLst>
          </p:cNvPr>
          <p:cNvGrpSpPr/>
          <p:nvPr/>
        </p:nvGrpSpPr>
        <p:grpSpPr>
          <a:xfrm>
            <a:off x="560748" y="2158110"/>
            <a:ext cx="1854144" cy="572474"/>
            <a:chOff x="7567344" y="2505302"/>
            <a:chExt cx="1854144" cy="5724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6DE2DE1-5132-46B8-9A1F-1DF700D7A7DC}"/>
                </a:ext>
              </a:extLst>
            </p:cNvPr>
            <p:cNvSpPr/>
            <p:nvPr/>
          </p:nvSpPr>
          <p:spPr>
            <a:xfrm>
              <a:off x="7567344" y="2505302"/>
              <a:ext cx="1854144" cy="5724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BEB12576-4022-4C6E-8001-564EE30D8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3FF72BC-C1FB-42B1-8BE9-CBEADDD7E671}"/>
              </a:ext>
            </a:extLst>
          </p:cNvPr>
          <p:cNvGrpSpPr/>
          <p:nvPr/>
        </p:nvGrpSpPr>
        <p:grpSpPr>
          <a:xfrm>
            <a:off x="2555598" y="2158110"/>
            <a:ext cx="1854144" cy="572474"/>
            <a:chOff x="7567344" y="2505302"/>
            <a:chExt cx="1854144" cy="57247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0BAF6C5-4E1E-49C1-A2B0-A28304F26C03}"/>
                </a:ext>
              </a:extLst>
            </p:cNvPr>
            <p:cNvSpPr/>
            <p:nvPr/>
          </p:nvSpPr>
          <p:spPr>
            <a:xfrm>
              <a:off x="7567344" y="2505302"/>
              <a:ext cx="1854144" cy="5724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51E72A05-DBD8-4E29-96A9-93B7927C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10D77BE-8436-4EDC-B68E-4065398AF4C8}"/>
              </a:ext>
            </a:extLst>
          </p:cNvPr>
          <p:cNvGrpSpPr/>
          <p:nvPr/>
        </p:nvGrpSpPr>
        <p:grpSpPr>
          <a:xfrm>
            <a:off x="4545214" y="2158110"/>
            <a:ext cx="1854144" cy="572474"/>
            <a:chOff x="7567344" y="2505302"/>
            <a:chExt cx="1854144" cy="572474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0E97FA9-43A0-4AD4-A330-8EFF4A5E6226}"/>
                </a:ext>
              </a:extLst>
            </p:cNvPr>
            <p:cNvSpPr/>
            <p:nvPr/>
          </p:nvSpPr>
          <p:spPr>
            <a:xfrm>
              <a:off x="7567344" y="2505302"/>
              <a:ext cx="1854144" cy="5724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44" name="그래픽 43">
              <a:extLst>
                <a:ext uri="{FF2B5EF4-FFF2-40B4-BE49-F238E27FC236}">
                  <a16:creationId xmlns:a16="http://schemas.microsoft.com/office/drawing/2014/main" id="{4667F89D-76BD-459C-B0D6-EA002DA5C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3D651F0-E32B-45E5-8B4D-39A4A780A358}"/>
              </a:ext>
            </a:extLst>
          </p:cNvPr>
          <p:cNvGrpSpPr/>
          <p:nvPr/>
        </p:nvGrpSpPr>
        <p:grpSpPr>
          <a:xfrm>
            <a:off x="6534830" y="2158110"/>
            <a:ext cx="1854144" cy="572474"/>
            <a:chOff x="7567344" y="2505302"/>
            <a:chExt cx="1854144" cy="572474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8A0B6AB-1B35-48EA-9F63-6EF54DCF2D6F}"/>
                </a:ext>
              </a:extLst>
            </p:cNvPr>
            <p:cNvSpPr/>
            <p:nvPr/>
          </p:nvSpPr>
          <p:spPr>
            <a:xfrm>
              <a:off x="7567344" y="2505302"/>
              <a:ext cx="1854144" cy="5724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47" name="그래픽 46">
              <a:extLst>
                <a:ext uri="{FF2B5EF4-FFF2-40B4-BE49-F238E27FC236}">
                  <a16:creationId xmlns:a16="http://schemas.microsoft.com/office/drawing/2014/main" id="{57CACF23-A1F7-4379-BE26-87326469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19A4D24-08B6-44EC-A93B-D7CCEE15D7E8}"/>
              </a:ext>
            </a:extLst>
          </p:cNvPr>
          <p:cNvGrpSpPr/>
          <p:nvPr/>
        </p:nvGrpSpPr>
        <p:grpSpPr>
          <a:xfrm>
            <a:off x="608454" y="3668856"/>
            <a:ext cx="751217" cy="324000"/>
            <a:chOff x="7567344" y="2505301"/>
            <a:chExt cx="751217" cy="32400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971C90D-3B3A-4FA9-8CEB-B6517449D2E5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51" name="그래픽 50">
              <a:extLst>
                <a:ext uri="{FF2B5EF4-FFF2-40B4-BE49-F238E27FC236}">
                  <a16:creationId xmlns:a16="http://schemas.microsoft.com/office/drawing/2014/main" id="{FA924134-F4B2-48BD-9C85-406028DDB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C3D32C8-5502-424C-8D91-75A040A309B0}"/>
              </a:ext>
            </a:extLst>
          </p:cNvPr>
          <p:cNvGrpSpPr/>
          <p:nvPr/>
        </p:nvGrpSpPr>
        <p:grpSpPr>
          <a:xfrm>
            <a:off x="608454" y="4039060"/>
            <a:ext cx="751217" cy="324000"/>
            <a:chOff x="7567344" y="2505301"/>
            <a:chExt cx="751217" cy="32400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F7581D9-44A9-4ABF-92C2-FE15F3749EB1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08CF7899-4D8C-4AD6-9109-DE37D187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B7C639E-6D6B-4508-8949-D37CE6487403}"/>
              </a:ext>
            </a:extLst>
          </p:cNvPr>
          <p:cNvGrpSpPr/>
          <p:nvPr/>
        </p:nvGrpSpPr>
        <p:grpSpPr>
          <a:xfrm>
            <a:off x="608454" y="4409174"/>
            <a:ext cx="751217" cy="324000"/>
            <a:chOff x="7567344" y="2505301"/>
            <a:chExt cx="751217" cy="32400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998E982-EAD6-47E2-834F-EE0191FEB61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57" name="그래픽 56">
              <a:extLst>
                <a:ext uri="{FF2B5EF4-FFF2-40B4-BE49-F238E27FC236}">
                  <a16:creationId xmlns:a16="http://schemas.microsoft.com/office/drawing/2014/main" id="{A48D3B3E-B7B7-49F0-84D5-161037551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1246D93-46AC-4243-983B-ADE33AA56EE2}"/>
              </a:ext>
            </a:extLst>
          </p:cNvPr>
          <p:cNvGrpSpPr/>
          <p:nvPr/>
        </p:nvGrpSpPr>
        <p:grpSpPr>
          <a:xfrm>
            <a:off x="608454" y="4779378"/>
            <a:ext cx="751217" cy="324000"/>
            <a:chOff x="7567344" y="2505301"/>
            <a:chExt cx="751217" cy="32400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70438ED-20F4-4645-8586-7F552DBA7A46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60" name="그래픽 59">
              <a:extLst>
                <a:ext uri="{FF2B5EF4-FFF2-40B4-BE49-F238E27FC236}">
                  <a16:creationId xmlns:a16="http://schemas.microsoft.com/office/drawing/2014/main" id="{E91F4A62-DD5C-48B0-9DE1-D8102F5D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6B55A-805C-4F4C-ADC8-901BEE1780DC}"/>
              </a:ext>
            </a:extLst>
          </p:cNvPr>
          <p:cNvGrpSpPr/>
          <p:nvPr/>
        </p:nvGrpSpPr>
        <p:grpSpPr>
          <a:xfrm>
            <a:off x="1541527" y="3668856"/>
            <a:ext cx="751217" cy="324000"/>
            <a:chOff x="7567344" y="2505301"/>
            <a:chExt cx="751217" cy="32400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DE4E0CEE-C335-457F-9026-98B464379F11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72B45378-D842-4A63-9A80-7B8A2365E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7D45953-7A84-4513-9D95-3FB2BBEB178C}"/>
              </a:ext>
            </a:extLst>
          </p:cNvPr>
          <p:cNvGrpSpPr/>
          <p:nvPr/>
        </p:nvGrpSpPr>
        <p:grpSpPr>
          <a:xfrm>
            <a:off x="1541527" y="4039060"/>
            <a:ext cx="751217" cy="324000"/>
            <a:chOff x="7567344" y="2505301"/>
            <a:chExt cx="751217" cy="324000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81F3EBA-1B3C-4B7D-A861-798A2DD0739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66" name="그래픽 65">
              <a:extLst>
                <a:ext uri="{FF2B5EF4-FFF2-40B4-BE49-F238E27FC236}">
                  <a16:creationId xmlns:a16="http://schemas.microsoft.com/office/drawing/2014/main" id="{19C4A544-2DC4-44DD-AE2C-DA37BC42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98064BA-1BE3-4DE9-943C-8C6F78267676}"/>
              </a:ext>
            </a:extLst>
          </p:cNvPr>
          <p:cNvGrpSpPr/>
          <p:nvPr/>
        </p:nvGrpSpPr>
        <p:grpSpPr>
          <a:xfrm>
            <a:off x="1541527" y="4409174"/>
            <a:ext cx="751217" cy="324000"/>
            <a:chOff x="7567344" y="2505301"/>
            <a:chExt cx="751217" cy="324000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BBF55249-CFDA-4DCD-A1C9-28615EE0C095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69" name="그래픽 68">
              <a:extLst>
                <a:ext uri="{FF2B5EF4-FFF2-40B4-BE49-F238E27FC236}">
                  <a16:creationId xmlns:a16="http://schemas.microsoft.com/office/drawing/2014/main" id="{C7009F59-C538-47C0-9267-1DEB0C1B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C6C4B1F-7CCE-484B-AFE8-52F454C0EE89}"/>
              </a:ext>
            </a:extLst>
          </p:cNvPr>
          <p:cNvGrpSpPr/>
          <p:nvPr/>
        </p:nvGrpSpPr>
        <p:grpSpPr>
          <a:xfrm>
            <a:off x="1541527" y="4779378"/>
            <a:ext cx="751217" cy="324000"/>
            <a:chOff x="7567344" y="2505301"/>
            <a:chExt cx="751217" cy="324000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F14F0395-8CD7-408D-8D4E-8F39272C1B04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D69E28CB-58AB-4E33-8624-E872094F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8182DE9-7FDE-4B9D-9BD9-83A93BCCE304}"/>
              </a:ext>
            </a:extLst>
          </p:cNvPr>
          <p:cNvGrpSpPr/>
          <p:nvPr/>
        </p:nvGrpSpPr>
        <p:grpSpPr>
          <a:xfrm>
            <a:off x="1621038" y="3172830"/>
            <a:ext cx="589426" cy="324000"/>
            <a:chOff x="7567345" y="2505301"/>
            <a:chExt cx="589426" cy="324000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5DD09B6-FBAA-4F01-99EE-1B470484B56C}"/>
                </a:ext>
              </a:extLst>
            </p:cNvPr>
            <p:cNvSpPr/>
            <p:nvPr/>
          </p:nvSpPr>
          <p:spPr>
            <a:xfrm>
              <a:off x="7567345" y="2505301"/>
              <a:ext cx="589426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75" name="그래픽 74">
              <a:extLst>
                <a:ext uri="{FF2B5EF4-FFF2-40B4-BE49-F238E27FC236}">
                  <a16:creationId xmlns:a16="http://schemas.microsoft.com/office/drawing/2014/main" id="{AEC971E3-03B7-4C45-AD0E-5662EE981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EA145B8-DFD1-4681-B096-04EE6F402A9F}"/>
              </a:ext>
            </a:extLst>
          </p:cNvPr>
          <p:cNvGrpSpPr/>
          <p:nvPr/>
        </p:nvGrpSpPr>
        <p:grpSpPr>
          <a:xfrm>
            <a:off x="1541527" y="5150751"/>
            <a:ext cx="751217" cy="324000"/>
            <a:chOff x="7567344" y="2505301"/>
            <a:chExt cx="751217" cy="32400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243D4EF1-75FB-4B9B-851A-578A0B639BBA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7044C4C9-F233-4797-9A72-2F1D14CD9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B36D194-2BCD-4BD7-8ADC-FB13CB442541}"/>
              </a:ext>
            </a:extLst>
          </p:cNvPr>
          <p:cNvGrpSpPr/>
          <p:nvPr/>
        </p:nvGrpSpPr>
        <p:grpSpPr>
          <a:xfrm>
            <a:off x="2600347" y="3668856"/>
            <a:ext cx="751217" cy="324000"/>
            <a:chOff x="7567344" y="2505301"/>
            <a:chExt cx="751217" cy="324000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0EF97D6F-5A8A-44D0-A174-CB10333559D5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81" name="그래픽 80">
              <a:extLst>
                <a:ext uri="{FF2B5EF4-FFF2-40B4-BE49-F238E27FC236}">
                  <a16:creationId xmlns:a16="http://schemas.microsoft.com/office/drawing/2014/main" id="{0C50041F-45BD-4A98-AD6A-57DFD3CEE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440AFE9-8E76-46A8-8764-69C2AF25E43D}"/>
              </a:ext>
            </a:extLst>
          </p:cNvPr>
          <p:cNvGrpSpPr/>
          <p:nvPr/>
        </p:nvGrpSpPr>
        <p:grpSpPr>
          <a:xfrm>
            <a:off x="2600347" y="4039060"/>
            <a:ext cx="751217" cy="324000"/>
            <a:chOff x="7567344" y="2505301"/>
            <a:chExt cx="751217" cy="32400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CD89AE9-1EB8-4E1E-94A6-6554D291E740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84" name="그래픽 83">
              <a:extLst>
                <a:ext uri="{FF2B5EF4-FFF2-40B4-BE49-F238E27FC236}">
                  <a16:creationId xmlns:a16="http://schemas.microsoft.com/office/drawing/2014/main" id="{00CEC74E-340D-468B-B98D-33778B66D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24966CC-519E-4DCB-B0D9-1EAB86B5A93D}"/>
              </a:ext>
            </a:extLst>
          </p:cNvPr>
          <p:cNvGrpSpPr/>
          <p:nvPr/>
        </p:nvGrpSpPr>
        <p:grpSpPr>
          <a:xfrm>
            <a:off x="2600347" y="4409174"/>
            <a:ext cx="751217" cy="324000"/>
            <a:chOff x="7567344" y="2505301"/>
            <a:chExt cx="751217" cy="32400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84ABA4A-247D-4168-9588-2C8FC972C382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2928D463-8B62-40F5-A937-AC607ADCF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6D897FC-5AAA-497F-8ABE-96C99A3EE356}"/>
              </a:ext>
            </a:extLst>
          </p:cNvPr>
          <p:cNvGrpSpPr/>
          <p:nvPr/>
        </p:nvGrpSpPr>
        <p:grpSpPr>
          <a:xfrm>
            <a:off x="2600347" y="4779378"/>
            <a:ext cx="751217" cy="324000"/>
            <a:chOff x="7567344" y="2505301"/>
            <a:chExt cx="751217" cy="324000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7A76BDBC-32A8-46EE-90C3-D7844690EFB0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90" name="그래픽 89">
              <a:extLst>
                <a:ext uri="{FF2B5EF4-FFF2-40B4-BE49-F238E27FC236}">
                  <a16:creationId xmlns:a16="http://schemas.microsoft.com/office/drawing/2014/main" id="{524E94D4-4A92-42E5-B2D1-11F2FC2E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3FE5C5E-AFBF-4E27-9635-B769F38C3607}"/>
              </a:ext>
            </a:extLst>
          </p:cNvPr>
          <p:cNvGrpSpPr/>
          <p:nvPr/>
        </p:nvGrpSpPr>
        <p:grpSpPr>
          <a:xfrm>
            <a:off x="3533420" y="3668856"/>
            <a:ext cx="751217" cy="324000"/>
            <a:chOff x="7567344" y="2505301"/>
            <a:chExt cx="751217" cy="324000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DCD9680-3F89-4FFB-B6B1-E8EA93D3FEB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ADEEAA72-3161-4967-A6DC-504808F29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65A6062-823F-4EDF-B64F-E11FDDCB854C}"/>
              </a:ext>
            </a:extLst>
          </p:cNvPr>
          <p:cNvGrpSpPr/>
          <p:nvPr/>
        </p:nvGrpSpPr>
        <p:grpSpPr>
          <a:xfrm>
            <a:off x="3533420" y="4039060"/>
            <a:ext cx="751217" cy="324000"/>
            <a:chOff x="7567344" y="2505301"/>
            <a:chExt cx="751217" cy="324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7914C6C-1AF0-47FA-8063-7888A5EC0BEB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96" name="그래픽 95">
              <a:extLst>
                <a:ext uri="{FF2B5EF4-FFF2-40B4-BE49-F238E27FC236}">
                  <a16:creationId xmlns:a16="http://schemas.microsoft.com/office/drawing/2014/main" id="{6BDFF5F4-06D1-4531-94A3-407757E2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0A2BCAB-D83D-499E-9CCC-E7FA1DCDA319}"/>
              </a:ext>
            </a:extLst>
          </p:cNvPr>
          <p:cNvGrpSpPr/>
          <p:nvPr/>
        </p:nvGrpSpPr>
        <p:grpSpPr>
          <a:xfrm>
            <a:off x="3533420" y="4409174"/>
            <a:ext cx="751217" cy="324000"/>
            <a:chOff x="7567344" y="2505301"/>
            <a:chExt cx="751217" cy="324000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B0CD1B7F-7734-4EC2-ACEC-804DF6AFA004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99" name="그래픽 98">
              <a:extLst>
                <a:ext uri="{FF2B5EF4-FFF2-40B4-BE49-F238E27FC236}">
                  <a16:creationId xmlns:a16="http://schemas.microsoft.com/office/drawing/2014/main" id="{B21A87B9-0824-485F-B81F-B90007B31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F216BFB-CC18-490D-ACD2-10750316B5B7}"/>
              </a:ext>
            </a:extLst>
          </p:cNvPr>
          <p:cNvGrpSpPr/>
          <p:nvPr/>
        </p:nvGrpSpPr>
        <p:grpSpPr>
          <a:xfrm>
            <a:off x="3533420" y="4779378"/>
            <a:ext cx="751217" cy="324000"/>
            <a:chOff x="7567344" y="2505301"/>
            <a:chExt cx="751217" cy="324000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7715C1B8-170A-43F5-AC20-99E24CDDC95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04" name="그래픽 103">
              <a:extLst>
                <a:ext uri="{FF2B5EF4-FFF2-40B4-BE49-F238E27FC236}">
                  <a16:creationId xmlns:a16="http://schemas.microsoft.com/office/drawing/2014/main" id="{FCE96483-328A-438A-8AE2-25C708441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F8B596E-EFDC-48AB-B7A4-2542DE334C6C}"/>
              </a:ext>
            </a:extLst>
          </p:cNvPr>
          <p:cNvGrpSpPr/>
          <p:nvPr/>
        </p:nvGrpSpPr>
        <p:grpSpPr>
          <a:xfrm>
            <a:off x="3612931" y="3172830"/>
            <a:ext cx="589426" cy="324000"/>
            <a:chOff x="7567345" y="2505301"/>
            <a:chExt cx="589426" cy="32400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DF97A75-01C6-47DA-8FA3-C97B0CA31FA5}"/>
                </a:ext>
              </a:extLst>
            </p:cNvPr>
            <p:cNvSpPr/>
            <p:nvPr/>
          </p:nvSpPr>
          <p:spPr>
            <a:xfrm>
              <a:off x="7567345" y="2505301"/>
              <a:ext cx="589426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FE0C726B-4B93-48A3-87FC-551D4B5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8FCD6E1-9D0B-421D-897F-ED5E84700EDB}"/>
              </a:ext>
            </a:extLst>
          </p:cNvPr>
          <p:cNvGrpSpPr/>
          <p:nvPr/>
        </p:nvGrpSpPr>
        <p:grpSpPr>
          <a:xfrm>
            <a:off x="3533420" y="5150751"/>
            <a:ext cx="751217" cy="324000"/>
            <a:chOff x="7567344" y="2505301"/>
            <a:chExt cx="751217" cy="32400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FA6351D9-A95E-497E-8E4C-B4C1B02467D1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14" name="그래픽 113">
              <a:extLst>
                <a:ext uri="{FF2B5EF4-FFF2-40B4-BE49-F238E27FC236}">
                  <a16:creationId xmlns:a16="http://schemas.microsoft.com/office/drawing/2014/main" id="{CBAA43DE-3A2A-41AE-99A1-4FC90A67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A0F76CA-BD3B-464B-822E-D6A5C7ABFB6D}"/>
              </a:ext>
            </a:extLst>
          </p:cNvPr>
          <p:cNvGrpSpPr/>
          <p:nvPr/>
        </p:nvGrpSpPr>
        <p:grpSpPr>
          <a:xfrm>
            <a:off x="4587403" y="3668856"/>
            <a:ext cx="751217" cy="324000"/>
            <a:chOff x="7567344" y="2505301"/>
            <a:chExt cx="751217" cy="324000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0837F78E-B02E-44FE-8944-001177DF21A3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20" name="그래픽 119">
              <a:extLst>
                <a:ext uri="{FF2B5EF4-FFF2-40B4-BE49-F238E27FC236}">
                  <a16:creationId xmlns:a16="http://schemas.microsoft.com/office/drawing/2014/main" id="{E324EFCC-3AFA-4212-85BD-47DB79D4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57D673-C17C-45A3-9E3B-2E2C0747B192}"/>
              </a:ext>
            </a:extLst>
          </p:cNvPr>
          <p:cNvGrpSpPr/>
          <p:nvPr/>
        </p:nvGrpSpPr>
        <p:grpSpPr>
          <a:xfrm>
            <a:off x="4587403" y="4039060"/>
            <a:ext cx="751217" cy="324000"/>
            <a:chOff x="7567344" y="2505301"/>
            <a:chExt cx="751217" cy="324000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B7DECE65-EE78-4FB8-8B5D-3A8D5FE1F186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25" name="그래픽 124">
              <a:extLst>
                <a:ext uri="{FF2B5EF4-FFF2-40B4-BE49-F238E27FC236}">
                  <a16:creationId xmlns:a16="http://schemas.microsoft.com/office/drawing/2014/main" id="{9E1A3699-B02F-4386-BF43-880893FC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8DDD94E-8845-4C72-892A-FD88DBADAD46}"/>
              </a:ext>
            </a:extLst>
          </p:cNvPr>
          <p:cNvGrpSpPr/>
          <p:nvPr/>
        </p:nvGrpSpPr>
        <p:grpSpPr>
          <a:xfrm>
            <a:off x="4587403" y="4409174"/>
            <a:ext cx="751217" cy="324000"/>
            <a:chOff x="7567344" y="2505301"/>
            <a:chExt cx="751217" cy="324000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435DD3F6-3D03-4F7B-9260-EFB6C105EF2B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28" name="그래픽 127">
              <a:extLst>
                <a:ext uri="{FF2B5EF4-FFF2-40B4-BE49-F238E27FC236}">
                  <a16:creationId xmlns:a16="http://schemas.microsoft.com/office/drawing/2014/main" id="{39EDF1BE-89E0-4BD3-8E6D-0DBB7E74A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0873607-B314-48ED-B807-AA0D556DB816}"/>
              </a:ext>
            </a:extLst>
          </p:cNvPr>
          <p:cNvGrpSpPr/>
          <p:nvPr/>
        </p:nvGrpSpPr>
        <p:grpSpPr>
          <a:xfrm>
            <a:off x="4587403" y="4779378"/>
            <a:ext cx="751217" cy="324000"/>
            <a:chOff x="7567344" y="2505301"/>
            <a:chExt cx="751217" cy="324000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8BAC2D0C-25F5-48D4-8523-61070841C026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id="{0FB561C1-C1AE-48C7-B175-3DBB2650E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EF67C48-B3BC-49A0-9BF0-23211927B652}"/>
              </a:ext>
            </a:extLst>
          </p:cNvPr>
          <p:cNvGrpSpPr/>
          <p:nvPr/>
        </p:nvGrpSpPr>
        <p:grpSpPr>
          <a:xfrm>
            <a:off x="5520476" y="3668856"/>
            <a:ext cx="751217" cy="324000"/>
            <a:chOff x="7567344" y="2505301"/>
            <a:chExt cx="751217" cy="324000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642C9DE4-59A5-4D2D-893F-9A78863BAFDE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34" name="그래픽 133">
              <a:extLst>
                <a:ext uri="{FF2B5EF4-FFF2-40B4-BE49-F238E27FC236}">
                  <a16:creationId xmlns:a16="http://schemas.microsoft.com/office/drawing/2014/main" id="{376602DE-0A83-444D-A6A7-4C129806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9645891-3A7F-49F2-B02E-C16937420DA5}"/>
              </a:ext>
            </a:extLst>
          </p:cNvPr>
          <p:cNvGrpSpPr/>
          <p:nvPr/>
        </p:nvGrpSpPr>
        <p:grpSpPr>
          <a:xfrm>
            <a:off x="5520476" y="4039060"/>
            <a:ext cx="751217" cy="324000"/>
            <a:chOff x="7567344" y="2505301"/>
            <a:chExt cx="751217" cy="324000"/>
          </a:xfrm>
        </p:grpSpPr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CC462049-5044-4712-99D2-93D6653B2919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37" name="그래픽 136">
              <a:extLst>
                <a:ext uri="{FF2B5EF4-FFF2-40B4-BE49-F238E27FC236}">
                  <a16:creationId xmlns:a16="http://schemas.microsoft.com/office/drawing/2014/main" id="{E8D3DC86-56B1-43E1-9353-06F0CD69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BCD75D0-09F2-4459-9BFE-85BADB6CE720}"/>
              </a:ext>
            </a:extLst>
          </p:cNvPr>
          <p:cNvGrpSpPr/>
          <p:nvPr/>
        </p:nvGrpSpPr>
        <p:grpSpPr>
          <a:xfrm>
            <a:off x="5520476" y="4409174"/>
            <a:ext cx="751217" cy="324000"/>
            <a:chOff x="7567344" y="2505301"/>
            <a:chExt cx="751217" cy="324000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0020A7C2-D65E-42AF-B5AD-CD89203EDB4B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0" name="그래픽 139">
              <a:extLst>
                <a:ext uri="{FF2B5EF4-FFF2-40B4-BE49-F238E27FC236}">
                  <a16:creationId xmlns:a16="http://schemas.microsoft.com/office/drawing/2014/main" id="{B8603046-4FC9-4505-AA60-D859A1886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1E36610-A816-407F-9D73-9A8CFFAEF401}"/>
              </a:ext>
            </a:extLst>
          </p:cNvPr>
          <p:cNvGrpSpPr/>
          <p:nvPr/>
        </p:nvGrpSpPr>
        <p:grpSpPr>
          <a:xfrm>
            <a:off x="5520476" y="4779378"/>
            <a:ext cx="751217" cy="324000"/>
            <a:chOff x="7567344" y="2505301"/>
            <a:chExt cx="751217" cy="324000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DBB00F82-D502-4983-8DB8-76776362D98E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3" name="그래픽 142">
              <a:extLst>
                <a:ext uri="{FF2B5EF4-FFF2-40B4-BE49-F238E27FC236}">
                  <a16:creationId xmlns:a16="http://schemas.microsoft.com/office/drawing/2014/main" id="{94E236B2-C329-4D38-AB9B-D6128843E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D936C2AA-C39D-4BE7-87AB-F1B52292F45E}"/>
              </a:ext>
            </a:extLst>
          </p:cNvPr>
          <p:cNvGrpSpPr/>
          <p:nvPr/>
        </p:nvGrpSpPr>
        <p:grpSpPr>
          <a:xfrm>
            <a:off x="5599987" y="3172830"/>
            <a:ext cx="589426" cy="324000"/>
            <a:chOff x="7567345" y="2505301"/>
            <a:chExt cx="589426" cy="324000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95BACA94-9D7D-4553-8D53-3A5B2910DB55}"/>
                </a:ext>
              </a:extLst>
            </p:cNvPr>
            <p:cNvSpPr/>
            <p:nvPr/>
          </p:nvSpPr>
          <p:spPr>
            <a:xfrm>
              <a:off x="7567345" y="2505301"/>
              <a:ext cx="589426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6" name="그래픽 145">
              <a:extLst>
                <a:ext uri="{FF2B5EF4-FFF2-40B4-BE49-F238E27FC236}">
                  <a16:creationId xmlns:a16="http://schemas.microsoft.com/office/drawing/2014/main" id="{82744BE2-4AE8-4210-895D-72E1ED5F1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44B0B12-9734-4C06-804A-8B4C2D566BBA}"/>
              </a:ext>
            </a:extLst>
          </p:cNvPr>
          <p:cNvGrpSpPr/>
          <p:nvPr/>
        </p:nvGrpSpPr>
        <p:grpSpPr>
          <a:xfrm>
            <a:off x="5520476" y="5150751"/>
            <a:ext cx="751217" cy="324000"/>
            <a:chOff x="7567344" y="2505301"/>
            <a:chExt cx="751217" cy="324000"/>
          </a:xfrm>
        </p:grpSpPr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66D20007-F4AD-488B-9D97-A19C09FA7B4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9" name="그래픽 148">
              <a:extLst>
                <a:ext uri="{FF2B5EF4-FFF2-40B4-BE49-F238E27FC236}">
                  <a16:creationId xmlns:a16="http://schemas.microsoft.com/office/drawing/2014/main" id="{81DF0EA8-5CF6-4252-8E5E-B99D5C90A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004C52A-8AF8-4B2E-9593-BA014E57AD61}"/>
              </a:ext>
            </a:extLst>
          </p:cNvPr>
          <p:cNvGrpSpPr/>
          <p:nvPr/>
        </p:nvGrpSpPr>
        <p:grpSpPr>
          <a:xfrm>
            <a:off x="6585862" y="3668856"/>
            <a:ext cx="751217" cy="324000"/>
            <a:chOff x="7567344" y="2505301"/>
            <a:chExt cx="751217" cy="324000"/>
          </a:xfrm>
        </p:grpSpPr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2CE1B797-2864-4F57-8B8C-75F3F3DF3765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2" name="그래픽 151">
              <a:extLst>
                <a:ext uri="{FF2B5EF4-FFF2-40B4-BE49-F238E27FC236}">
                  <a16:creationId xmlns:a16="http://schemas.microsoft.com/office/drawing/2014/main" id="{144A2D1F-C51B-4B7B-8C99-AD9C469EC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311CE69-8B96-4AE5-9911-FB9FCDE0CE35}"/>
              </a:ext>
            </a:extLst>
          </p:cNvPr>
          <p:cNvGrpSpPr/>
          <p:nvPr/>
        </p:nvGrpSpPr>
        <p:grpSpPr>
          <a:xfrm>
            <a:off x="6585862" y="4039060"/>
            <a:ext cx="751217" cy="324000"/>
            <a:chOff x="7567344" y="2505301"/>
            <a:chExt cx="751217" cy="324000"/>
          </a:xfrm>
        </p:grpSpPr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8659F41F-3CF2-41F9-A673-F2F5F0857299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5" name="그래픽 154">
              <a:extLst>
                <a:ext uri="{FF2B5EF4-FFF2-40B4-BE49-F238E27FC236}">
                  <a16:creationId xmlns:a16="http://schemas.microsoft.com/office/drawing/2014/main" id="{62E150EE-198C-4AE5-9E55-1ABC36EA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72E0C05-B814-454E-8693-786902F490FE}"/>
              </a:ext>
            </a:extLst>
          </p:cNvPr>
          <p:cNvGrpSpPr/>
          <p:nvPr/>
        </p:nvGrpSpPr>
        <p:grpSpPr>
          <a:xfrm>
            <a:off x="6585862" y="4409174"/>
            <a:ext cx="751217" cy="324000"/>
            <a:chOff x="7567344" y="2505301"/>
            <a:chExt cx="751217" cy="324000"/>
          </a:xfrm>
        </p:grpSpPr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3E554799-7EB6-4B31-8AAE-CB0B996DDAF6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8" name="그래픽 157">
              <a:extLst>
                <a:ext uri="{FF2B5EF4-FFF2-40B4-BE49-F238E27FC236}">
                  <a16:creationId xmlns:a16="http://schemas.microsoft.com/office/drawing/2014/main" id="{562CE160-4AFC-450E-8C31-76902E79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8D1C41C-4FCA-4C8B-B0CB-074EA45F26D7}"/>
              </a:ext>
            </a:extLst>
          </p:cNvPr>
          <p:cNvGrpSpPr/>
          <p:nvPr/>
        </p:nvGrpSpPr>
        <p:grpSpPr>
          <a:xfrm>
            <a:off x="6585862" y="4779378"/>
            <a:ext cx="751217" cy="324000"/>
            <a:chOff x="7567344" y="2505301"/>
            <a:chExt cx="751217" cy="324000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CE514114-2581-47D5-8F62-85734E27B4C8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1" name="그래픽 160">
              <a:extLst>
                <a:ext uri="{FF2B5EF4-FFF2-40B4-BE49-F238E27FC236}">
                  <a16:creationId xmlns:a16="http://schemas.microsoft.com/office/drawing/2014/main" id="{5F40A1A6-9FCC-4924-9A11-727212508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72338751-D6AE-47FC-A0C5-B5AE66A0BF99}"/>
              </a:ext>
            </a:extLst>
          </p:cNvPr>
          <p:cNvGrpSpPr/>
          <p:nvPr/>
        </p:nvGrpSpPr>
        <p:grpSpPr>
          <a:xfrm>
            <a:off x="7518935" y="3668856"/>
            <a:ext cx="751217" cy="324000"/>
            <a:chOff x="7567344" y="2505301"/>
            <a:chExt cx="751217" cy="324000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86E04750-B343-4E9C-8993-1A22E87927CF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4" name="그래픽 163">
              <a:extLst>
                <a:ext uri="{FF2B5EF4-FFF2-40B4-BE49-F238E27FC236}">
                  <a16:creationId xmlns:a16="http://schemas.microsoft.com/office/drawing/2014/main" id="{AD19A534-E844-4E71-AFB5-981FF7084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084A56F-AE2B-4D29-9F28-42844A4560C5}"/>
              </a:ext>
            </a:extLst>
          </p:cNvPr>
          <p:cNvGrpSpPr/>
          <p:nvPr/>
        </p:nvGrpSpPr>
        <p:grpSpPr>
          <a:xfrm>
            <a:off x="7518935" y="4039060"/>
            <a:ext cx="751217" cy="324000"/>
            <a:chOff x="7567344" y="2505301"/>
            <a:chExt cx="751217" cy="324000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9DC3E6EB-D1A2-4A34-B94E-EB31FB5C23DC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7" name="그래픽 166">
              <a:extLst>
                <a:ext uri="{FF2B5EF4-FFF2-40B4-BE49-F238E27FC236}">
                  <a16:creationId xmlns:a16="http://schemas.microsoft.com/office/drawing/2014/main" id="{82C1A8D6-6B33-4239-B195-08DA753B7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564DB742-7DC1-4539-B5FD-B84EA976F395}"/>
              </a:ext>
            </a:extLst>
          </p:cNvPr>
          <p:cNvGrpSpPr/>
          <p:nvPr/>
        </p:nvGrpSpPr>
        <p:grpSpPr>
          <a:xfrm>
            <a:off x="7518935" y="4409174"/>
            <a:ext cx="751217" cy="324000"/>
            <a:chOff x="7567344" y="2505301"/>
            <a:chExt cx="751217" cy="324000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612C9CB0-B8E2-4D06-8750-220B1C5DE5C6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70" name="그래픽 169">
              <a:extLst>
                <a:ext uri="{FF2B5EF4-FFF2-40B4-BE49-F238E27FC236}">
                  <a16:creationId xmlns:a16="http://schemas.microsoft.com/office/drawing/2014/main" id="{58C3FCD3-8700-4F4F-9F1A-328041437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110D2046-DF0A-420E-9E9A-4F618460EBB2}"/>
              </a:ext>
            </a:extLst>
          </p:cNvPr>
          <p:cNvGrpSpPr/>
          <p:nvPr/>
        </p:nvGrpSpPr>
        <p:grpSpPr>
          <a:xfrm>
            <a:off x="7518935" y="4779378"/>
            <a:ext cx="751217" cy="324000"/>
            <a:chOff x="7567344" y="2505301"/>
            <a:chExt cx="751217" cy="324000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10AA93CE-CD95-4A78-B899-01F91F4FCB3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73" name="그래픽 172">
              <a:extLst>
                <a:ext uri="{FF2B5EF4-FFF2-40B4-BE49-F238E27FC236}">
                  <a16:creationId xmlns:a16="http://schemas.microsoft.com/office/drawing/2014/main" id="{B3A21A03-7615-4099-A162-0DCDFDC46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FCA374F-3E21-4057-8CE2-B3B5127B5474}"/>
              </a:ext>
            </a:extLst>
          </p:cNvPr>
          <p:cNvGrpSpPr/>
          <p:nvPr/>
        </p:nvGrpSpPr>
        <p:grpSpPr>
          <a:xfrm>
            <a:off x="7598446" y="3172830"/>
            <a:ext cx="589426" cy="324000"/>
            <a:chOff x="7567345" y="2505301"/>
            <a:chExt cx="589426" cy="324000"/>
          </a:xfrm>
        </p:grpSpPr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5C863015-D9CF-4D01-A984-8E5F75CDE9B1}"/>
                </a:ext>
              </a:extLst>
            </p:cNvPr>
            <p:cNvSpPr/>
            <p:nvPr/>
          </p:nvSpPr>
          <p:spPr>
            <a:xfrm>
              <a:off x="7567345" y="2505301"/>
              <a:ext cx="589426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76" name="그래픽 175">
              <a:extLst>
                <a:ext uri="{FF2B5EF4-FFF2-40B4-BE49-F238E27FC236}">
                  <a16:creationId xmlns:a16="http://schemas.microsoft.com/office/drawing/2014/main" id="{5BF8C2E4-EC46-4BD1-9B5D-E8E307E24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773C99B0-3FEF-4E0F-B2B4-04B1CACAD674}"/>
              </a:ext>
            </a:extLst>
          </p:cNvPr>
          <p:cNvGrpSpPr/>
          <p:nvPr/>
        </p:nvGrpSpPr>
        <p:grpSpPr>
          <a:xfrm>
            <a:off x="7518935" y="5150751"/>
            <a:ext cx="751217" cy="324000"/>
            <a:chOff x="7567344" y="2505301"/>
            <a:chExt cx="751217" cy="324000"/>
          </a:xfrm>
        </p:grpSpPr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582B16B1-FE5F-416B-9925-A1E623DC3297}"/>
                </a:ext>
              </a:extLst>
            </p:cNvPr>
            <p:cNvSpPr/>
            <p:nvPr/>
          </p:nvSpPr>
          <p:spPr>
            <a:xfrm>
              <a:off x="7567344" y="2505301"/>
              <a:ext cx="751217" cy="3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79" name="그래픽 178">
              <a:extLst>
                <a:ext uri="{FF2B5EF4-FFF2-40B4-BE49-F238E27FC236}">
                  <a16:creationId xmlns:a16="http://schemas.microsoft.com/office/drawing/2014/main" id="{681F7618-354C-4AEC-89EF-EC241FD14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3127" y="2602721"/>
              <a:ext cx="176800" cy="12423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517550-5427-A799-8B50-687221838B6E}"/>
              </a:ext>
            </a:extLst>
          </p:cNvPr>
          <p:cNvGrpSpPr/>
          <p:nvPr/>
        </p:nvGrpSpPr>
        <p:grpSpPr>
          <a:xfrm>
            <a:off x="916377" y="5165681"/>
            <a:ext cx="415498" cy="291946"/>
            <a:chOff x="8488100" y="5559080"/>
            <a:chExt cx="415498" cy="291946"/>
          </a:xfrm>
        </p:grpSpPr>
        <p:sp>
          <p:nvSpPr>
            <p:cNvPr id="8" name="Google Shape;536;p13">
              <a:extLst>
                <a:ext uri="{FF2B5EF4-FFF2-40B4-BE49-F238E27FC236}">
                  <a16:creationId xmlns:a16="http://schemas.microsoft.com/office/drawing/2014/main" id="{E7FB264D-6C58-393E-4CFC-A76F99598090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CC28EB-9613-5C75-E429-0C03B19474EF}"/>
                </a:ext>
              </a:extLst>
            </p:cNvPr>
            <p:cNvSpPr txBox="1"/>
            <p:nvPr/>
          </p:nvSpPr>
          <p:spPr>
            <a:xfrm>
              <a:off x="8488100" y="560069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계산기</a:t>
              </a:r>
              <a:endParaRPr lang="ko-KR" altLang="en-US" sz="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17D310-0D1A-2328-DC0E-D680676B5BAF}"/>
              </a:ext>
            </a:extLst>
          </p:cNvPr>
          <p:cNvGrpSpPr/>
          <p:nvPr/>
        </p:nvGrpSpPr>
        <p:grpSpPr>
          <a:xfrm>
            <a:off x="2901435" y="5165681"/>
            <a:ext cx="415498" cy="291946"/>
            <a:chOff x="8488100" y="5559080"/>
            <a:chExt cx="415498" cy="291946"/>
          </a:xfrm>
        </p:grpSpPr>
        <p:sp>
          <p:nvSpPr>
            <p:cNvPr id="11" name="Google Shape;536;p13">
              <a:extLst>
                <a:ext uri="{FF2B5EF4-FFF2-40B4-BE49-F238E27FC236}">
                  <a16:creationId xmlns:a16="http://schemas.microsoft.com/office/drawing/2014/main" id="{A450F0F7-65E8-B951-47A1-C461E15B52E3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5288E3-F196-E64C-77C0-467B62CF3872}"/>
                </a:ext>
              </a:extLst>
            </p:cNvPr>
            <p:cNvSpPr txBox="1"/>
            <p:nvPr/>
          </p:nvSpPr>
          <p:spPr>
            <a:xfrm>
              <a:off x="8488100" y="560069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계산기</a:t>
              </a:r>
              <a:endParaRPr lang="ko-KR" altLang="en-US" sz="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11D94D-AC20-9469-CD33-D763E2E8C46C}"/>
              </a:ext>
            </a:extLst>
          </p:cNvPr>
          <p:cNvGrpSpPr/>
          <p:nvPr/>
        </p:nvGrpSpPr>
        <p:grpSpPr>
          <a:xfrm>
            <a:off x="4928724" y="5165681"/>
            <a:ext cx="415498" cy="291946"/>
            <a:chOff x="8488100" y="5559080"/>
            <a:chExt cx="415498" cy="291946"/>
          </a:xfrm>
        </p:grpSpPr>
        <p:sp>
          <p:nvSpPr>
            <p:cNvPr id="14" name="Google Shape;536;p13">
              <a:extLst>
                <a:ext uri="{FF2B5EF4-FFF2-40B4-BE49-F238E27FC236}">
                  <a16:creationId xmlns:a16="http://schemas.microsoft.com/office/drawing/2014/main" id="{FD3A672B-0B28-549F-5154-A8093310F6C7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05DD0A-D5BB-67EB-BCA2-5AC41ED5F72F}"/>
                </a:ext>
              </a:extLst>
            </p:cNvPr>
            <p:cNvSpPr txBox="1"/>
            <p:nvPr/>
          </p:nvSpPr>
          <p:spPr>
            <a:xfrm>
              <a:off x="8488100" y="560069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계산기</a:t>
              </a:r>
              <a:endParaRPr lang="ko-KR" altLang="en-US" sz="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AA3880-E30E-4D4B-9FFA-C90BBC358A04}"/>
              </a:ext>
            </a:extLst>
          </p:cNvPr>
          <p:cNvGrpSpPr/>
          <p:nvPr/>
        </p:nvGrpSpPr>
        <p:grpSpPr>
          <a:xfrm>
            <a:off x="6913782" y="5165681"/>
            <a:ext cx="415498" cy="291946"/>
            <a:chOff x="8488100" y="5559080"/>
            <a:chExt cx="415498" cy="291946"/>
          </a:xfrm>
        </p:grpSpPr>
        <p:sp>
          <p:nvSpPr>
            <p:cNvPr id="17" name="Google Shape;536;p13">
              <a:extLst>
                <a:ext uri="{FF2B5EF4-FFF2-40B4-BE49-F238E27FC236}">
                  <a16:creationId xmlns:a16="http://schemas.microsoft.com/office/drawing/2014/main" id="{8AC52112-25D6-2C4D-E5EA-58FEA834912C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BFDE82-8FDE-CB8C-94E8-70D10784B775}"/>
                </a:ext>
              </a:extLst>
            </p:cNvPr>
            <p:cNvSpPr txBox="1"/>
            <p:nvPr/>
          </p:nvSpPr>
          <p:spPr>
            <a:xfrm>
              <a:off x="8488100" y="560069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계산기</a:t>
              </a:r>
              <a:endParaRPr lang="ko-KR" altLang="en-US" sz="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22" name="타원형 설명선 481">
            <a:extLst>
              <a:ext uri="{FF2B5EF4-FFF2-40B4-BE49-F238E27FC236}">
                <a16:creationId xmlns:a16="http://schemas.microsoft.com/office/drawing/2014/main" id="{E32E898F-EB9E-7DDC-D6AF-7CCA9B4358A1}"/>
              </a:ext>
            </a:extLst>
          </p:cNvPr>
          <p:cNvSpPr/>
          <p:nvPr/>
        </p:nvSpPr>
        <p:spPr>
          <a:xfrm>
            <a:off x="457982" y="2025523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3" name="타원형 설명선 481">
            <a:extLst>
              <a:ext uri="{FF2B5EF4-FFF2-40B4-BE49-F238E27FC236}">
                <a16:creationId xmlns:a16="http://schemas.microsoft.com/office/drawing/2014/main" id="{5625A8B0-B7CF-7421-2B33-9EA66C54CC75}"/>
              </a:ext>
            </a:extLst>
          </p:cNvPr>
          <p:cNvSpPr/>
          <p:nvPr/>
        </p:nvSpPr>
        <p:spPr>
          <a:xfrm>
            <a:off x="908126" y="4987754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6" name="타원형 설명선 481">
            <a:extLst>
              <a:ext uri="{FF2B5EF4-FFF2-40B4-BE49-F238E27FC236}">
                <a16:creationId xmlns:a16="http://schemas.microsoft.com/office/drawing/2014/main" id="{41DEE624-5CEC-310E-B25D-D7BB611942C0}"/>
              </a:ext>
            </a:extLst>
          </p:cNvPr>
          <p:cNvSpPr/>
          <p:nvPr/>
        </p:nvSpPr>
        <p:spPr>
          <a:xfrm>
            <a:off x="8474910" y="5366065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1D8362C8-A23C-47EE-860E-7DD511206D94}"/>
              </a:ext>
            </a:extLst>
          </p:cNvPr>
          <p:cNvGrpSpPr/>
          <p:nvPr/>
        </p:nvGrpSpPr>
        <p:grpSpPr>
          <a:xfrm>
            <a:off x="8493887" y="5559080"/>
            <a:ext cx="405880" cy="291946"/>
            <a:chOff x="8493887" y="5559080"/>
            <a:chExt cx="405880" cy="291946"/>
          </a:xfrm>
        </p:grpSpPr>
        <p:sp>
          <p:nvSpPr>
            <p:cNvPr id="186" name="Google Shape;536;p13">
              <a:extLst>
                <a:ext uri="{FF2B5EF4-FFF2-40B4-BE49-F238E27FC236}">
                  <a16:creationId xmlns:a16="http://schemas.microsoft.com/office/drawing/2014/main" id="{E1509DAE-D030-4C34-8ED9-DB62DD907E0C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6092C0F-B3E8-4CF0-A678-830B67A165F5}"/>
                </a:ext>
              </a:extLst>
            </p:cNvPr>
            <p:cNvSpPr txBox="1"/>
            <p:nvPr/>
          </p:nvSpPr>
          <p:spPr>
            <a:xfrm>
              <a:off x="8493887" y="5583338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제출</a:t>
              </a:r>
            </a:p>
          </p:txBody>
        </p:sp>
      </p:grpSp>
      <p:graphicFrame>
        <p:nvGraphicFramePr>
          <p:cNvPr id="188" name="Group 57">
            <a:extLst>
              <a:ext uri="{FF2B5EF4-FFF2-40B4-BE49-F238E27FC236}">
                <a16:creationId xmlns:a16="http://schemas.microsoft.com/office/drawing/2014/main" id="{EE5B0197-3B6F-4036-9697-1332385D0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117186"/>
              </p:ext>
            </p:extLst>
          </p:nvPr>
        </p:nvGraphicFramePr>
        <p:xfrm>
          <a:off x="9171494" y="1127288"/>
          <a:ext cx="2893981" cy="10667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171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입력창</a:t>
                      </a:r>
                      <a:endParaRPr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1334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계산기 버튼</a:t>
                      </a:r>
                      <a:endParaRPr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  <a:p>
                      <a:pPr marL="171450" marR="0" lvl="0" indent="-17145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클릭 시 계산기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개발물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노출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03902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8" marR="22158" marT="17995" marB="17995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제출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결과 화면이 전송됨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8" marR="22158" marT="17995" marB="17995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19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24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CA80AA8-B1A0-44A0-9B67-11FF7D9D4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D72808-F21C-4832-A4AF-F072D7B6CDF4}"/>
              </a:ext>
            </a:extLst>
          </p:cNvPr>
          <p:cNvSpPr/>
          <p:nvPr/>
        </p:nvSpPr>
        <p:spPr>
          <a:xfrm>
            <a:off x="40332" y="1834520"/>
            <a:ext cx="9006014" cy="4228722"/>
          </a:xfrm>
          <a:prstGeom prst="rect">
            <a:avLst/>
          </a:prstGeom>
          <a:solidFill>
            <a:srgbClr val="FFFB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제목 4">
            <a:extLst>
              <a:ext uri="{FF2B5EF4-FFF2-40B4-BE49-F238E27FC236}">
                <a16:creationId xmlns:a16="http://schemas.microsoft.com/office/drawing/2014/main" id="{93420D85-6064-4394-9FD0-3C29175DE544}"/>
              </a:ext>
            </a:extLst>
          </p:cNvPr>
          <p:cNvSpPr txBox="1">
            <a:spLocks/>
          </p:cNvSpPr>
          <p:nvPr/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_5-2-6_놀이를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누가 더 평균에 가까울까요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2F424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3" name="텍스트 개체 틀 14">
            <a:extLst>
              <a:ext uri="{FF2B5EF4-FFF2-40B4-BE49-F238E27FC236}">
                <a16:creationId xmlns:a16="http://schemas.microsoft.com/office/drawing/2014/main" id="{27A28FD7-ED45-4B8A-BC1C-87B96EBA8F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63225" y="794756"/>
            <a:ext cx="1308057" cy="155575"/>
          </a:xfrm>
        </p:spPr>
        <p:txBody>
          <a:bodyPr>
            <a:normAutofit fontScale="62500" lnSpcReduction="20000"/>
          </a:bodyPr>
          <a:lstStyle/>
          <a:p>
            <a:endParaRPr lang="ko-KR" altLang="en-US"/>
          </a:p>
        </p:txBody>
      </p:sp>
      <p:sp>
        <p:nvSpPr>
          <p:cNvPr id="62" name="텍스트 개체 틀 13">
            <a:extLst>
              <a:ext uri="{FF2B5EF4-FFF2-40B4-BE49-F238E27FC236}">
                <a16:creationId xmlns:a16="http://schemas.microsoft.com/office/drawing/2014/main" id="{2B17965D-0D74-4A45-8A6E-73EB089360B4}"/>
              </a:ext>
            </a:extLst>
          </p:cNvPr>
          <p:cNvSpPr txBox="1">
            <a:spLocks/>
          </p:cNvSpPr>
          <p:nvPr/>
        </p:nvSpPr>
        <p:spPr>
          <a:xfrm>
            <a:off x="3387932" y="794758"/>
            <a:ext cx="1296000" cy="155575"/>
          </a:xfrm>
          <a:prstGeom prst="rect">
            <a:avLst/>
          </a:prstGeom>
        </p:spPr>
        <p:txBody>
          <a:bodyPr lIns="36000" tIns="45720" rIns="36000" bIns="45720"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+mn-cs"/>
              </a:rPr>
              <a:t>교사/학생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79377F-C4EB-4E71-B81E-1BC50A46C818}"/>
              </a:ext>
            </a:extLst>
          </p:cNvPr>
          <p:cNvGrpSpPr/>
          <p:nvPr/>
        </p:nvGrpSpPr>
        <p:grpSpPr>
          <a:xfrm>
            <a:off x="3208463" y="4176444"/>
            <a:ext cx="2950938" cy="357737"/>
            <a:chOff x="3043297" y="4098081"/>
            <a:chExt cx="2950938" cy="357737"/>
          </a:xfrm>
        </p:grpSpPr>
        <p:sp>
          <p:nvSpPr>
            <p:cNvPr id="64" name="Google Shape;597;p53">
              <a:extLst>
                <a:ext uri="{FF2B5EF4-FFF2-40B4-BE49-F238E27FC236}">
                  <a16:creationId xmlns:a16="http://schemas.microsoft.com/office/drawing/2014/main" id="{CDA8B74E-6697-431D-AC24-961476FDB31A}"/>
                </a:ext>
              </a:extLst>
            </p:cNvPr>
            <p:cNvSpPr txBox="1"/>
            <p:nvPr/>
          </p:nvSpPr>
          <p:spPr>
            <a:xfrm>
              <a:off x="3373628" y="4098081"/>
              <a:ext cx="2620607" cy="285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모둠을 구성한 다음 </a:t>
              </a:r>
              <a:r>
                <a:rPr kumimoji="0" lang="ko-KR" altLang="en-US" sz="11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대표 기기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로 활동해요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!</a:t>
              </a:r>
              <a:endPara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+mn-ea"/>
                <a:cs typeface="+mn-cs"/>
              </a:endParaRPr>
            </a:p>
          </p:txBody>
        </p:sp>
        <p:pic>
          <p:nvPicPr>
            <p:cNvPr id="65" name="그래픽 64" descr="태블릿">
              <a:extLst>
                <a:ext uri="{FF2B5EF4-FFF2-40B4-BE49-F238E27FC236}">
                  <a16:creationId xmlns:a16="http://schemas.microsoft.com/office/drawing/2014/main" id="{D81301DC-B2FD-45FD-A4E0-655E88D4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3297" y="4101483"/>
              <a:ext cx="354335" cy="354335"/>
            </a:xfrm>
            <a:prstGeom prst="rect">
              <a:avLst/>
            </a:prstGeom>
          </p:spPr>
        </p:pic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15761565-AC55-4333-B3F3-85F4A5FC3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0" y="1834520"/>
            <a:ext cx="4168877" cy="1661652"/>
          </a:xfrm>
          <a:prstGeom prst="rect">
            <a:avLst/>
          </a:prstGeom>
        </p:spPr>
      </p:pic>
      <p:sp>
        <p:nvSpPr>
          <p:cNvPr id="67" name="Google Shape;597;p53">
            <a:extLst>
              <a:ext uri="{FF2B5EF4-FFF2-40B4-BE49-F238E27FC236}">
                <a16:creationId xmlns:a16="http://schemas.microsoft.com/office/drawing/2014/main" id="{FAD6BC4E-7833-476A-B2D5-02B443755650}"/>
              </a:ext>
            </a:extLst>
          </p:cNvPr>
          <p:cNvSpPr txBox="1"/>
          <p:nvPr/>
        </p:nvSpPr>
        <p:spPr>
          <a:xfrm>
            <a:off x="1862401" y="3292254"/>
            <a:ext cx="5555494" cy="88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누가 더 평균에 가까울까요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+mn-ea"/>
              <a:cs typeface="+mn-cs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F5257EE-E54A-48C0-BB1B-FA445C3391EA}"/>
              </a:ext>
            </a:extLst>
          </p:cNvPr>
          <p:cNvSpPr/>
          <p:nvPr/>
        </p:nvSpPr>
        <p:spPr>
          <a:xfrm>
            <a:off x="2215849" y="4875371"/>
            <a:ext cx="925731" cy="3192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인원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6584A6B-D129-493D-85DF-C2D7ACD1C466}"/>
              </a:ext>
            </a:extLst>
          </p:cNvPr>
          <p:cNvSpPr/>
          <p:nvPr/>
        </p:nvSpPr>
        <p:spPr>
          <a:xfrm>
            <a:off x="4072294" y="4875370"/>
            <a:ext cx="925731" cy="3192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준비물</a:t>
            </a:r>
          </a:p>
        </p:txBody>
      </p:sp>
      <p:sp>
        <p:nvSpPr>
          <p:cNvPr id="70" name="Google Shape;597;p53">
            <a:extLst>
              <a:ext uri="{FF2B5EF4-FFF2-40B4-BE49-F238E27FC236}">
                <a16:creationId xmlns:a16="http://schemas.microsoft.com/office/drawing/2014/main" id="{B1203311-17AC-4428-8A98-A27952069EE4}"/>
              </a:ext>
            </a:extLst>
          </p:cNvPr>
          <p:cNvSpPr txBox="1"/>
          <p:nvPr/>
        </p:nvSpPr>
        <p:spPr>
          <a:xfrm>
            <a:off x="3141579" y="4811747"/>
            <a:ext cx="781837" cy="38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명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+mn-ea"/>
              <a:cs typeface="+mn-cs"/>
            </a:endParaRPr>
          </a:p>
        </p:txBody>
      </p:sp>
      <p:sp>
        <p:nvSpPr>
          <p:cNvPr id="71" name="Google Shape;597;p53">
            <a:extLst>
              <a:ext uri="{FF2B5EF4-FFF2-40B4-BE49-F238E27FC236}">
                <a16:creationId xmlns:a16="http://schemas.microsoft.com/office/drawing/2014/main" id="{476288D3-5013-4AAD-8EB1-D84F4B15FBA5}"/>
              </a:ext>
            </a:extLst>
          </p:cNvPr>
          <p:cNvSpPr txBox="1"/>
          <p:nvPr/>
        </p:nvSpPr>
        <p:spPr>
          <a:xfrm>
            <a:off x="5082191" y="4811747"/>
            <a:ext cx="2425955" cy="38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계산기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여러 가지 측정 도구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53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0D78590-CA49-F76C-EB8B-ABA210F19B31}"/>
              </a:ext>
            </a:extLst>
          </p:cNvPr>
          <p:cNvGrpSpPr/>
          <p:nvPr/>
        </p:nvGrpSpPr>
        <p:grpSpPr>
          <a:xfrm>
            <a:off x="4151260" y="5695163"/>
            <a:ext cx="1080668" cy="159798"/>
            <a:chOff x="4482939" y="5756108"/>
            <a:chExt cx="1080668" cy="15979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C7E44C9-8F00-0564-58E5-103E76A57B8B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3054D8D-DA95-41E4-C9A4-7CFDD2B28375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4D04D3A-98F4-238D-9FEC-F343525107B9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FFDF69F-78F4-3BA7-40DB-0D6EAE2F9C79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03292DC-56A4-F0A1-70C3-81DA4121CF92}"/>
                </a:ext>
              </a:extLst>
            </p:cNvPr>
            <p:cNvSpPr/>
            <p:nvPr/>
          </p:nvSpPr>
          <p:spPr>
            <a:xfrm>
              <a:off x="540380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_5-2-3_놀이를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카드를 없애는 완벽한 방법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1</a:t>
              </a: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평균을 구할 주제를 정합니다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7BAA8A0-8339-4997-BBB7-1D29BEC347EF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</a:p>
        </p:txBody>
      </p:sp>
      <p:graphicFrame>
        <p:nvGraphicFramePr>
          <p:cNvPr id="36" name="Group 57">
            <a:extLst>
              <a:ext uri="{FF2B5EF4-FFF2-40B4-BE49-F238E27FC236}">
                <a16:creationId xmlns:a16="http://schemas.microsoft.com/office/drawing/2014/main" id="{86F26BDB-8FAA-4F83-A8AC-F6A80B2A1D5A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CE64470-536E-0D0A-233A-A5439F503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348" y="2823113"/>
            <a:ext cx="4501892" cy="25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9F75BFE-4083-A8E6-C5BC-8C62F3515A7B}"/>
              </a:ext>
            </a:extLst>
          </p:cNvPr>
          <p:cNvGrpSpPr/>
          <p:nvPr/>
        </p:nvGrpSpPr>
        <p:grpSpPr>
          <a:xfrm>
            <a:off x="4151260" y="5695163"/>
            <a:ext cx="1080668" cy="159798"/>
            <a:chOff x="4482939" y="5756108"/>
            <a:chExt cx="1080668" cy="15979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C62F2CF-6888-F508-BBD7-BFE2852627D0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7D8B93-6224-B7ED-4E12-148B161B35F6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AADDB94-7188-09D5-3121-EE73B3419528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DD6515D-ACB4-80E4-23E2-05997C3E97B3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518DAE5-3686-685C-4148-8390A240B8BD}"/>
                </a:ext>
              </a:extLst>
            </p:cNvPr>
            <p:cNvSpPr/>
            <p:nvPr/>
          </p:nvSpPr>
          <p:spPr>
            <a:xfrm>
              <a:off x="540380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_5-2-3_놀이를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카드를 없애는 완벽한 방법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2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1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에서 정한 주제로 기록을 측정합니다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84CBF4-DE57-19FC-1E99-BD6338C1F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958" y="2838556"/>
            <a:ext cx="4521393" cy="25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7D44EF2-92D2-E265-CEC5-11A5F7A0CED8}"/>
              </a:ext>
            </a:extLst>
          </p:cNvPr>
          <p:cNvGrpSpPr/>
          <p:nvPr/>
        </p:nvGrpSpPr>
        <p:grpSpPr>
          <a:xfrm>
            <a:off x="4151260" y="5695163"/>
            <a:ext cx="1080668" cy="159798"/>
            <a:chOff x="4482939" y="5756108"/>
            <a:chExt cx="1080668" cy="15979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51A4052-0080-A704-CA9D-0EA7E430077D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2E2C318-DC79-FA53-CA8F-E0F56DF48D50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A41F59-C8F7-1EAF-B8CF-F60E31F333F4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85DF1DC-87DC-62F8-44BB-BE2AE099E0B6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6A30DF8-F78B-881D-B282-DE02548F6C91}"/>
                </a:ext>
              </a:extLst>
            </p:cNvPr>
            <p:cNvSpPr/>
            <p:nvPr/>
          </p:nvSpPr>
          <p:spPr>
            <a:xfrm>
              <a:off x="540380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_5-2-3_놀이를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카드를 없애는 완벽한 방법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D36E969-C9B5-40EB-9851-C4D162982644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FD34BB7-FFCA-4908-B0D3-60F7B5570F2D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3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42" name="Google Shape;597;p53">
              <a:extLst>
                <a:ext uri="{FF2B5EF4-FFF2-40B4-BE49-F238E27FC236}">
                  <a16:creationId xmlns:a16="http://schemas.microsoft.com/office/drawing/2014/main" id="{E3C49A7A-DC95-43FE-9AE7-AB721679CCFB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표에 제목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이름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기록을 적습니다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E2D2FEA-8F2D-E764-49C5-876DE0FF1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654" y="2759200"/>
            <a:ext cx="4569830" cy="25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5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D2E8D2A-6A04-52BE-7FAD-B6BFA8840D99}"/>
              </a:ext>
            </a:extLst>
          </p:cNvPr>
          <p:cNvGrpSpPr/>
          <p:nvPr/>
        </p:nvGrpSpPr>
        <p:grpSpPr>
          <a:xfrm>
            <a:off x="4151260" y="5695163"/>
            <a:ext cx="1080668" cy="159798"/>
            <a:chOff x="4482939" y="5756108"/>
            <a:chExt cx="1080668" cy="15979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B80B524-0627-AD98-6A33-921AA1767C0A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274EB07-08E1-FA00-162E-7070657674A5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9629CD8-C4E7-95F4-6FC1-C126D056F115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CCBC8DE-6539-640A-416F-06A75BB60AEF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719A417-3932-06E3-2EC5-6A310457BE54}"/>
                </a:ext>
              </a:extLst>
            </p:cNvPr>
            <p:cNvSpPr/>
            <p:nvPr/>
          </p:nvSpPr>
          <p:spPr>
            <a:xfrm>
              <a:off x="540380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_5-2-3_놀이를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카드를 없애는 완벽한 방법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53C10EA-9DC0-4152-BB55-F86904591BF6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079213B-97C3-4D52-99E9-849843A4AA88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4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42" name="Google Shape;597;p53">
              <a:extLst>
                <a:ext uri="{FF2B5EF4-FFF2-40B4-BE49-F238E27FC236}">
                  <a16:creationId xmlns:a16="http://schemas.microsoft.com/office/drawing/2014/main" id="{42217703-A058-4E67-9410-5FF95780D951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계산기를 사용하여 모둠 기록의 평균을 구하고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평균과 측정한 결과를 비교하여 평균에 가장 가까운 사람을 찾습니다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6489A85-0C63-EDAF-5D22-DE72D6503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287" y="2808727"/>
            <a:ext cx="4577341" cy="25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0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ADD2AE-6D8D-93BF-BA12-0E4911999CD2}"/>
              </a:ext>
            </a:extLst>
          </p:cNvPr>
          <p:cNvGrpSpPr/>
          <p:nvPr/>
        </p:nvGrpSpPr>
        <p:grpSpPr>
          <a:xfrm>
            <a:off x="4151260" y="5695163"/>
            <a:ext cx="1080668" cy="159798"/>
            <a:chOff x="4482939" y="5756108"/>
            <a:chExt cx="1080668" cy="15979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9C1746-6587-5734-A573-E324310AFE9C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84674B0-1CEF-DA39-907E-2F6A3935E49C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9874C68-ED5A-3701-DB58-D0A667076DCE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8588F71-D28A-E3D9-97D6-DD093EBD63D7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C311E34-48E0-AA3C-AEA8-35C0A8B71E89}"/>
                </a:ext>
              </a:extLst>
            </p:cNvPr>
            <p:cNvSpPr/>
            <p:nvPr/>
          </p:nvSpPr>
          <p:spPr>
            <a:xfrm>
              <a:off x="5403809" y="5756108"/>
              <a:ext cx="159798" cy="159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_5-2-3_놀이를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카드를 없애는 완벽한 방법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다른 주제를 정하여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2~4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를 반복합니다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42B27C-EF29-16AC-C0BE-99A70CD8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348" y="2823113"/>
            <a:ext cx="4501892" cy="25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6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FDC5E78-909C-19DC-A871-F1ABB96CA84C}"/>
              </a:ext>
            </a:extLst>
          </p:cNvPr>
          <p:cNvGrpSpPr/>
          <p:nvPr/>
        </p:nvGrpSpPr>
        <p:grpSpPr>
          <a:xfrm>
            <a:off x="4151260" y="5695163"/>
            <a:ext cx="1080668" cy="159798"/>
            <a:chOff x="4482939" y="5756108"/>
            <a:chExt cx="1080668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9133A5B-9717-8EAE-DA1B-0CC9969D845D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53F2FBD-7343-4EAA-26E3-1FBB744F9410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DF856DC-AADE-ED67-0A7C-A4343020A1A1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42608AD-6A7C-5BE6-8AF5-04177883E5C3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E2A904A-839C-8540-D95C-D79ED471CE5A}"/>
                </a:ext>
              </a:extLst>
            </p:cNvPr>
            <p:cNvSpPr/>
            <p:nvPr/>
          </p:nvSpPr>
          <p:spPr>
            <a:xfrm>
              <a:off x="540380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_5-2-3_놀이를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카드를 없애는 완벽한 방법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1</a:t>
              </a: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평균을 구할 주제를 정합니다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학생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7BAA8A0-8339-4997-BBB7-1D29BEC347EF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600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36" name="Group 57">
            <a:extLst>
              <a:ext uri="{FF2B5EF4-FFF2-40B4-BE49-F238E27FC236}">
                <a16:creationId xmlns:a16="http://schemas.microsoft.com/office/drawing/2014/main" id="{86F26BDB-8FAA-4F83-A8AC-F6A80B2A1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09694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97B1DFE-75DA-95C2-7264-1097789EE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348" y="2823113"/>
            <a:ext cx="4501892" cy="25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5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82422D5-4214-86D9-20D3-715F03CC7B05}"/>
              </a:ext>
            </a:extLst>
          </p:cNvPr>
          <p:cNvGrpSpPr/>
          <p:nvPr/>
        </p:nvGrpSpPr>
        <p:grpSpPr>
          <a:xfrm>
            <a:off x="4151260" y="5695163"/>
            <a:ext cx="1080668" cy="159798"/>
            <a:chOff x="4482939" y="5756108"/>
            <a:chExt cx="1080668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89A2A3D-2FFA-645A-831B-D514CE2A068D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04D4BF8-BE1E-4BC3-A51F-22C38CB3C648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D6A52C9-6FD5-7319-D57E-5C807FCF1FBD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3D65B7A-DF8D-C133-B630-3B2526CA5B60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0D022BE-4761-5540-3318-376F383A9EF0}"/>
                </a:ext>
              </a:extLst>
            </p:cNvPr>
            <p:cNvSpPr/>
            <p:nvPr/>
          </p:nvSpPr>
          <p:spPr>
            <a:xfrm>
              <a:off x="5403809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_5-2-3_놀이를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카드를 없애는 완벽한 방법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2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1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에서 정한 주제로 기록을 측정합니다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FB190F37-A3A6-4EB3-91C2-8BB59C10B710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학생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2A65679-1394-48FA-A2B8-2C9E21A34AF2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600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1" name="Group 57">
            <a:extLst>
              <a:ext uri="{FF2B5EF4-FFF2-40B4-BE49-F238E27FC236}">
                <a16:creationId xmlns:a16="http://schemas.microsoft.com/office/drawing/2014/main" id="{28071732-BF7C-435C-9001-A9D0BD8735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2221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3EDEEF0-B6E6-3C0D-52DA-9E6B8074B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958" y="2838556"/>
            <a:ext cx="4521393" cy="25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5599"/>
      </p:ext>
    </p:extLst>
  </p:cSld>
  <p:clrMapOvr>
    <a:masterClrMapping/>
  </p:clrMapOvr>
</p:sld>
</file>

<file path=ppt/theme/theme1.xml><?xml version="1.0" encoding="utf-8"?>
<a:theme xmlns:a="http://schemas.openxmlformats.org/drawingml/2006/main" name="[수학]화면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196059CBABD3499F95AA520E706573" ma:contentTypeVersion="4" ma:contentTypeDescription="새 문서를 만듭니다." ma:contentTypeScope="" ma:versionID="fd81022edc5bc328384b3b48375223df">
  <xsd:schema xmlns:xsd="http://www.w3.org/2001/XMLSchema" xmlns:xs="http://www.w3.org/2001/XMLSchema" xmlns:p="http://schemas.microsoft.com/office/2006/metadata/properties" xmlns:ns2="235888f1-2b65-49e2-853a-170a418c35e1" targetNamespace="http://schemas.microsoft.com/office/2006/metadata/properties" ma:root="true" ma:fieldsID="98882f567d06da46ccf0db440a641ad3" ns2:_="">
    <xsd:import namespace="235888f1-2b65-49e2-853a-170a418c3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888f1-2b65-49e2-853a-170a418c3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FCA9FB-0886-48AE-AB79-CD5A8CE8B39B}"/>
</file>

<file path=customXml/itemProps2.xml><?xml version="1.0" encoding="utf-8"?>
<ds:datastoreItem xmlns:ds="http://schemas.openxmlformats.org/officeDocument/2006/customXml" ds:itemID="{BE9526B3-D203-4E89-B61D-599F5101E58F}"/>
</file>

<file path=customXml/itemProps3.xml><?xml version="1.0" encoding="utf-8"?>
<ds:datastoreItem xmlns:ds="http://schemas.openxmlformats.org/officeDocument/2006/customXml" ds:itemID="{7DB91C59-73E8-4A5B-AF31-8E66BB1A9AB7}"/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874</Words>
  <Application>Microsoft Office PowerPoint</Application>
  <PresentationFormat>와이드스크린</PresentationFormat>
  <Paragraphs>328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Pretendard</vt:lpstr>
      <vt:lpstr>맑은 고딕</vt:lpstr>
      <vt:lpstr>Arial</vt:lpstr>
      <vt:lpstr>Segoe UI</vt:lpstr>
      <vt:lpstr>[수학]화면 템플릿</vt:lpstr>
      <vt:lpstr>표지</vt:lpstr>
      <vt:lpstr>PowerPoint 프레젠테이션</vt:lpstr>
      <vt:lpstr>PowerPoint 프레젠테이션</vt:lpstr>
      <vt:lpstr>수학_5-2-3_놀이를 더하다_카드를 없애는 완벽한 방법</vt:lpstr>
      <vt:lpstr>수학_5-2-3_놀이를 더하다_카드를 없애는 완벽한 방법</vt:lpstr>
      <vt:lpstr>수학_5-2-3_놀이를 더하다_카드를 없애는 완벽한 방법</vt:lpstr>
      <vt:lpstr>수학_5-2-3_놀이를 더하다_카드를 없애는 완벽한 방법</vt:lpstr>
      <vt:lpstr>수학_5-2-3_놀이를 더하다_카드를 없애는 완벽한 방법</vt:lpstr>
      <vt:lpstr>수학_5-2-3_놀이를 더하다_카드를 없애는 완벽한 방법</vt:lpstr>
      <vt:lpstr>수학_5-2-3_놀이를 더하다_카드를 없애는 완벽한 방법</vt:lpstr>
      <vt:lpstr>수학_5-2-3_놀이를 더하다_카드를 없애는 완벽한 방법</vt:lpstr>
      <vt:lpstr>수학_5-2-3_놀이를 더하다_카드를 없애는 완벽한 방법</vt:lpstr>
      <vt:lpstr>수학_5-2-3_놀이를 더하다_카드를 없애는 완벽한 방법</vt:lpstr>
      <vt:lpstr>수학_5-2-6_놀이를 더하다_누가 더 평균에 가까울까요</vt:lpstr>
      <vt:lpstr>수학_5-2-6_놀이를 더하다_누가 더 평균에 가까울까요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IM_0056</dc:creator>
  <cp:lastModifiedBy>Selena Yejin Sung</cp:lastModifiedBy>
  <cp:revision>40</cp:revision>
  <dcterms:created xsi:type="dcterms:W3CDTF">2025-03-19T23:47:57Z</dcterms:created>
  <dcterms:modified xsi:type="dcterms:W3CDTF">2025-03-24T08:59:48Z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0x0101003F196059CBABD3499F95AA520E706573</vt:lpwstr>
  </property>
</Properties>
</file>