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698" r:id="rId2"/>
    <p:sldMasterId id="2147483669" r:id="rId3"/>
    <p:sldMasterId id="2147483683" r:id="rId4"/>
    <p:sldMasterId id="2147483690" r:id="rId5"/>
    <p:sldMasterId id="2147483675" r:id="rId6"/>
    <p:sldMasterId id="2147483706" r:id="rId7"/>
    <p:sldMasterId id="2147483709" r:id="rId8"/>
    <p:sldMasterId id="2147483718" r:id="rId9"/>
  </p:sldMasterIdLst>
  <p:notesMasterIdLst>
    <p:notesMasterId r:id="rId21"/>
  </p:notesMasterIdLst>
  <p:handoutMasterIdLst>
    <p:handoutMasterId r:id="rId22"/>
  </p:handoutMasterIdLst>
  <p:sldIdLst>
    <p:sldId id="259" r:id="rId10"/>
    <p:sldId id="432" r:id="rId11"/>
    <p:sldId id="639" r:id="rId12"/>
    <p:sldId id="669" r:id="rId13"/>
    <p:sldId id="670" r:id="rId14"/>
    <p:sldId id="671" r:id="rId15"/>
    <p:sldId id="672" r:id="rId16"/>
    <p:sldId id="673" r:id="rId17"/>
    <p:sldId id="674" r:id="rId18"/>
    <p:sldId id="655" r:id="rId19"/>
    <p:sldId id="656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공통" id="{5B1200B8-F7DF-4FE4-BC1D-623EF86FFB23}">
          <p14:sldIdLst>
            <p14:sldId id="259"/>
          </p14:sldIdLst>
        </p14:section>
        <p14:section name="인트로" id="{97429137-56CE-4CFF-9E6F-1AB833B39187}">
          <p14:sldIdLst>
            <p14:sldId id="432"/>
          </p14:sldIdLst>
        </p14:section>
        <p14:section name="놀이 방법(교사)" id="{8A56552E-59E6-462F-A124-AAD4DC34251E}">
          <p14:sldIdLst>
            <p14:sldId id="639"/>
            <p14:sldId id="669"/>
            <p14:sldId id="670"/>
          </p14:sldIdLst>
        </p14:section>
        <p14:section name="놀이 방법(학생)" id="{8A627F72-1B70-445E-BEAB-23A0F376B067}">
          <p14:sldIdLst>
            <p14:sldId id="671"/>
            <p14:sldId id="672"/>
            <p14:sldId id="673"/>
          </p14:sldIdLst>
        </p14:section>
        <p14:section name="놀이 활동(교사)" id="{AB78B39C-3D91-48C4-A01F-5453FC826E71}">
          <p14:sldIdLst>
            <p14:sldId id="674"/>
          </p14:sldIdLst>
        </p14:section>
        <p14:section name="놀이 활동(학생)" id="{74F9A6E7-26BC-439E-B90A-F53F62965C34}">
          <p14:sldIdLst>
            <p14:sldId id="655"/>
          </p14:sldIdLst>
        </p14:section>
        <p14:section name="참고" id="{AB1A16F9-4E1A-438B-8485-1CE74CDE449E}">
          <p14:sldIdLst>
            <p14:sldId id="6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  <a:srgbClr val="FFFFFF"/>
    <a:srgbClr val="F5D7F7"/>
    <a:srgbClr val="FFFF00"/>
    <a:srgbClr val="FFF2CC"/>
    <a:srgbClr val="0000FF"/>
    <a:srgbClr val="97D08E"/>
    <a:srgbClr val="59595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3229D-2D24-4B35-ABA8-340A09175BAD}" v="4641" dt="2025-03-09T11:50:05.549"/>
    <p1510:client id="{8D71A9BF-1982-4314-8E83-A2C3821E2019}" v="10537" dt="2025-03-09T08:47:50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4" autoAdjust="0"/>
    <p:restoredTop sz="96148" autoAdjust="0"/>
  </p:normalViewPr>
  <p:slideViewPr>
    <p:cSldViewPr snapToGrid="0">
      <p:cViewPr varScale="1">
        <p:scale>
          <a:sx n="145" d="100"/>
          <a:sy n="145" d="100"/>
        </p:scale>
        <p:origin x="4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혜림" userId="5c52451f2cc6dae9" providerId="Windows Live" clId="Web-{8D71A9BF-1982-4314-8E83-A2C3821E2019}"/>
    <pc:docChg chg="addSld delSld modSld sldOrd modSection">
      <pc:chgData name="이 혜림" userId="5c52451f2cc6dae9" providerId="Windows Live" clId="Web-{8D71A9BF-1982-4314-8E83-A2C3821E2019}" dt="2025-03-09T08:47:50.802" v="10191" actId="1076"/>
      <pc:docMkLst>
        <pc:docMk/>
      </pc:docMkLst>
      <pc:sldChg chg="delSp del">
        <pc:chgData name="이 혜림" userId="5c52451f2cc6dae9" providerId="Windows Live" clId="Web-{8D71A9BF-1982-4314-8E83-A2C3821E2019}" dt="2025-03-09T04:34:37.307" v="104"/>
        <pc:sldMkLst>
          <pc:docMk/>
          <pc:sldMk cId="371014673" sldId="639"/>
        </pc:sldMkLst>
        <pc:spChg chg="del">
          <ac:chgData name="이 혜림" userId="5c52451f2cc6dae9" providerId="Windows Live" clId="Web-{8D71A9BF-1982-4314-8E83-A2C3821E2019}" dt="2025-03-09T04:33:26.648" v="97"/>
          <ac:spMkLst>
            <pc:docMk/>
            <pc:sldMk cId="371014673" sldId="639"/>
            <ac:spMk id="3" creationId="{A18D1645-B641-1CFB-25AD-EB551C11FFA9}"/>
          </ac:spMkLst>
        </pc:spChg>
      </pc:sldChg>
      <pc:sldChg chg="del">
        <pc:chgData name="이 혜림" userId="5c52451f2cc6dae9" providerId="Windows Live" clId="Web-{8D71A9BF-1982-4314-8E83-A2C3821E2019}" dt="2025-03-09T04:34:37.307" v="103"/>
        <pc:sldMkLst>
          <pc:docMk/>
          <pc:sldMk cId="1573130266" sldId="641"/>
        </pc:sldMkLst>
      </pc:sldChg>
      <pc:sldChg chg="del">
        <pc:chgData name="이 혜림" userId="5c52451f2cc6dae9" providerId="Windows Live" clId="Web-{8D71A9BF-1982-4314-8E83-A2C3821E2019}" dt="2025-03-09T04:34:37.307" v="102"/>
        <pc:sldMkLst>
          <pc:docMk/>
          <pc:sldMk cId="293361701" sldId="642"/>
        </pc:sldMkLst>
      </pc:sldChg>
      <pc:sldChg chg="del">
        <pc:chgData name="이 혜림" userId="5c52451f2cc6dae9" providerId="Windows Live" clId="Web-{8D71A9BF-1982-4314-8E83-A2C3821E2019}" dt="2025-03-09T04:34:37.292" v="101"/>
        <pc:sldMkLst>
          <pc:docMk/>
          <pc:sldMk cId="3443735209" sldId="643"/>
        </pc:sldMkLst>
      </pc:sldChg>
      <pc:sldChg chg="del">
        <pc:chgData name="이 혜림" userId="5c52451f2cc6dae9" providerId="Windows Live" clId="Web-{8D71A9BF-1982-4314-8E83-A2C3821E2019}" dt="2025-03-09T04:35:30.653" v="111"/>
        <pc:sldMkLst>
          <pc:docMk/>
          <pc:sldMk cId="3430865842" sldId="647"/>
        </pc:sldMkLst>
      </pc:sldChg>
      <pc:sldChg chg="addSp delSp modSp ord">
        <pc:chgData name="이 혜림" userId="5c52451f2cc6dae9" providerId="Windows Live" clId="Web-{8D71A9BF-1982-4314-8E83-A2C3821E2019}" dt="2025-03-09T06:39:19.740" v="4926"/>
        <pc:sldMkLst>
          <pc:docMk/>
          <pc:sldMk cId="3830867932" sldId="648"/>
        </pc:sldMkLst>
        <pc:spChg chg="mod">
          <ac:chgData name="이 혜림" userId="5c52451f2cc6dae9" providerId="Windows Live" clId="Web-{8D71A9BF-1982-4314-8E83-A2C3821E2019}" dt="2025-03-09T06:16:28.608" v="4431" actId="20577"/>
          <ac:spMkLst>
            <pc:docMk/>
            <pc:sldMk cId="3830867932" sldId="648"/>
            <ac:spMk id="2" creationId="{3143DA28-9F9A-4ED5-B978-CD6F32CB8657}"/>
          </ac:spMkLst>
        </pc:spChg>
        <pc:spChg chg="del">
          <ac:chgData name="이 혜림" userId="5c52451f2cc6dae9" providerId="Windows Live" clId="Web-{8D71A9BF-1982-4314-8E83-A2C3821E2019}" dt="2025-03-09T04:26:23.130" v="11"/>
          <ac:spMkLst>
            <pc:docMk/>
            <pc:sldMk cId="3830867932" sldId="648"/>
            <ac:spMk id="8" creationId="{ADE198FA-EF01-C73B-D079-E8D5C6BB572C}"/>
          </ac:spMkLst>
        </pc:spChg>
        <pc:spChg chg="del">
          <ac:chgData name="이 혜림" userId="5c52451f2cc6dae9" providerId="Windows Live" clId="Web-{8D71A9BF-1982-4314-8E83-A2C3821E2019}" dt="2025-03-09T04:26:23.130" v="10"/>
          <ac:spMkLst>
            <pc:docMk/>
            <pc:sldMk cId="3830867932" sldId="648"/>
            <ac:spMk id="9" creationId="{62FA6D83-16B6-794D-13ED-B9E20A83AC6D}"/>
          </ac:spMkLst>
        </pc:spChg>
        <pc:spChg chg="del">
          <ac:chgData name="이 혜림" userId="5c52451f2cc6dae9" providerId="Windows Live" clId="Web-{8D71A9BF-1982-4314-8E83-A2C3821E2019}" dt="2025-03-09T04:26:23.130" v="9"/>
          <ac:spMkLst>
            <pc:docMk/>
            <pc:sldMk cId="3830867932" sldId="648"/>
            <ac:spMk id="10" creationId="{8A88B352-7B55-7FE1-0211-B1221D322F71}"/>
          </ac:spMkLst>
        </pc:spChg>
        <pc:spChg chg="del">
          <ac:chgData name="이 혜림" userId="5c52451f2cc6dae9" providerId="Windows Live" clId="Web-{8D71A9BF-1982-4314-8E83-A2C3821E2019}" dt="2025-03-09T04:27:05.351" v="21"/>
          <ac:spMkLst>
            <pc:docMk/>
            <pc:sldMk cId="3830867932" sldId="648"/>
            <ac:spMk id="11" creationId="{96913583-2918-A506-BAFA-199F73BFB699}"/>
          </ac:spMkLst>
        </pc:spChg>
        <pc:spChg chg="del">
          <ac:chgData name="이 혜림" userId="5c52451f2cc6dae9" providerId="Windows Live" clId="Web-{8D71A9BF-1982-4314-8E83-A2C3821E2019}" dt="2025-03-09T04:27:05.351" v="20"/>
          <ac:spMkLst>
            <pc:docMk/>
            <pc:sldMk cId="3830867932" sldId="648"/>
            <ac:spMk id="12" creationId="{708BB66D-E5A2-D442-4361-405C5B7040A0}"/>
          </ac:spMkLst>
        </pc:spChg>
        <pc:spChg chg="del">
          <ac:chgData name="이 혜림" userId="5c52451f2cc6dae9" providerId="Windows Live" clId="Web-{8D71A9BF-1982-4314-8E83-A2C3821E2019}" dt="2025-03-09T04:27:05.351" v="19"/>
          <ac:spMkLst>
            <pc:docMk/>
            <pc:sldMk cId="3830867932" sldId="648"/>
            <ac:spMk id="13" creationId="{74ADC417-502C-5871-EA5F-F2F488ECC1E7}"/>
          </ac:spMkLst>
        </pc:spChg>
        <pc:spChg chg="del">
          <ac:chgData name="이 혜림" userId="5c52451f2cc6dae9" providerId="Windows Live" clId="Web-{8D71A9BF-1982-4314-8E83-A2C3821E2019}" dt="2025-03-09T04:27:06.585" v="22"/>
          <ac:spMkLst>
            <pc:docMk/>
            <pc:sldMk cId="3830867932" sldId="648"/>
            <ac:spMk id="14" creationId="{75A93756-D13B-11A5-2411-DC0C3F68BA98}"/>
          </ac:spMkLst>
        </pc:spChg>
        <pc:spChg chg="del">
          <ac:chgData name="이 혜림" userId="5c52451f2cc6dae9" providerId="Windows Live" clId="Web-{8D71A9BF-1982-4314-8E83-A2C3821E2019}" dt="2025-03-09T04:26:23.130" v="8"/>
          <ac:spMkLst>
            <pc:docMk/>
            <pc:sldMk cId="3830867932" sldId="648"/>
            <ac:spMk id="15" creationId="{7E5701C5-916F-4C5C-9666-B8D9050810DB}"/>
          </ac:spMkLst>
        </pc:spChg>
        <pc:spChg chg="del">
          <ac:chgData name="이 혜림" userId="5c52451f2cc6dae9" providerId="Windows Live" clId="Web-{8D71A9BF-1982-4314-8E83-A2C3821E2019}" dt="2025-03-09T04:27:05.351" v="18"/>
          <ac:spMkLst>
            <pc:docMk/>
            <pc:sldMk cId="3830867932" sldId="648"/>
            <ac:spMk id="16" creationId="{C563334A-C565-B58F-A051-9FF52838CD13}"/>
          </ac:spMkLst>
        </pc:spChg>
        <pc:spChg chg="del">
          <ac:chgData name="이 혜림" userId="5c52451f2cc6dae9" providerId="Windows Live" clId="Web-{8D71A9BF-1982-4314-8E83-A2C3821E2019}" dt="2025-03-09T04:27:05.351" v="17"/>
          <ac:spMkLst>
            <pc:docMk/>
            <pc:sldMk cId="3830867932" sldId="648"/>
            <ac:spMk id="17" creationId="{52C9CAC1-F6D8-212E-BF7A-050EA02DB32A}"/>
          </ac:spMkLst>
        </pc:spChg>
        <pc:spChg chg="del">
          <ac:chgData name="이 혜림" userId="5c52451f2cc6dae9" providerId="Windows Live" clId="Web-{8D71A9BF-1982-4314-8E83-A2C3821E2019}" dt="2025-03-09T04:27:05.351" v="16"/>
          <ac:spMkLst>
            <pc:docMk/>
            <pc:sldMk cId="3830867932" sldId="648"/>
            <ac:spMk id="18" creationId="{66CECEDC-3CA9-688E-3D41-F96161F108C5}"/>
          </ac:spMkLst>
        </pc:spChg>
        <pc:spChg chg="add mod">
          <ac:chgData name="이 혜림" userId="5c52451f2cc6dae9" providerId="Windows Live" clId="Web-{8D71A9BF-1982-4314-8E83-A2C3821E2019}" dt="2025-03-09T05:23:03.484" v="1135"/>
          <ac:spMkLst>
            <pc:docMk/>
            <pc:sldMk cId="3830867932" sldId="648"/>
            <ac:spMk id="19" creationId="{3C3AA917-3DF2-6FD9-8536-BFDBB77A96C8}"/>
          </ac:spMkLst>
        </pc:spChg>
        <pc:spChg chg="del">
          <ac:chgData name="이 혜림" userId="5c52451f2cc6dae9" providerId="Windows Live" clId="Web-{8D71A9BF-1982-4314-8E83-A2C3821E2019}" dt="2025-03-09T04:27:05.351" v="15"/>
          <ac:spMkLst>
            <pc:docMk/>
            <pc:sldMk cId="3830867932" sldId="648"/>
            <ac:spMk id="20" creationId="{140F003F-30C2-BBD7-56F0-6D03450189FF}"/>
          </ac:spMkLst>
        </pc:spChg>
        <pc:spChg chg="del">
          <ac:chgData name="이 혜림" userId="5c52451f2cc6dae9" providerId="Windows Live" clId="Web-{8D71A9BF-1982-4314-8E83-A2C3821E2019}" dt="2025-03-09T04:26:12.911" v="7"/>
          <ac:spMkLst>
            <pc:docMk/>
            <pc:sldMk cId="3830867932" sldId="648"/>
            <ac:spMk id="21" creationId="{7985A2AC-B8CD-40F7-FAF5-54473D1E8B41}"/>
          </ac:spMkLst>
        </pc:spChg>
        <pc:spChg chg="add mod">
          <ac:chgData name="이 혜림" userId="5c52451f2cc6dae9" providerId="Windows Live" clId="Web-{8D71A9BF-1982-4314-8E83-A2C3821E2019}" dt="2025-03-09T05:19:45.930" v="1093"/>
          <ac:spMkLst>
            <pc:docMk/>
            <pc:sldMk cId="3830867932" sldId="648"/>
            <ac:spMk id="22" creationId="{125FC6A5-1CA5-4617-F376-7A98330487C8}"/>
          </ac:spMkLst>
        </pc:spChg>
        <pc:spChg chg="add mod">
          <ac:chgData name="이 혜림" userId="5c52451f2cc6dae9" providerId="Windows Live" clId="Web-{8D71A9BF-1982-4314-8E83-A2C3821E2019}" dt="2025-03-09T05:26:02.959" v="1157"/>
          <ac:spMkLst>
            <pc:docMk/>
            <pc:sldMk cId="3830867932" sldId="648"/>
            <ac:spMk id="23" creationId="{9A4E5D51-92B9-F1F6-E8CC-2F5CA66DE8C5}"/>
          </ac:spMkLst>
        </pc:spChg>
        <pc:spChg chg="add del mod">
          <ac:chgData name="이 혜림" userId="5c52451f2cc6dae9" providerId="Windows Live" clId="Web-{8D71A9BF-1982-4314-8E83-A2C3821E2019}" dt="2025-03-09T05:14:18.340" v="997"/>
          <ac:spMkLst>
            <pc:docMk/>
            <pc:sldMk cId="3830867932" sldId="648"/>
            <ac:spMk id="24" creationId="{F119FC6A-E97D-D311-288A-99D0DA57C905}"/>
          </ac:spMkLst>
        </pc:spChg>
        <pc:spChg chg="add del mod">
          <ac:chgData name="이 혜림" userId="5c52451f2cc6dae9" providerId="Windows Live" clId="Web-{8D71A9BF-1982-4314-8E83-A2C3821E2019}" dt="2025-03-09T05:14:19.590" v="998"/>
          <ac:spMkLst>
            <pc:docMk/>
            <pc:sldMk cId="3830867932" sldId="648"/>
            <ac:spMk id="25" creationId="{16A4881C-7B00-957B-0C85-3DE55DFC593D}"/>
          </ac:spMkLst>
        </pc:spChg>
        <pc:spChg chg="add del mod">
          <ac:chgData name="이 혜림" userId="5c52451f2cc6dae9" providerId="Windows Live" clId="Web-{8D71A9BF-1982-4314-8E83-A2C3821E2019}" dt="2025-03-09T05:14:21.106" v="999"/>
          <ac:spMkLst>
            <pc:docMk/>
            <pc:sldMk cId="3830867932" sldId="648"/>
            <ac:spMk id="26" creationId="{AB02BD8D-EB61-982E-9AFC-07F4FA3E9135}"/>
          </ac:spMkLst>
        </pc:spChg>
        <pc:spChg chg="add mod">
          <ac:chgData name="이 혜림" userId="5c52451f2cc6dae9" providerId="Windows Live" clId="Web-{8D71A9BF-1982-4314-8E83-A2C3821E2019}" dt="2025-03-09T04:32:22.412" v="88" actId="20577"/>
          <ac:spMkLst>
            <pc:docMk/>
            <pc:sldMk cId="3830867932" sldId="648"/>
            <ac:spMk id="28" creationId="{80BAC09B-6348-EE97-D610-18F76EE6D76E}"/>
          </ac:spMkLst>
        </pc:spChg>
        <pc:spChg chg="del topLvl">
          <ac:chgData name="이 혜림" userId="5c52451f2cc6dae9" providerId="Windows Live" clId="Web-{8D71A9BF-1982-4314-8E83-A2C3821E2019}" dt="2025-03-09T04:33:17.132" v="95"/>
          <ac:spMkLst>
            <pc:docMk/>
            <pc:sldMk cId="3830867932" sldId="648"/>
            <ac:spMk id="30" creationId="{5A5FFE25-5290-C9CF-FC82-0F230F246757}"/>
          </ac:spMkLst>
        </pc:spChg>
        <pc:spChg chg="mod topLvl">
          <ac:chgData name="이 혜림" userId="5c52451f2cc6dae9" providerId="Windows Live" clId="Web-{8D71A9BF-1982-4314-8E83-A2C3821E2019}" dt="2025-03-09T04:49:36.169" v="763" actId="1076"/>
          <ac:spMkLst>
            <pc:docMk/>
            <pc:sldMk cId="3830867932" sldId="648"/>
            <ac:spMk id="31" creationId="{1FB82CDA-55E9-3551-4EC5-C73AB06D5AA3}"/>
          </ac:spMkLst>
        </pc:spChg>
        <pc:spChg chg="add mod">
          <ac:chgData name="이 혜림" userId="5c52451f2cc6dae9" providerId="Windows Live" clId="Web-{8D71A9BF-1982-4314-8E83-A2C3821E2019}" dt="2025-03-09T05:03:19.347" v="853" actId="20577"/>
          <ac:spMkLst>
            <pc:docMk/>
            <pc:sldMk cId="3830867932" sldId="648"/>
            <ac:spMk id="34" creationId="{A381CEC8-64A7-EB87-0924-55EB184D0BE3}"/>
          </ac:spMkLst>
        </pc:spChg>
        <pc:spChg chg="add mod">
          <ac:chgData name="이 혜림" userId="5c52451f2cc6dae9" providerId="Windows Live" clId="Web-{8D71A9BF-1982-4314-8E83-A2C3821E2019}" dt="2025-03-09T04:49:50.638" v="769" actId="1076"/>
          <ac:spMkLst>
            <pc:docMk/>
            <pc:sldMk cId="3830867932" sldId="648"/>
            <ac:spMk id="36" creationId="{CC929B47-B639-628F-E23D-5C60AE761749}"/>
          </ac:spMkLst>
        </pc:spChg>
        <pc:spChg chg="add mod">
          <ac:chgData name="이 혜림" userId="5c52451f2cc6dae9" providerId="Windows Live" clId="Web-{8D71A9BF-1982-4314-8E83-A2C3821E2019}" dt="2025-03-09T05:04:56.366" v="878" actId="20577"/>
          <ac:spMkLst>
            <pc:docMk/>
            <pc:sldMk cId="3830867932" sldId="648"/>
            <ac:spMk id="38" creationId="{D1220596-3CCF-F09E-A3E0-8199061473A6}"/>
          </ac:spMkLst>
        </pc:spChg>
        <pc:spChg chg="add mod">
          <ac:chgData name="이 혜림" userId="5c52451f2cc6dae9" providerId="Windows Live" clId="Web-{8D71A9BF-1982-4314-8E83-A2C3821E2019}" dt="2025-03-09T04:51:14.453" v="785" actId="14100"/>
          <ac:spMkLst>
            <pc:docMk/>
            <pc:sldMk cId="3830867932" sldId="648"/>
            <ac:spMk id="39" creationId="{092B36A1-D135-90D1-7A10-EEFFB0EC3599}"/>
          </ac:spMkLst>
        </pc:spChg>
        <pc:spChg chg="add mod">
          <ac:chgData name="이 혜림" userId="5c52451f2cc6dae9" providerId="Windows Live" clId="Web-{8D71A9BF-1982-4314-8E83-A2C3821E2019}" dt="2025-03-09T04:52:42.722" v="803" actId="1076"/>
          <ac:spMkLst>
            <pc:docMk/>
            <pc:sldMk cId="3830867932" sldId="648"/>
            <ac:spMk id="40" creationId="{FE78CA9C-5173-820E-6A14-838983AFD9C3}"/>
          </ac:spMkLst>
        </pc:spChg>
        <pc:spChg chg="add del">
          <ac:chgData name="이 혜림" userId="5c52451f2cc6dae9" providerId="Windows Live" clId="Web-{8D71A9BF-1982-4314-8E83-A2C3821E2019}" dt="2025-03-09T04:51:42.689" v="790"/>
          <ac:spMkLst>
            <pc:docMk/>
            <pc:sldMk cId="3830867932" sldId="648"/>
            <ac:spMk id="41" creationId="{BCA79FE1-3E1D-909C-5FF3-B95FF4FDAD19}"/>
          </ac:spMkLst>
        </pc:spChg>
        <pc:spChg chg="mod topLvl">
          <ac:chgData name="이 혜림" userId="5c52451f2cc6dae9" providerId="Windows Live" clId="Web-{8D71A9BF-1982-4314-8E83-A2C3821E2019}" dt="2025-03-09T04:58:33.696" v="814"/>
          <ac:spMkLst>
            <pc:docMk/>
            <pc:sldMk cId="3830867932" sldId="648"/>
            <ac:spMk id="43" creationId="{C65096B5-CC30-B247-C2B3-B1746F3AB0DB}"/>
          </ac:spMkLst>
        </pc:spChg>
        <pc:spChg chg="del topLvl">
          <ac:chgData name="이 혜림" userId="5c52451f2cc6dae9" providerId="Windows Live" clId="Web-{8D71A9BF-1982-4314-8E83-A2C3821E2019}" dt="2025-03-09T04:53:17.317" v="807"/>
          <ac:spMkLst>
            <pc:docMk/>
            <pc:sldMk cId="3830867932" sldId="648"/>
            <ac:spMk id="44" creationId="{A228CC9E-C411-ADAC-FD2A-40A4CADBC2ED}"/>
          </ac:spMkLst>
        </pc:spChg>
        <pc:spChg chg="add mod">
          <ac:chgData name="이 혜림" userId="5c52451f2cc6dae9" providerId="Windows Live" clId="Web-{8D71A9BF-1982-4314-8E83-A2C3821E2019}" dt="2025-03-09T05:00:42.920" v="832"/>
          <ac:spMkLst>
            <pc:docMk/>
            <pc:sldMk cId="3830867932" sldId="648"/>
            <ac:spMk id="51" creationId="{F19430B2-EFA0-CA4E-2B54-BF3390F5EAAD}"/>
          </ac:spMkLst>
        </pc:spChg>
        <pc:spChg chg="add mod">
          <ac:chgData name="이 혜림" userId="5c52451f2cc6dae9" providerId="Windows Live" clId="Web-{8D71A9BF-1982-4314-8E83-A2C3821E2019}" dt="2025-03-09T05:00:42.967" v="833"/>
          <ac:spMkLst>
            <pc:docMk/>
            <pc:sldMk cId="3830867932" sldId="648"/>
            <ac:spMk id="52" creationId="{25CC1DE4-F86F-4649-05E2-A756B166B494}"/>
          </ac:spMkLst>
        </pc:spChg>
        <pc:spChg chg="add mod">
          <ac:chgData name="이 혜림" userId="5c52451f2cc6dae9" providerId="Windows Live" clId="Web-{8D71A9BF-1982-4314-8E83-A2C3821E2019}" dt="2025-03-09T05:44:41.488" v="2555" actId="20577"/>
          <ac:spMkLst>
            <pc:docMk/>
            <pc:sldMk cId="3830867932" sldId="648"/>
            <ac:spMk id="54" creationId="{C94A29CE-6B27-71AA-686C-2C3E1A4AD243}"/>
          </ac:spMkLst>
        </pc:spChg>
        <pc:spChg chg="add mod">
          <ac:chgData name="이 혜림" userId="5c52451f2cc6dae9" providerId="Windows Live" clId="Web-{8D71A9BF-1982-4314-8E83-A2C3821E2019}" dt="2025-03-09T05:44:45.238" v="2557" actId="20577"/>
          <ac:spMkLst>
            <pc:docMk/>
            <pc:sldMk cId="3830867932" sldId="648"/>
            <ac:spMk id="55" creationId="{A5008B5A-7E93-D3F1-CBC7-9B33309B8349}"/>
          </ac:spMkLst>
        </pc:spChg>
        <pc:spChg chg="del">
          <ac:chgData name="이 혜림" userId="5c52451f2cc6dae9" providerId="Windows Live" clId="Web-{8D71A9BF-1982-4314-8E83-A2C3821E2019}" dt="2025-03-09T04:27:08.023" v="23"/>
          <ac:spMkLst>
            <pc:docMk/>
            <pc:sldMk cId="3830867932" sldId="648"/>
            <ac:spMk id="56" creationId="{6B50E5FE-A372-4764-A66D-082876C00529}"/>
          </ac:spMkLst>
        </pc:spChg>
        <pc:spChg chg="add mod">
          <ac:chgData name="이 혜림" userId="5c52451f2cc6dae9" providerId="Windows Live" clId="Web-{8D71A9BF-1982-4314-8E83-A2C3821E2019}" dt="2025-03-09T05:24:24.799" v="1148" actId="20577"/>
          <ac:spMkLst>
            <pc:docMk/>
            <pc:sldMk cId="3830867932" sldId="648"/>
            <ac:spMk id="58" creationId="{3C2E3295-5F02-B729-D1D7-90EF9F4C03A9}"/>
          </ac:spMkLst>
        </pc:spChg>
        <pc:spChg chg="add del">
          <ac:chgData name="이 혜림" userId="5c52451f2cc6dae9" providerId="Windows Live" clId="Web-{8D71A9BF-1982-4314-8E83-A2C3821E2019}" dt="2025-03-09T05:05:11.789" v="882"/>
          <ac:spMkLst>
            <pc:docMk/>
            <pc:sldMk cId="3830867932" sldId="648"/>
            <ac:spMk id="59" creationId="{ECA85097-CD46-F39D-B5C5-92A3243261BF}"/>
          </ac:spMkLst>
        </pc:spChg>
        <pc:spChg chg="add del mod">
          <ac:chgData name="이 혜림" userId="5c52451f2cc6dae9" providerId="Windows Live" clId="Web-{8D71A9BF-1982-4314-8E83-A2C3821E2019}" dt="2025-03-09T05:06:39.511" v="913"/>
          <ac:spMkLst>
            <pc:docMk/>
            <pc:sldMk cId="3830867932" sldId="648"/>
            <ac:spMk id="60" creationId="{89C7CA9C-BEE6-C303-D072-AE0B9A9B6ABC}"/>
          </ac:spMkLst>
        </pc:spChg>
        <pc:spChg chg="add mod">
          <ac:chgData name="이 혜림" userId="5c52451f2cc6dae9" providerId="Windows Live" clId="Web-{8D71A9BF-1982-4314-8E83-A2C3821E2019}" dt="2025-03-09T05:24:17.018" v="1142" actId="1076"/>
          <ac:spMkLst>
            <pc:docMk/>
            <pc:sldMk cId="3830867932" sldId="648"/>
            <ac:spMk id="61" creationId="{90664424-F4A4-A7A5-AE72-0C64D8ABA8F7}"/>
          </ac:spMkLst>
        </pc:spChg>
        <pc:spChg chg="add del mod">
          <ac:chgData name="이 혜림" userId="5c52451f2cc6dae9" providerId="Windows Live" clId="Web-{8D71A9BF-1982-4314-8E83-A2C3821E2019}" dt="2025-03-09T05:12:44.040" v="977"/>
          <ac:spMkLst>
            <pc:docMk/>
            <pc:sldMk cId="3830867932" sldId="648"/>
            <ac:spMk id="63" creationId="{18328A0D-168E-ABC1-A933-8EA6319346AD}"/>
          </ac:spMkLst>
        </pc:spChg>
        <pc:spChg chg="add mod">
          <ac:chgData name="이 혜림" userId="5c52451f2cc6dae9" providerId="Windows Live" clId="Web-{8D71A9BF-1982-4314-8E83-A2C3821E2019}" dt="2025-03-09T05:24:17.065" v="1143" actId="1076"/>
          <ac:spMkLst>
            <pc:docMk/>
            <pc:sldMk cId="3830867932" sldId="648"/>
            <ac:spMk id="64" creationId="{2F9267EC-0680-9D59-8034-43F0FC831FE6}"/>
          </ac:spMkLst>
        </pc:spChg>
        <pc:spChg chg="add del">
          <ac:chgData name="이 혜림" userId="5c52451f2cc6dae9" providerId="Windows Live" clId="Web-{8D71A9BF-1982-4314-8E83-A2C3821E2019}" dt="2025-03-09T05:11:25.193" v="969"/>
          <ac:spMkLst>
            <pc:docMk/>
            <pc:sldMk cId="3830867932" sldId="648"/>
            <ac:spMk id="65" creationId="{5A024C81-C14E-B8A3-085F-7E12817805B3}"/>
          </ac:spMkLst>
        </pc:spChg>
        <pc:spChg chg="add mod">
          <ac:chgData name="이 혜림" userId="5c52451f2cc6dae9" providerId="Windows Live" clId="Web-{8D71A9BF-1982-4314-8E83-A2C3821E2019}" dt="2025-03-09T05:24:17.096" v="1144" actId="1076"/>
          <ac:spMkLst>
            <pc:docMk/>
            <pc:sldMk cId="3830867932" sldId="648"/>
            <ac:spMk id="66" creationId="{DA180983-684F-7CE4-6185-B25FA595A2E2}"/>
          </ac:spMkLst>
        </pc:spChg>
        <pc:spChg chg="add mod">
          <ac:chgData name="이 혜림" userId="5c52451f2cc6dae9" providerId="Windows Live" clId="Web-{8D71A9BF-1982-4314-8E83-A2C3821E2019}" dt="2025-03-09T05:24:17.127" v="1145" actId="1076"/>
          <ac:spMkLst>
            <pc:docMk/>
            <pc:sldMk cId="3830867932" sldId="648"/>
            <ac:spMk id="67" creationId="{8738B5F0-D1B5-849E-E74F-C3B16440FEE2}"/>
          </ac:spMkLst>
        </pc:spChg>
        <pc:spChg chg="add del">
          <ac:chgData name="이 혜림" userId="5c52451f2cc6dae9" providerId="Windows Live" clId="Web-{8D71A9BF-1982-4314-8E83-A2C3821E2019}" dt="2025-03-09T05:13:21.807" v="989"/>
          <ac:spMkLst>
            <pc:docMk/>
            <pc:sldMk cId="3830867932" sldId="648"/>
            <ac:spMk id="68" creationId="{0AE9FA0C-0F58-8F53-A50E-ACD98D995B3F}"/>
          </ac:spMkLst>
        </pc:spChg>
        <pc:spChg chg="add mod">
          <ac:chgData name="이 혜림" userId="5c52451f2cc6dae9" providerId="Windows Live" clId="Web-{8D71A9BF-1982-4314-8E83-A2C3821E2019}" dt="2025-03-09T05:24:17.158" v="1146" actId="1076"/>
          <ac:spMkLst>
            <pc:docMk/>
            <pc:sldMk cId="3830867932" sldId="648"/>
            <ac:spMk id="69" creationId="{9B1CDBC6-9320-CD77-E1E4-3658B1AD83C1}"/>
          </ac:spMkLst>
        </pc:spChg>
        <pc:spChg chg="add mod">
          <ac:chgData name="이 혜림" userId="5c52451f2cc6dae9" providerId="Windows Live" clId="Web-{8D71A9BF-1982-4314-8E83-A2C3821E2019}" dt="2025-03-09T05:20:29.978" v="1098" actId="1076"/>
          <ac:spMkLst>
            <pc:docMk/>
            <pc:sldMk cId="3830867932" sldId="648"/>
            <ac:spMk id="70" creationId="{7E1E1577-A211-4FE8-86E8-A4E79C549C67}"/>
          </ac:spMkLst>
        </pc:spChg>
        <pc:spChg chg="add mod">
          <ac:chgData name="이 혜림" userId="5c52451f2cc6dae9" providerId="Windows Live" clId="Web-{8D71A9BF-1982-4314-8E83-A2C3821E2019}" dt="2025-03-09T05:15:18.108" v="1015" actId="20577"/>
          <ac:spMkLst>
            <pc:docMk/>
            <pc:sldMk cId="3830867932" sldId="648"/>
            <ac:spMk id="71" creationId="{66960087-1F42-BB17-B334-35D7C02A0A49}"/>
          </ac:spMkLst>
        </pc:spChg>
        <pc:spChg chg="add mod">
          <ac:chgData name="이 혜림" userId="5c52451f2cc6dae9" providerId="Windows Live" clId="Web-{8D71A9BF-1982-4314-8E83-A2C3821E2019}" dt="2025-03-09T05:24:29.925" v="1149" actId="1076"/>
          <ac:spMkLst>
            <pc:docMk/>
            <pc:sldMk cId="3830867932" sldId="648"/>
            <ac:spMk id="72" creationId="{BD3F9C78-483E-D980-935D-9AA0B8E5A7EE}"/>
          </ac:spMkLst>
        </pc:spChg>
        <pc:spChg chg="add mod ord">
          <ac:chgData name="이 혜림" userId="5c52451f2cc6dae9" providerId="Windows Live" clId="Web-{8D71A9BF-1982-4314-8E83-A2C3821E2019}" dt="2025-03-09T05:19:39.180" v="1092"/>
          <ac:spMkLst>
            <pc:docMk/>
            <pc:sldMk cId="3830867932" sldId="648"/>
            <ac:spMk id="73" creationId="{AF32C068-066F-4E56-2139-817D53AD03B8}"/>
          </ac:spMkLst>
        </pc:spChg>
        <pc:spChg chg="add del mod">
          <ac:chgData name="이 혜림" userId="5c52451f2cc6dae9" providerId="Windows Live" clId="Web-{8D71A9BF-1982-4314-8E83-A2C3821E2019}" dt="2025-03-09T05:20:38.979" v="1101"/>
          <ac:spMkLst>
            <pc:docMk/>
            <pc:sldMk cId="3830867932" sldId="648"/>
            <ac:spMk id="74" creationId="{1441E2AD-EE81-D8D0-D3A6-1B9F6E803E4A}"/>
          </ac:spMkLst>
        </pc:spChg>
        <pc:spChg chg="add del mod">
          <ac:chgData name="이 혜림" userId="5c52451f2cc6dae9" providerId="Windows Live" clId="Web-{8D71A9BF-1982-4314-8E83-A2C3821E2019}" dt="2025-03-09T05:26:21.022" v="1160" actId="1076"/>
          <ac:spMkLst>
            <pc:docMk/>
            <pc:sldMk cId="3830867932" sldId="648"/>
            <ac:spMk id="75" creationId="{B7BDE4B3-6DD9-0FA3-95F5-0F23821CEE27}"/>
          </ac:spMkLst>
        </pc:spChg>
        <pc:spChg chg="add del">
          <ac:chgData name="이 혜림" userId="5c52451f2cc6dae9" providerId="Windows Live" clId="Web-{8D71A9BF-1982-4314-8E83-A2C3821E2019}" dt="2025-03-09T05:22:06.966" v="1125"/>
          <ac:spMkLst>
            <pc:docMk/>
            <pc:sldMk cId="3830867932" sldId="648"/>
            <ac:spMk id="76" creationId="{4027C943-5C6B-6B22-DF1C-C93046496213}"/>
          </ac:spMkLst>
        </pc:spChg>
        <pc:spChg chg="add mod">
          <ac:chgData name="이 혜림" userId="5c52451f2cc6dae9" providerId="Windows Live" clId="Web-{8D71A9BF-1982-4314-8E83-A2C3821E2019}" dt="2025-03-09T05:26:21.069" v="1161" actId="1076"/>
          <ac:spMkLst>
            <pc:docMk/>
            <pc:sldMk cId="3830867932" sldId="648"/>
            <ac:spMk id="77" creationId="{398F3FF5-3EA6-09F2-1E38-647B163B03D8}"/>
          </ac:spMkLst>
        </pc:spChg>
        <pc:spChg chg="add mod">
          <ac:chgData name="이 혜림" userId="5c52451f2cc6dae9" providerId="Windows Live" clId="Web-{8D71A9BF-1982-4314-8E83-A2C3821E2019}" dt="2025-03-09T05:23:53.423" v="1140" actId="1076"/>
          <ac:spMkLst>
            <pc:docMk/>
            <pc:sldMk cId="3830867932" sldId="648"/>
            <ac:spMk id="81" creationId="{732A5900-868B-945A-39D3-392C26C484A3}"/>
          </ac:spMkLst>
        </pc:spChg>
        <pc:spChg chg="add mod">
          <ac:chgData name="이 혜림" userId="5c52451f2cc6dae9" providerId="Windows Live" clId="Web-{8D71A9BF-1982-4314-8E83-A2C3821E2019}" dt="2025-03-09T05:26:41.792" v="1170" actId="1076"/>
          <ac:spMkLst>
            <pc:docMk/>
            <pc:sldMk cId="3830867932" sldId="648"/>
            <ac:spMk id="83" creationId="{81557665-4A49-BD37-6193-0EA9D799CB51}"/>
          </ac:spMkLst>
        </pc:spChg>
        <pc:spChg chg="add mod">
          <ac:chgData name="이 혜림" userId="5c52451f2cc6dae9" providerId="Windows Live" clId="Web-{8D71A9BF-1982-4314-8E83-A2C3821E2019}" dt="2025-03-09T05:27:13.075" v="1198" actId="20577"/>
          <ac:spMkLst>
            <pc:docMk/>
            <pc:sldMk cId="3830867932" sldId="648"/>
            <ac:spMk id="84" creationId="{6D0F7832-77B6-F98B-C1F9-50FE93C60EB4}"/>
          </ac:spMkLst>
        </pc:spChg>
        <pc:spChg chg="add mod">
          <ac:chgData name="이 혜림" userId="5c52451f2cc6dae9" providerId="Windows Live" clId="Web-{8D71A9BF-1982-4314-8E83-A2C3821E2019}" dt="2025-03-09T05:26:41.871" v="1172" actId="1076"/>
          <ac:spMkLst>
            <pc:docMk/>
            <pc:sldMk cId="3830867932" sldId="648"/>
            <ac:spMk id="85" creationId="{5FD05CE9-1693-0777-BE44-E7AEA495AABC}"/>
          </ac:spMkLst>
        </pc:spChg>
        <pc:spChg chg="del">
          <ac:chgData name="이 혜림" userId="5c52451f2cc6dae9" providerId="Windows Live" clId="Web-{8D71A9BF-1982-4314-8E83-A2C3821E2019}" dt="2025-03-09T04:26:23.130" v="13"/>
          <ac:spMkLst>
            <pc:docMk/>
            <pc:sldMk cId="3830867932" sldId="648"/>
            <ac:spMk id="86" creationId="{EA9DFA65-E476-4A10-8845-38DF5D1FFA4A}"/>
          </ac:spMkLst>
        </pc:spChg>
        <pc:spChg chg="add mod">
          <ac:chgData name="이 혜림" userId="5c52451f2cc6dae9" providerId="Windows Live" clId="Web-{8D71A9BF-1982-4314-8E83-A2C3821E2019}" dt="2025-03-09T05:27:06.309" v="1195" actId="20577"/>
          <ac:spMkLst>
            <pc:docMk/>
            <pc:sldMk cId="3830867932" sldId="648"/>
            <ac:spMk id="87" creationId="{F22F5936-A953-7BC2-CAA3-D1310E3CC4AE}"/>
          </ac:spMkLst>
        </pc:spChg>
        <pc:spChg chg="add mod">
          <ac:chgData name="이 혜림" userId="5c52451f2cc6dae9" providerId="Windows Live" clId="Web-{8D71A9BF-1982-4314-8E83-A2C3821E2019}" dt="2025-03-09T05:26:52.824" v="1178" actId="1076"/>
          <ac:spMkLst>
            <pc:docMk/>
            <pc:sldMk cId="3830867932" sldId="648"/>
            <ac:spMk id="88" creationId="{6E4265AC-D977-3B97-C0BB-8E1702BBE56A}"/>
          </ac:spMkLst>
        </pc:spChg>
        <pc:spChg chg="add mod">
          <ac:chgData name="이 혜림" userId="5c52451f2cc6dae9" providerId="Windows Live" clId="Web-{8D71A9BF-1982-4314-8E83-A2C3821E2019}" dt="2025-03-09T05:27:15.028" v="1199" actId="20577"/>
          <ac:spMkLst>
            <pc:docMk/>
            <pc:sldMk cId="3830867932" sldId="648"/>
            <ac:spMk id="89" creationId="{992418D3-4EEA-0C0F-CC3E-7A7900416F5C}"/>
          </ac:spMkLst>
        </pc:spChg>
        <pc:spChg chg="add mod">
          <ac:chgData name="이 혜림" userId="5c52451f2cc6dae9" providerId="Windows Live" clId="Web-{8D71A9BF-1982-4314-8E83-A2C3821E2019}" dt="2025-03-09T05:26:52.887" v="1180" actId="1076"/>
          <ac:spMkLst>
            <pc:docMk/>
            <pc:sldMk cId="3830867932" sldId="648"/>
            <ac:spMk id="90" creationId="{707BAE3A-EBE5-D213-8C3C-48F40A2C7294}"/>
          </ac:spMkLst>
        </pc:spChg>
        <pc:spChg chg="add mod">
          <ac:chgData name="이 혜림" userId="5c52451f2cc6dae9" providerId="Windows Live" clId="Web-{8D71A9BF-1982-4314-8E83-A2C3821E2019}" dt="2025-03-09T05:27:08.840" v="1197" actId="20577"/>
          <ac:spMkLst>
            <pc:docMk/>
            <pc:sldMk cId="3830867932" sldId="648"/>
            <ac:spMk id="91" creationId="{FBDA8083-DF7B-C2F2-15F0-74CB82370D41}"/>
          </ac:spMkLst>
        </pc:spChg>
        <pc:spChg chg="add mod">
          <ac:chgData name="이 혜림" userId="5c52451f2cc6dae9" providerId="Windows Live" clId="Web-{8D71A9BF-1982-4314-8E83-A2C3821E2019}" dt="2025-03-09T05:56:23.919" v="3829" actId="20577"/>
          <ac:spMkLst>
            <pc:docMk/>
            <pc:sldMk cId="3830867932" sldId="648"/>
            <ac:spMk id="92" creationId="{A4BF8899-1738-9EE7-1FF9-4548DADA2BFB}"/>
          </ac:spMkLst>
        </pc:spChg>
        <pc:spChg chg="add mod">
          <ac:chgData name="이 혜림" userId="5c52451f2cc6dae9" providerId="Windows Live" clId="Web-{8D71A9BF-1982-4314-8E83-A2C3821E2019}" dt="2025-03-09T05:27:15.731" v="1201" actId="20577"/>
          <ac:spMkLst>
            <pc:docMk/>
            <pc:sldMk cId="3830867932" sldId="648"/>
            <ac:spMk id="93" creationId="{3C4FBBE2-B7EF-0298-5D3F-39E01E7CCC78}"/>
          </ac:spMkLst>
        </pc:spChg>
        <pc:spChg chg="add mod">
          <ac:chgData name="이 혜림" userId="5c52451f2cc6dae9" providerId="Windows Live" clId="Web-{8D71A9BF-1982-4314-8E83-A2C3821E2019}" dt="2025-03-09T05:27:03.403" v="1192" actId="1076"/>
          <ac:spMkLst>
            <pc:docMk/>
            <pc:sldMk cId="3830867932" sldId="648"/>
            <ac:spMk id="94" creationId="{EDB45DC8-170E-7874-EEDE-AA0B21E78B53}"/>
          </ac:spMkLst>
        </pc:spChg>
        <pc:spChg chg="add mod">
          <ac:chgData name="이 혜림" userId="5c52451f2cc6dae9" providerId="Windows Live" clId="Web-{8D71A9BF-1982-4314-8E83-A2C3821E2019}" dt="2025-03-09T05:27:03.449" v="1193" actId="1076"/>
          <ac:spMkLst>
            <pc:docMk/>
            <pc:sldMk cId="3830867932" sldId="648"/>
            <ac:spMk id="95" creationId="{A055EB26-1A13-0DCF-B583-4C1940C33186}"/>
          </ac:spMkLst>
        </pc:spChg>
        <pc:spChg chg="add mod">
          <ac:chgData name="이 혜림" userId="5c52451f2cc6dae9" providerId="Windows Live" clId="Web-{8D71A9BF-1982-4314-8E83-A2C3821E2019}" dt="2025-03-09T05:31:53.022" v="1205" actId="1076"/>
          <ac:spMkLst>
            <pc:docMk/>
            <pc:sldMk cId="3830867932" sldId="648"/>
            <ac:spMk id="98" creationId="{A34A0DD8-32EE-629B-EBD7-4931F52B4246}"/>
          </ac:spMkLst>
        </pc:spChg>
        <pc:spChg chg="add mod">
          <ac:chgData name="이 혜림" userId="5c52451f2cc6dae9" providerId="Windows Live" clId="Web-{8D71A9BF-1982-4314-8E83-A2C3821E2019}" dt="2025-03-09T05:32:56.400" v="1323" actId="20577"/>
          <ac:spMkLst>
            <pc:docMk/>
            <pc:sldMk cId="3830867932" sldId="648"/>
            <ac:spMk id="99" creationId="{886A62EA-0F5D-2DB1-AFC5-2BB4A80B85E2}"/>
          </ac:spMkLst>
        </pc:spChg>
        <pc:spChg chg="add mod">
          <ac:chgData name="이 혜림" userId="5c52451f2cc6dae9" providerId="Windows Live" clId="Web-{8D71A9BF-1982-4314-8E83-A2C3821E2019}" dt="2025-03-09T05:36:48.502" v="1501" actId="1076"/>
          <ac:spMkLst>
            <pc:docMk/>
            <pc:sldMk cId="3830867932" sldId="648"/>
            <ac:spMk id="100" creationId="{F006DF2B-7CF6-914A-0867-6AE16A5FE5FB}"/>
          </ac:spMkLst>
        </pc:spChg>
        <pc:spChg chg="add mod">
          <ac:chgData name="이 혜림" userId="5c52451f2cc6dae9" providerId="Windows Live" clId="Web-{8D71A9BF-1982-4314-8E83-A2C3821E2019}" dt="2025-03-09T05:44:01.564" v="2479" actId="20577"/>
          <ac:spMkLst>
            <pc:docMk/>
            <pc:sldMk cId="3830867932" sldId="648"/>
            <ac:spMk id="101" creationId="{E492F327-8F18-5D13-F901-28D50DCD6D87}"/>
          </ac:spMkLst>
        </pc:spChg>
        <pc:spChg chg="add mod">
          <ac:chgData name="이 혜림" userId="5c52451f2cc6dae9" providerId="Windows Live" clId="Web-{8D71A9BF-1982-4314-8E83-A2C3821E2019}" dt="2025-03-09T05:49:19.998" v="2933" actId="20577"/>
          <ac:spMkLst>
            <pc:docMk/>
            <pc:sldMk cId="3830867932" sldId="648"/>
            <ac:spMk id="102" creationId="{FB48B27C-3150-91A4-461B-CF9D92B18B1C}"/>
          </ac:spMkLst>
        </pc:spChg>
        <pc:spChg chg="add del mod">
          <ac:chgData name="이 혜림" userId="5c52451f2cc6dae9" providerId="Windows Live" clId="Web-{8D71A9BF-1982-4314-8E83-A2C3821E2019}" dt="2025-03-09T05:50:40.204" v="3140"/>
          <ac:spMkLst>
            <pc:docMk/>
            <pc:sldMk cId="3830867932" sldId="648"/>
            <ac:spMk id="103" creationId="{304D3D99-CEB7-FAC5-BBD0-E194A8E6137F}"/>
          </ac:spMkLst>
        </pc:spChg>
        <pc:spChg chg="add del mod">
          <ac:chgData name="이 혜림" userId="5c52451f2cc6dae9" providerId="Windows Live" clId="Web-{8D71A9BF-1982-4314-8E83-A2C3821E2019}" dt="2025-03-09T05:58:01.423" v="3856"/>
          <ac:spMkLst>
            <pc:docMk/>
            <pc:sldMk cId="3830867932" sldId="648"/>
            <ac:spMk id="104" creationId="{1C0F43E4-0928-55C8-23CC-E7D3E999D39B}"/>
          </ac:spMkLst>
        </pc:spChg>
        <pc:spChg chg="add del mod">
          <ac:chgData name="이 혜림" userId="5c52451f2cc6dae9" providerId="Windows Live" clId="Web-{8D71A9BF-1982-4314-8E83-A2C3821E2019}" dt="2025-03-09T05:56:43.248" v="3834"/>
          <ac:spMkLst>
            <pc:docMk/>
            <pc:sldMk cId="3830867932" sldId="648"/>
            <ac:spMk id="105" creationId="{AA6F2941-B322-70DD-5179-83B0A46BB349}"/>
          </ac:spMkLst>
        </pc:spChg>
        <pc:spChg chg="add mod">
          <ac:chgData name="이 혜림" userId="5c52451f2cc6dae9" providerId="Windows Live" clId="Web-{8D71A9BF-1982-4314-8E83-A2C3821E2019}" dt="2025-03-09T05:58:09.845" v="3862" actId="14100"/>
          <ac:spMkLst>
            <pc:docMk/>
            <pc:sldMk cId="3830867932" sldId="648"/>
            <ac:spMk id="106" creationId="{96C91249-5BE3-0361-817D-E05461A81957}"/>
          </ac:spMkLst>
        </pc:spChg>
        <pc:spChg chg="add mod">
          <ac:chgData name="이 혜림" userId="5c52451f2cc6dae9" providerId="Windows Live" clId="Web-{8D71A9BF-1982-4314-8E83-A2C3821E2019}" dt="2025-03-09T05:58:48.034" v="3866" actId="20577"/>
          <ac:spMkLst>
            <pc:docMk/>
            <pc:sldMk cId="3830867932" sldId="648"/>
            <ac:spMk id="107" creationId="{C1F9C347-0246-C1FF-6D74-C32F57C83735}"/>
          </ac:spMkLst>
        </pc:spChg>
        <pc:spChg chg="add mod">
          <ac:chgData name="이 혜림" userId="5c52451f2cc6dae9" providerId="Windows Live" clId="Web-{8D71A9BF-1982-4314-8E83-A2C3821E2019}" dt="2025-03-09T06:02:14.057" v="4146" actId="20577"/>
          <ac:spMkLst>
            <pc:docMk/>
            <pc:sldMk cId="3830867932" sldId="648"/>
            <ac:spMk id="108" creationId="{85E25F5C-81F3-4D70-FA6F-978D884F3528}"/>
          </ac:spMkLst>
        </pc:spChg>
        <pc:grpChg chg="del">
          <ac:chgData name="이 혜림" userId="5c52451f2cc6dae9" providerId="Windows Live" clId="Web-{8D71A9BF-1982-4314-8E83-A2C3821E2019}" dt="2025-03-09T04:26:23.130" v="12"/>
          <ac:grpSpMkLst>
            <pc:docMk/>
            <pc:sldMk cId="3830867932" sldId="648"/>
            <ac:grpSpMk id="7" creationId="{D0068F26-97EF-9C33-F028-57569FF26CC3}"/>
          </ac:grpSpMkLst>
        </pc:grpChg>
        <pc:grpChg chg="add del mod">
          <ac:chgData name="이 혜림" userId="5c52451f2cc6dae9" providerId="Windows Live" clId="Web-{8D71A9BF-1982-4314-8E83-A2C3821E2019}" dt="2025-03-09T04:33:17.132" v="95"/>
          <ac:grpSpMkLst>
            <pc:docMk/>
            <pc:sldMk cId="3830867932" sldId="648"/>
            <ac:grpSpMk id="32" creationId="{1EAC75CB-37DF-C2EA-0082-4C5BA0CC00CF}"/>
          </ac:grpSpMkLst>
        </pc:grpChg>
        <pc:grpChg chg="mod">
          <ac:chgData name="이 혜림" userId="5c52451f2cc6dae9" providerId="Windows Live" clId="Web-{8D71A9BF-1982-4314-8E83-A2C3821E2019}" dt="2025-03-09T05:01:09.686" v="834" actId="1076"/>
          <ac:grpSpMkLst>
            <pc:docMk/>
            <pc:sldMk cId="3830867932" sldId="648"/>
            <ac:grpSpMk id="37" creationId="{23A25156-F156-47F2-88E6-215A92F43A78}"/>
          </ac:grpSpMkLst>
        </pc:grpChg>
        <pc:grpChg chg="add del mod">
          <ac:chgData name="이 혜림" userId="5c52451f2cc6dae9" providerId="Windows Live" clId="Web-{8D71A9BF-1982-4314-8E83-A2C3821E2019}" dt="2025-03-09T04:53:17.317" v="807"/>
          <ac:grpSpMkLst>
            <pc:docMk/>
            <pc:sldMk cId="3830867932" sldId="648"/>
            <ac:grpSpMk id="42" creationId="{27E61A59-7BCD-D96A-D016-B6286FFE832E}"/>
          </ac:grpSpMkLst>
        </pc:grpChg>
        <pc:grpChg chg="add mod">
          <ac:chgData name="이 혜림" userId="5c52451f2cc6dae9" providerId="Windows Live" clId="Web-{8D71A9BF-1982-4314-8E83-A2C3821E2019}" dt="2025-03-09T05:23:34.501" v="1137" actId="1076"/>
          <ac:grpSpMkLst>
            <pc:docMk/>
            <pc:sldMk cId="3830867932" sldId="648"/>
            <ac:grpSpMk id="78" creationId="{C8DDECA1-CAAD-C7C1-59A8-9507918EB66C}"/>
          </ac:grpSpMkLst>
        </pc:grpChg>
        <pc:graphicFrameChg chg="del">
          <ac:chgData name="이 혜림" userId="5c52451f2cc6dae9" providerId="Windows Live" clId="Web-{8D71A9BF-1982-4314-8E83-A2C3821E2019}" dt="2025-03-09T04:26:23.130" v="14"/>
          <ac:graphicFrameMkLst>
            <pc:docMk/>
            <pc:sldMk cId="3830867932" sldId="648"/>
            <ac:graphicFrameMk id="27" creationId="{604C68DC-C41B-FC7B-11C5-391B2EB94429}"/>
          </ac:graphicFrameMkLst>
        </pc:graphicFrameChg>
        <pc:graphicFrameChg chg="mod modGraphic">
          <ac:chgData name="이 혜림" userId="5c52451f2cc6dae9" providerId="Windows Live" clId="Web-{8D71A9BF-1982-4314-8E83-A2C3821E2019}" dt="2025-03-09T06:39:19.740" v="4926"/>
          <ac:graphicFrameMkLst>
            <pc:docMk/>
            <pc:sldMk cId="3830867932" sldId="648"/>
            <ac:graphicFrameMk id="50" creationId="{325D04D4-BEA9-47DE-B71A-CDFD9DA8AACF}"/>
          </ac:graphicFrameMkLst>
        </pc:graphicFrameChg>
        <pc:picChg chg="add del mod modCrop">
          <ac:chgData name="이 혜림" userId="5c52451f2cc6dae9" providerId="Windows Live" clId="Web-{8D71A9BF-1982-4314-8E83-A2C3821E2019}" dt="2025-03-09T04:57:58.648" v="811"/>
          <ac:picMkLst>
            <pc:docMk/>
            <pc:sldMk cId="3830867932" sldId="648"/>
            <ac:picMk id="47" creationId="{C6D8054E-D3F6-F8E8-04A2-46CF76FB8CCC}"/>
          </ac:picMkLst>
        </pc:picChg>
        <pc:picChg chg="add del mod">
          <ac:chgData name="이 혜림" userId="5c52451f2cc6dae9" providerId="Windows Live" clId="Web-{8D71A9BF-1982-4314-8E83-A2C3821E2019}" dt="2025-03-09T04:58:55.557" v="817"/>
          <ac:picMkLst>
            <pc:docMk/>
            <pc:sldMk cId="3830867932" sldId="648"/>
            <ac:picMk id="48" creationId="{3F06B69C-39A2-EE56-482D-59A76EB6A6CF}"/>
          </ac:picMkLst>
        </pc:picChg>
        <pc:picChg chg="add mod">
          <ac:chgData name="이 혜림" userId="5c52451f2cc6dae9" providerId="Windows Live" clId="Web-{8D71A9BF-1982-4314-8E83-A2C3821E2019}" dt="2025-03-09T04:59:18.495" v="821" actId="1076"/>
          <ac:picMkLst>
            <pc:docMk/>
            <pc:sldMk cId="3830867932" sldId="648"/>
            <ac:picMk id="49" creationId="{72141C82-8144-D156-DA16-9CD9C76A3C65}"/>
          </ac:picMkLst>
        </pc:picChg>
        <pc:picChg chg="add mod">
          <ac:chgData name="이 혜림" userId="5c52451f2cc6dae9" providerId="Windows Live" clId="Web-{8D71A9BF-1982-4314-8E83-A2C3821E2019}" dt="2025-03-09T05:23:53.470" v="1141" actId="1076"/>
          <ac:picMkLst>
            <pc:docMk/>
            <pc:sldMk cId="3830867932" sldId="648"/>
            <ac:picMk id="82" creationId="{9CB75237-F02F-93A7-CC74-DDEBE1935EFC}"/>
          </ac:picMkLst>
        </pc:picChg>
        <pc:picChg chg="add mod">
          <ac:chgData name="이 혜림" userId="5c52451f2cc6dae9" providerId="Windows Live" clId="Web-{8D71A9BF-1982-4314-8E83-A2C3821E2019}" dt="2025-03-09T05:31:32.537" v="1203" actId="1076"/>
          <ac:picMkLst>
            <pc:docMk/>
            <pc:sldMk cId="3830867932" sldId="648"/>
            <ac:picMk id="96" creationId="{5090B709-C177-112C-7C90-5C70EB3A29E2}"/>
          </ac:picMkLst>
        </pc:picChg>
        <pc:cxnChg chg="add mod">
          <ac:chgData name="이 혜림" userId="5c52451f2cc6dae9" providerId="Windows Live" clId="Web-{8D71A9BF-1982-4314-8E83-A2C3821E2019}" dt="2025-03-09T05:03:08.597" v="851" actId="1076"/>
          <ac:cxnSpMkLst>
            <pc:docMk/>
            <pc:sldMk cId="3830867932" sldId="648"/>
            <ac:cxnSpMk id="53" creationId="{FF171E25-755F-CC9B-2391-F2F5A90E889B}"/>
          </ac:cxnSpMkLst>
        </pc:cxnChg>
        <pc:cxnChg chg="add mod">
          <ac:chgData name="이 혜림" userId="5c52451f2cc6dae9" providerId="Windows Live" clId="Web-{8D71A9BF-1982-4314-8E83-A2C3821E2019}" dt="2025-03-09T05:04:38.506" v="875" actId="1076"/>
          <ac:cxnSpMkLst>
            <pc:docMk/>
            <pc:sldMk cId="3830867932" sldId="648"/>
            <ac:cxnSpMk id="57" creationId="{7F509AD1-0D61-2D79-81B6-DDD512C435EA}"/>
          </ac:cxnSpMkLst>
        </pc:cxnChg>
        <pc:cxnChg chg="add del mod">
          <ac:chgData name="이 혜림" userId="5c52451f2cc6dae9" providerId="Windows Live" clId="Web-{8D71A9BF-1982-4314-8E83-A2C3821E2019}" dt="2025-03-09T05:12:42.227" v="976"/>
          <ac:cxnSpMkLst>
            <pc:docMk/>
            <pc:sldMk cId="3830867932" sldId="648"/>
            <ac:cxnSpMk id="62" creationId="{7EF8D6C7-7A3E-2E63-6D57-59A71532F745}"/>
          </ac:cxnSpMkLst>
        </pc:cxnChg>
      </pc:sldChg>
      <pc:sldChg chg="del">
        <pc:chgData name="이 혜림" userId="5c52451f2cc6dae9" providerId="Windows Live" clId="Web-{8D71A9BF-1982-4314-8E83-A2C3821E2019}" dt="2025-03-09T04:35:30.653" v="110"/>
        <pc:sldMkLst>
          <pc:docMk/>
          <pc:sldMk cId="2859659393" sldId="649"/>
        </pc:sldMkLst>
      </pc:sldChg>
      <pc:sldChg chg="addSp delSp modSp new ord">
        <pc:chgData name="이 혜림" userId="5c52451f2cc6dae9" providerId="Windows Live" clId="Web-{8D71A9BF-1982-4314-8E83-A2C3821E2019}" dt="2025-03-09T06:12:44.491" v="4420" actId="20577"/>
        <pc:sldMkLst>
          <pc:docMk/>
          <pc:sldMk cId="4174462361" sldId="650"/>
        </pc:sldMkLst>
        <pc:spChg chg="mod">
          <ac:chgData name="이 혜림" userId="5c52451f2cc6dae9" providerId="Windows Live" clId="Web-{8D71A9BF-1982-4314-8E83-A2C3821E2019}" dt="2025-03-09T06:12:44.491" v="4420" actId="20577"/>
          <ac:spMkLst>
            <pc:docMk/>
            <pc:sldMk cId="4174462361" sldId="650"/>
            <ac:spMk id="2" creationId="{4C2B57CF-BB21-684F-0053-156F176FB2EE}"/>
          </ac:spMkLst>
        </pc:spChg>
        <pc:spChg chg="add mod">
          <ac:chgData name="이 혜림" userId="5c52451f2cc6dae9" providerId="Windows Live" clId="Web-{8D71A9BF-1982-4314-8E83-A2C3821E2019}" dt="2025-03-09T04:43:08.888" v="328" actId="20577"/>
          <ac:spMkLst>
            <pc:docMk/>
            <pc:sldMk cId="4174462361" sldId="650"/>
            <ac:spMk id="7" creationId="{C5AFD1DD-1724-0549-4F32-F816BD9F2A8C}"/>
          </ac:spMkLst>
        </pc:spChg>
        <pc:spChg chg="add mod">
          <ac:chgData name="이 혜림" userId="5c52451f2cc6dae9" providerId="Windows Live" clId="Web-{8D71A9BF-1982-4314-8E83-A2C3821E2019}" dt="2025-03-09T04:43:58.406" v="335" actId="20577"/>
          <ac:spMkLst>
            <pc:docMk/>
            <pc:sldMk cId="4174462361" sldId="650"/>
            <ac:spMk id="11" creationId="{78AE8E74-087E-7242-3C25-514822219A96}"/>
          </ac:spMkLst>
        </pc:spChg>
        <pc:spChg chg="add mod">
          <ac:chgData name="이 혜림" userId="5c52451f2cc6dae9" providerId="Windows Live" clId="Web-{8D71A9BF-1982-4314-8E83-A2C3821E2019}" dt="2025-03-09T04:45:19.096" v="485" actId="20577"/>
          <ac:spMkLst>
            <pc:docMk/>
            <pc:sldMk cId="4174462361" sldId="650"/>
            <ac:spMk id="12" creationId="{3C401740-0A12-9ADE-E249-F01DCA73D416}"/>
          </ac:spMkLst>
        </pc:spChg>
        <pc:spChg chg="add del mod">
          <ac:chgData name="이 혜림" userId="5c52451f2cc6dae9" providerId="Windows Live" clId="Web-{8D71A9BF-1982-4314-8E83-A2C3821E2019}" dt="2025-03-09T04:47:20.944" v="661"/>
          <ac:spMkLst>
            <pc:docMk/>
            <pc:sldMk cId="4174462361" sldId="650"/>
            <ac:spMk id="13" creationId="{5835B007-C79B-D60F-9F8B-6C61B5519750}"/>
          </ac:spMkLst>
        </pc:spChg>
        <pc:graphicFrameChg chg="add mod modGraphic">
          <ac:chgData name="이 혜림" userId="5c52451f2cc6dae9" providerId="Windows Live" clId="Web-{8D71A9BF-1982-4314-8E83-A2C3821E2019}" dt="2025-03-09T04:47:58.149" v="738"/>
          <ac:graphicFrameMkLst>
            <pc:docMk/>
            <pc:sldMk cId="4174462361" sldId="650"/>
            <ac:graphicFrameMk id="10" creationId="{1CB445A0-E0E7-2126-5A07-CFF5365E5F8C}"/>
          </ac:graphicFrameMkLst>
        </pc:graphicFrameChg>
        <pc:picChg chg="add mod">
          <ac:chgData name="이 혜림" userId="5c52451f2cc6dae9" providerId="Windows Live" clId="Web-{8D71A9BF-1982-4314-8E83-A2C3821E2019}" dt="2025-03-09T04:43:10.748" v="329" actId="1076"/>
          <ac:picMkLst>
            <pc:docMk/>
            <pc:sldMk cId="4174462361" sldId="650"/>
            <ac:picMk id="8" creationId="{E3FCBACA-FE21-101F-BBFE-21E64F43F0A1}"/>
          </ac:picMkLst>
        </pc:picChg>
      </pc:sldChg>
      <pc:sldChg chg="addSp delSp modSp add replId">
        <pc:chgData name="이 혜림" userId="5c52451f2cc6dae9" providerId="Windows Live" clId="Web-{8D71A9BF-1982-4314-8E83-A2C3821E2019}" dt="2025-03-09T07:48:38.700" v="8127"/>
        <pc:sldMkLst>
          <pc:docMk/>
          <pc:sldMk cId="3544313395" sldId="651"/>
        </pc:sldMkLst>
        <pc:spChg chg="mod">
          <ac:chgData name="이 혜림" userId="5c52451f2cc6dae9" providerId="Windows Live" clId="Web-{8D71A9BF-1982-4314-8E83-A2C3821E2019}" dt="2025-03-09T06:28:36.744" v="4614" actId="20577"/>
          <ac:spMkLst>
            <pc:docMk/>
            <pc:sldMk cId="3544313395" sldId="651"/>
            <ac:spMk id="2" creationId="{819F6164-5F3A-D007-8227-DBB20AA5B18D}"/>
          </ac:spMkLst>
        </pc:spChg>
        <pc:spChg chg="add mod">
          <ac:chgData name="이 혜림" userId="5c52451f2cc6dae9" providerId="Windows Live" clId="Web-{8D71A9BF-1982-4314-8E83-A2C3821E2019}" dt="2025-03-09T07:05:34.754" v="5360" actId="20577"/>
          <ac:spMkLst>
            <pc:docMk/>
            <pc:sldMk cId="3544313395" sldId="651"/>
            <ac:spMk id="7" creationId="{61022C44-4BA2-4067-CD20-3585CAABAD2E}"/>
          </ac:spMkLst>
        </pc:spChg>
        <pc:spChg chg="add mod">
          <ac:chgData name="이 혜림" userId="5c52451f2cc6dae9" providerId="Windows Live" clId="Web-{8D71A9BF-1982-4314-8E83-A2C3821E2019}" dt="2025-03-09T07:06:48.819" v="5384" actId="1076"/>
          <ac:spMkLst>
            <pc:docMk/>
            <pc:sldMk cId="3544313395" sldId="651"/>
            <ac:spMk id="8" creationId="{83DD86B6-104E-2203-3FDF-707B00D268A0}"/>
          </ac:spMkLst>
        </pc:spChg>
        <pc:spChg chg="add mod">
          <ac:chgData name="이 혜림" userId="5c52451f2cc6dae9" providerId="Windows Live" clId="Web-{8D71A9BF-1982-4314-8E83-A2C3821E2019}" dt="2025-03-09T06:59:27.944" v="5268"/>
          <ac:spMkLst>
            <pc:docMk/>
            <pc:sldMk cId="3544313395" sldId="651"/>
            <ac:spMk id="10" creationId="{D5BFD5F8-6AC3-6424-98B7-909B5AD9F97A}"/>
          </ac:spMkLst>
        </pc:spChg>
        <pc:spChg chg="add mod">
          <ac:chgData name="이 혜림" userId="5c52451f2cc6dae9" providerId="Windows Live" clId="Web-{8D71A9BF-1982-4314-8E83-A2C3821E2019}" dt="2025-03-09T07:06:48.897" v="5385" actId="1076"/>
          <ac:spMkLst>
            <pc:docMk/>
            <pc:sldMk cId="3544313395" sldId="651"/>
            <ac:spMk id="11" creationId="{2698217B-7410-CC6C-BD00-771BB549B24D}"/>
          </ac:spMkLst>
        </pc:spChg>
        <pc:spChg chg="add mod">
          <ac:chgData name="이 혜림" userId="5c52451f2cc6dae9" providerId="Windows Live" clId="Web-{8D71A9BF-1982-4314-8E83-A2C3821E2019}" dt="2025-03-09T06:59:27.944" v="5269"/>
          <ac:spMkLst>
            <pc:docMk/>
            <pc:sldMk cId="3544313395" sldId="651"/>
            <ac:spMk id="12" creationId="{8B63F37C-086D-465A-4E99-F9F9ED5157C9}"/>
          </ac:spMkLst>
        </pc:spChg>
        <pc:spChg chg="add mod">
          <ac:chgData name="이 혜림" userId="5c52451f2cc6dae9" providerId="Windows Live" clId="Web-{8D71A9BF-1982-4314-8E83-A2C3821E2019}" dt="2025-03-09T06:58:05.628" v="5230" actId="1076"/>
          <ac:spMkLst>
            <pc:docMk/>
            <pc:sldMk cId="3544313395" sldId="651"/>
            <ac:spMk id="13" creationId="{CB32F65C-904A-67A6-1089-8C3A833FED16}"/>
          </ac:spMkLst>
        </pc:spChg>
        <pc:spChg chg="add mod">
          <ac:chgData name="이 혜림" userId="5c52451f2cc6dae9" providerId="Windows Live" clId="Web-{8D71A9BF-1982-4314-8E83-A2C3821E2019}" dt="2025-03-09T06:58:05.691" v="5231" actId="1076"/>
          <ac:spMkLst>
            <pc:docMk/>
            <pc:sldMk cId="3544313395" sldId="651"/>
            <ac:spMk id="15" creationId="{133B0185-0823-9B5E-42CB-7EBB88DFB145}"/>
          </ac:spMkLst>
        </pc:spChg>
        <pc:spChg chg="add del">
          <ac:chgData name="이 혜림" userId="5c52451f2cc6dae9" providerId="Windows Live" clId="Web-{8D71A9BF-1982-4314-8E83-A2C3821E2019}" dt="2025-03-09T06:33:25.695" v="4733"/>
          <ac:spMkLst>
            <pc:docMk/>
            <pc:sldMk cId="3544313395" sldId="651"/>
            <ac:spMk id="17" creationId="{84395D79-F137-548D-18EC-1D42C50B6B9E}"/>
          </ac:spMkLst>
        </pc:spChg>
        <pc:spChg chg="add mod">
          <ac:chgData name="이 혜림" userId="5c52451f2cc6dae9" providerId="Windows Live" clId="Web-{8D71A9BF-1982-4314-8E83-A2C3821E2019}" dt="2025-03-09T06:58:05.753" v="5232" actId="1076"/>
          <ac:spMkLst>
            <pc:docMk/>
            <pc:sldMk cId="3544313395" sldId="651"/>
            <ac:spMk id="18" creationId="{6BF39284-9798-0AE7-6629-517EDB31B318}"/>
          </ac:spMkLst>
        </pc:spChg>
        <pc:spChg chg="del">
          <ac:chgData name="이 혜림" userId="5c52451f2cc6dae9" providerId="Windows Live" clId="Web-{8D71A9BF-1982-4314-8E83-A2C3821E2019}" dt="2025-03-09T06:28:52.807" v="4657"/>
          <ac:spMkLst>
            <pc:docMk/>
            <pc:sldMk cId="3544313395" sldId="651"/>
            <ac:spMk id="19" creationId="{0EDB1F2F-99B9-2CB2-2446-062155FA9673}"/>
          </ac:spMkLst>
        </pc:spChg>
        <pc:spChg chg="add mod">
          <ac:chgData name="이 혜림" userId="5c52451f2cc6dae9" providerId="Windows Live" clId="Web-{8D71A9BF-1982-4314-8E83-A2C3821E2019}" dt="2025-03-09T06:58:05.816" v="5233" actId="1076"/>
          <ac:spMkLst>
            <pc:docMk/>
            <pc:sldMk cId="3544313395" sldId="651"/>
            <ac:spMk id="20" creationId="{5491DFB2-EBC0-0B26-DC1E-8A115797B062}"/>
          </ac:spMkLst>
        </pc:spChg>
        <pc:spChg chg="del">
          <ac:chgData name="이 혜림" userId="5c52451f2cc6dae9" providerId="Windows Live" clId="Web-{8D71A9BF-1982-4314-8E83-A2C3821E2019}" dt="2025-03-09T06:28:52.807" v="4656"/>
          <ac:spMkLst>
            <pc:docMk/>
            <pc:sldMk cId="3544313395" sldId="651"/>
            <ac:spMk id="22" creationId="{8FAAAE2F-C7A8-51E6-9CF0-85D8B22ED2DA}"/>
          </ac:spMkLst>
        </pc:spChg>
        <pc:spChg chg="del">
          <ac:chgData name="이 혜림" userId="5c52451f2cc6dae9" providerId="Windows Live" clId="Web-{8D71A9BF-1982-4314-8E83-A2C3821E2019}" dt="2025-03-09T06:28:52.807" v="4655"/>
          <ac:spMkLst>
            <pc:docMk/>
            <pc:sldMk cId="3544313395" sldId="651"/>
            <ac:spMk id="23" creationId="{E2EA4C91-D7FE-5980-762B-412CE99602CA}"/>
          </ac:spMkLst>
        </pc:spChg>
        <pc:spChg chg="add mod">
          <ac:chgData name="이 혜림" userId="5c52451f2cc6dae9" providerId="Windows Live" clId="Web-{8D71A9BF-1982-4314-8E83-A2C3821E2019}" dt="2025-03-09T06:58:05.878" v="5234" actId="1076"/>
          <ac:spMkLst>
            <pc:docMk/>
            <pc:sldMk cId="3544313395" sldId="651"/>
            <ac:spMk id="24" creationId="{A4FBE37E-DE47-3379-A834-51D5572977AE}"/>
          </ac:spMkLst>
        </pc:spChg>
        <pc:spChg chg="add mod">
          <ac:chgData name="이 혜림" userId="5c52451f2cc6dae9" providerId="Windows Live" clId="Web-{8D71A9BF-1982-4314-8E83-A2C3821E2019}" dt="2025-03-09T06:58:05.957" v="5235" actId="1076"/>
          <ac:spMkLst>
            <pc:docMk/>
            <pc:sldMk cId="3544313395" sldId="651"/>
            <ac:spMk id="26" creationId="{C4F162C2-C462-8C49-1057-EE274AAA9DE1}"/>
          </ac:spMkLst>
        </pc:spChg>
        <pc:spChg chg="add mod ord">
          <ac:chgData name="이 혜림" userId="5c52451f2cc6dae9" providerId="Windows Live" clId="Web-{8D71A9BF-1982-4314-8E83-A2C3821E2019}" dt="2025-03-09T06:58:05.566" v="5229" actId="1076"/>
          <ac:spMkLst>
            <pc:docMk/>
            <pc:sldMk cId="3544313395" sldId="651"/>
            <ac:spMk id="27" creationId="{704D9E89-AD95-C3A9-E9BC-8C338DFF4C3E}"/>
          </ac:spMkLst>
        </pc:spChg>
        <pc:spChg chg="mod">
          <ac:chgData name="이 혜림" userId="5c52451f2cc6dae9" providerId="Windows Live" clId="Web-{8D71A9BF-1982-4314-8E83-A2C3821E2019}" dt="2025-03-09T06:55:14.872" v="5148" actId="1076"/>
          <ac:spMkLst>
            <pc:docMk/>
            <pc:sldMk cId="3544313395" sldId="651"/>
            <ac:spMk id="28" creationId="{2B5C6D58-8D5C-C2D8-A687-A253F9C9E684}"/>
          </ac:spMkLst>
        </pc:spChg>
        <pc:spChg chg="add mod">
          <ac:chgData name="이 혜림" userId="5c52451f2cc6dae9" providerId="Windows Live" clId="Web-{8D71A9BF-1982-4314-8E83-A2C3821E2019}" dt="2025-03-09T06:58:06.019" v="5236" actId="1076"/>
          <ac:spMkLst>
            <pc:docMk/>
            <pc:sldMk cId="3544313395" sldId="651"/>
            <ac:spMk id="30" creationId="{BE448968-A0D8-67E4-18D9-BFC2F4D72961}"/>
          </ac:spMkLst>
        </pc:spChg>
        <pc:spChg chg="del">
          <ac:chgData name="이 혜림" userId="5c52451f2cc6dae9" providerId="Windows Live" clId="Web-{8D71A9BF-1982-4314-8E83-A2C3821E2019}" dt="2025-03-09T06:28:52.807" v="4654"/>
          <ac:spMkLst>
            <pc:docMk/>
            <pc:sldMk cId="3544313395" sldId="651"/>
            <ac:spMk id="31" creationId="{0D1122DF-4D19-70CA-21B4-27FFDA32EE02}"/>
          </ac:spMkLst>
        </pc:spChg>
        <pc:spChg chg="del">
          <ac:chgData name="이 혜림" userId="5c52451f2cc6dae9" providerId="Windows Live" clId="Web-{8D71A9BF-1982-4314-8E83-A2C3821E2019}" dt="2025-03-09T06:28:52.807" v="4653"/>
          <ac:spMkLst>
            <pc:docMk/>
            <pc:sldMk cId="3544313395" sldId="651"/>
            <ac:spMk id="34" creationId="{A255071C-2F51-F54D-7BE3-6DC9232401CD}"/>
          </ac:spMkLst>
        </pc:spChg>
        <pc:spChg chg="del">
          <ac:chgData name="이 혜림" userId="5c52451f2cc6dae9" providerId="Windows Live" clId="Web-{8D71A9BF-1982-4314-8E83-A2C3821E2019}" dt="2025-03-09T06:28:52.807" v="4652"/>
          <ac:spMkLst>
            <pc:docMk/>
            <pc:sldMk cId="3544313395" sldId="651"/>
            <ac:spMk id="36" creationId="{06F01F0B-5163-0D2A-3CCA-05B1EBF04EE9}"/>
          </ac:spMkLst>
        </pc:spChg>
        <pc:spChg chg="del">
          <ac:chgData name="이 혜림" userId="5c52451f2cc6dae9" providerId="Windows Live" clId="Web-{8D71A9BF-1982-4314-8E83-A2C3821E2019}" dt="2025-03-09T06:28:52.792" v="4651"/>
          <ac:spMkLst>
            <pc:docMk/>
            <pc:sldMk cId="3544313395" sldId="651"/>
            <ac:spMk id="38" creationId="{D22F59F7-BA5A-839F-77D0-82DE92B5A7CD}"/>
          </ac:spMkLst>
        </pc:spChg>
        <pc:spChg chg="del">
          <ac:chgData name="이 혜림" userId="5c52451f2cc6dae9" providerId="Windows Live" clId="Web-{8D71A9BF-1982-4314-8E83-A2C3821E2019}" dt="2025-03-09T06:28:52.792" v="4650"/>
          <ac:spMkLst>
            <pc:docMk/>
            <pc:sldMk cId="3544313395" sldId="651"/>
            <ac:spMk id="39" creationId="{5B343BAF-59CF-DD07-DB50-9C1BA9B4354E}"/>
          </ac:spMkLst>
        </pc:spChg>
        <pc:spChg chg="del">
          <ac:chgData name="이 혜림" userId="5c52451f2cc6dae9" providerId="Windows Live" clId="Web-{8D71A9BF-1982-4314-8E83-A2C3821E2019}" dt="2025-03-09T06:28:52.792" v="4649"/>
          <ac:spMkLst>
            <pc:docMk/>
            <pc:sldMk cId="3544313395" sldId="651"/>
            <ac:spMk id="40" creationId="{9B11D60B-3CCE-8F66-EEC3-E463FF9425C0}"/>
          </ac:spMkLst>
        </pc:spChg>
        <pc:spChg chg="del">
          <ac:chgData name="이 혜림" userId="5c52451f2cc6dae9" providerId="Windows Live" clId="Web-{8D71A9BF-1982-4314-8E83-A2C3821E2019}" dt="2025-03-09T06:28:52.792" v="4648"/>
          <ac:spMkLst>
            <pc:docMk/>
            <pc:sldMk cId="3544313395" sldId="651"/>
            <ac:spMk id="43" creationId="{CB4E1D03-36CC-C1BE-C924-23CF858A5D3C}"/>
          </ac:spMkLst>
        </pc:spChg>
        <pc:spChg chg="del">
          <ac:chgData name="이 혜림" userId="5c52451f2cc6dae9" providerId="Windows Live" clId="Web-{8D71A9BF-1982-4314-8E83-A2C3821E2019}" dt="2025-03-09T06:28:52.792" v="4646"/>
          <ac:spMkLst>
            <pc:docMk/>
            <pc:sldMk cId="3544313395" sldId="651"/>
            <ac:spMk id="51" creationId="{5B86CEF9-E9BB-E747-02FF-B68C4EEBB679}"/>
          </ac:spMkLst>
        </pc:spChg>
        <pc:spChg chg="del">
          <ac:chgData name="이 혜림" userId="5c52451f2cc6dae9" providerId="Windows Live" clId="Web-{8D71A9BF-1982-4314-8E83-A2C3821E2019}" dt="2025-03-09T06:28:52.792" v="4645"/>
          <ac:spMkLst>
            <pc:docMk/>
            <pc:sldMk cId="3544313395" sldId="651"/>
            <ac:spMk id="52" creationId="{ED8D57F4-3FAF-7EC2-B123-92C292180982}"/>
          </ac:spMkLst>
        </pc:spChg>
        <pc:spChg chg="del">
          <ac:chgData name="이 혜림" userId="5c52451f2cc6dae9" providerId="Windows Live" clId="Web-{8D71A9BF-1982-4314-8E83-A2C3821E2019}" dt="2025-03-09T06:28:52.792" v="4643"/>
          <ac:spMkLst>
            <pc:docMk/>
            <pc:sldMk cId="3544313395" sldId="651"/>
            <ac:spMk id="54" creationId="{D4760C6F-4B6B-79EA-127F-2C4C3349A981}"/>
          </ac:spMkLst>
        </pc:spChg>
        <pc:spChg chg="del">
          <ac:chgData name="이 혜림" userId="5c52451f2cc6dae9" providerId="Windows Live" clId="Web-{8D71A9BF-1982-4314-8E83-A2C3821E2019}" dt="2025-03-09T06:28:52.792" v="4642"/>
          <ac:spMkLst>
            <pc:docMk/>
            <pc:sldMk cId="3544313395" sldId="651"/>
            <ac:spMk id="55" creationId="{825741A2-7FE0-C33F-22E4-553155FD4934}"/>
          </ac:spMkLst>
        </pc:spChg>
        <pc:spChg chg="add mod">
          <ac:chgData name="이 혜림" userId="5c52451f2cc6dae9" providerId="Windows Live" clId="Web-{8D71A9BF-1982-4314-8E83-A2C3821E2019}" dt="2025-03-09T07:06:48.960" v="5386" actId="1076"/>
          <ac:spMkLst>
            <pc:docMk/>
            <pc:sldMk cId="3544313395" sldId="651"/>
            <ac:spMk id="56" creationId="{3CE10126-6A1C-B890-D938-A723D2664575}"/>
          </ac:spMkLst>
        </pc:spChg>
        <pc:spChg chg="del">
          <ac:chgData name="이 혜림" userId="5c52451f2cc6dae9" providerId="Windows Live" clId="Web-{8D71A9BF-1982-4314-8E83-A2C3821E2019}" dt="2025-03-09T06:28:52.792" v="4640"/>
          <ac:spMkLst>
            <pc:docMk/>
            <pc:sldMk cId="3544313395" sldId="651"/>
            <ac:spMk id="58" creationId="{76D42FDD-F6EE-4FDB-9E09-16F607619649}"/>
          </ac:spMkLst>
        </pc:spChg>
        <pc:spChg chg="add mod">
          <ac:chgData name="이 혜림" userId="5c52451f2cc6dae9" providerId="Windows Live" clId="Web-{8D71A9BF-1982-4314-8E83-A2C3821E2019}" dt="2025-03-09T06:59:27.944" v="5270"/>
          <ac:spMkLst>
            <pc:docMk/>
            <pc:sldMk cId="3544313395" sldId="651"/>
            <ac:spMk id="59" creationId="{09FD9C3E-CBAC-37C8-B301-95187D1678C3}"/>
          </ac:spMkLst>
        </pc:spChg>
        <pc:spChg chg="add del mod">
          <ac:chgData name="이 혜림" userId="5c52451f2cc6dae9" providerId="Windows Live" clId="Web-{8D71A9BF-1982-4314-8E83-A2C3821E2019}" dt="2025-03-09T07:03:52.563" v="5336"/>
          <ac:spMkLst>
            <pc:docMk/>
            <pc:sldMk cId="3544313395" sldId="651"/>
            <ac:spMk id="60" creationId="{4D60FAB4-2285-3425-E592-2F560B09D1CE}"/>
          </ac:spMkLst>
        </pc:spChg>
        <pc:spChg chg="del">
          <ac:chgData name="이 혜림" userId="5c52451f2cc6dae9" providerId="Windows Live" clId="Web-{8D71A9BF-1982-4314-8E83-A2C3821E2019}" dt="2025-03-09T06:28:52.792" v="4639"/>
          <ac:spMkLst>
            <pc:docMk/>
            <pc:sldMk cId="3544313395" sldId="651"/>
            <ac:spMk id="61" creationId="{9AF5F83F-6623-EE6B-BFB0-19C298AE63D0}"/>
          </ac:spMkLst>
        </pc:spChg>
        <pc:spChg chg="add mod">
          <ac:chgData name="이 혜림" userId="5c52451f2cc6dae9" providerId="Windows Live" clId="Web-{8D71A9BF-1982-4314-8E83-A2C3821E2019}" dt="2025-03-09T06:59:28.210" v="5271"/>
          <ac:spMkLst>
            <pc:docMk/>
            <pc:sldMk cId="3544313395" sldId="651"/>
            <ac:spMk id="62" creationId="{000DE020-2A4A-968E-A24E-41AA981DA8EB}"/>
          </ac:spMkLst>
        </pc:spChg>
        <pc:spChg chg="add mod">
          <ac:chgData name="이 혜림" userId="5c52451f2cc6dae9" providerId="Windows Live" clId="Web-{8D71A9BF-1982-4314-8E83-A2C3821E2019}" dt="2025-03-09T07:20:06.684" v="6451" actId="14100"/>
          <ac:spMkLst>
            <pc:docMk/>
            <pc:sldMk cId="3544313395" sldId="651"/>
            <ac:spMk id="63" creationId="{920DC4BF-1F4C-F871-1DFD-B65583992C6E}"/>
          </ac:spMkLst>
        </pc:spChg>
        <pc:spChg chg="del">
          <ac:chgData name="이 혜림" userId="5c52451f2cc6dae9" providerId="Windows Live" clId="Web-{8D71A9BF-1982-4314-8E83-A2C3821E2019}" dt="2025-03-09T06:28:52.792" v="4638"/>
          <ac:spMkLst>
            <pc:docMk/>
            <pc:sldMk cId="3544313395" sldId="651"/>
            <ac:spMk id="64" creationId="{D317E743-34C1-3AD4-14F2-CF17C4B487E3}"/>
          </ac:spMkLst>
        </pc:spChg>
        <pc:spChg chg="add del mod">
          <ac:chgData name="이 혜림" userId="5c52451f2cc6dae9" providerId="Windows Live" clId="Web-{8D71A9BF-1982-4314-8E83-A2C3821E2019}" dt="2025-03-09T07:00:24.587" v="5284" actId="20577"/>
          <ac:spMkLst>
            <pc:docMk/>
            <pc:sldMk cId="3544313395" sldId="651"/>
            <ac:spMk id="65" creationId="{189A3D1C-3403-1328-C8C3-075F4196B5C4}"/>
          </ac:spMkLst>
        </pc:spChg>
        <pc:spChg chg="del">
          <ac:chgData name="이 혜림" userId="5c52451f2cc6dae9" providerId="Windows Live" clId="Web-{8D71A9BF-1982-4314-8E83-A2C3821E2019}" dt="2025-03-09T06:28:52.792" v="4637"/>
          <ac:spMkLst>
            <pc:docMk/>
            <pc:sldMk cId="3544313395" sldId="651"/>
            <ac:spMk id="66" creationId="{C915A181-9923-CB4B-FC48-8D4F32CF1369}"/>
          </ac:spMkLst>
        </pc:spChg>
        <pc:spChg chg="del">
          <ac:chgData name="이 혜림" userId="5c52451f2cc6dae9" providerId="Windows Live" clId="Web-{8D71A9BF-1982-4314-8E83-A2C3821E2019}" dt="2025-03-09T06:28:52.792" v="4636"/>
          <ac:spMkLst>
            <pc:docMk/>
            <pc:sldMk cId="3544313395" sldId="651"/>
            <ac:spMk id="67" creationId="{A630F149-7288-3C76-1886-B3425DBFD1BE}"/>
          </ac:spMkLst>
        </pc:spChg>
        <pc:spChg chg="add mod ord">
          <ac:chgData name="이 혜림" userId="5c52451f2cc6dae9" providerId="Windows Live" clId="Web-{8D71A9BF-1982-4314-8E83-A2C3821E2019}" dt="2025-03-09T06:59:11.100" v="5260" actId="14100"/>
          <ac:spMkLst>
            <pc:docMk/>
            <pc:sldMk cId="3544313395" sldId="651"/>
            <ac:spMk id="68" creationId="{C4CB4A7A-7E4B-9128-33C5-FAEDCEF87D0B}"/>
          </ac:spMkLst>
        </pc:spChg>
        <pc:spChg chg="del">
          <ac:chgData name="이 혜림" userId="5c52451f2cc6dae9" providerId="Windows Live" clId="Web-{8D71A9BF-1982-4314-8E83-A2C3821E2019}" dt="2025-03-09T06:28:52.792" v="4635"/>
          <ac:spMkLst>
            <pc:docMk/>
            <pc:sldMk cId="3544313395" sldId="651"/>
            <ac:spMk id="69" creationId="{54862992-29F0-90C3-14B0-AB9F61C08A6E}"/>
          </ac:spMkLst>
        </pc:spChg>
        <pc:spChg chg="del">
          <ac:chgData name="이 혜림" userId="5c52451f2cc6dae9" providerId="Windows Live" clId="Web-{8D71A9BF-1982-4314-8E83-A2C3821E2019}" dt="2025-03-09T06:28:52.792" v="4634"/>
          <ac:spMkLst>
            <pc:docMk/>
            <pc:sldMk cId="3544313395" sldId="651"/>
            <ac:spMk id="70" creationId="{3CB9AD11-3954-ED75-EE8C-88755414C84A}"/>
          </ac:spMkLst>
        </pc:spChg>
        <pc:spChg chg="del">
          <ac:chgData name="이 혜림" userId="5c52451f2cc6dae9" providerId="Windows Live" clId="Web-{8D71A9BF-1982-4314-8E83-A2C3821E2019}" dt="2025-03-09T06:28:52.792" v="4633"/>
          <ac:spMkLst>
            <pc:docMk/>
            <pc:sldMk cId="3544313395" sldId="651"/>
            <ac:spMk id="71" creationId="{5C83323D-CB89-E67C-C89F-DBBFF1E6EA91}"/>
          </ac:spMkLst>
        </pc:spChg>
        <pc:spChg chg="del">
          <ac:chgData name="이 혜림" userId="5c52451f2cc6dae9" providerId="Windows Live" clId="Web-{8D71A9BF-1982-4314-8E83-A2C3821E2019}" dt="2025-03-09T06:28:52.792" v="4632"/>
          <ac:spMkLst>
            <pc:docMk/>
            <pc:sldMk cId="3544313395" sldId="651"/>
            <ac:spMk id="72" creationId="{813D4145-6835-B599-9533-B192793B428A}"/>
          </ac:spMkLst>
        </pc:spChg>
        <pc:spChg chg="del">
          <ac:chgData name="이 혜림" userId="5c52451f2cc6dae9" providerId="Windows Live" clId="Web-{8D71A9BF-1982-4314-8E83-A2C3821E2019}" dt="2025-03-09T06:28:52.807" v="4659"/>
          <ac:spMkLst>
            <pc:docMk/>
            <pc:sldMk cId="3544313395" sldId="651"/>
            <ac:spMk id="73" creationId="{F120B7D2-208F-1455-5D4C-00F5A266CC33}"/>
          </ac:spMkLst>
        </pc:spChg>
        <pc:spChg chg="add mod ord">
          <ac:chgData name="이 혜림" userId="5c52451f2cc6dae9" providerId="Windows Live" clId="Web-{8D71A9BF-1982-4314-8E83-A2C3821E2019}" dt="2025-03-09T06:59:11.162" v="5261" actId="14100"/>
          <ac:spMkLst>
            <pc:docMk/>
            <pc:sldMk cId="3544313395" sldId="651"/>
            <ac:spMk id="74" creationId="{0440212C-6456-42A5-8000-A548880C84F7}"/>
          </ac:spMkLst>
        </pc:spChg>
        <pc:spChg chg="del">
          <ac:chgData name="이 혜림" userId="5c52451f2cc6dae9" providerId="Windows Live" clId="Web-{8D71A9BF-1982-4314-8E83-A2C3821E2019}" dt="2025-03-09T06:29:09.042" v="4667"/>
          <ac:spMkLst>
            <pc:docMk/>
            <pc:sldMk cId="3544313395" sldId="651"/>
            <ac:spMk id="75" creationId="{FDEF1457-CA41-D8D1-E00E-E84434C57747}"/>
          </ac:spMkLst>
        </pc:spChg>
        <pc:spChg chg="add mod ord">
          <ac:chgData name="이 혜림" userId="5c52451f2cc6dae9" providerId="Windows Live" clId="Web-{8D71A9BF-1982-4314-8E83-A2C3821E2019}" dt="2025-03-09T06:59:11.225" v="5262" actId="14100"/>
          <ac:spMkLst>
            <pc:docMk/>
            <pc:sldMk cId="3544313395" sldId="651"/>
            <ac:spMk id="76" creationId="{1B08C7F6-44AE-DD5C-7ADC-A959EA4500F8}"/>
          </ac:spMkLst>
        </pc:spChg>
        <pc:spChg chg="del">
          <ac:chgData name="이 혜림" userId="5c52451f2cc6dae9" providerId="Windows Live" clId="Web-{8D71A9BF-1982-4314-8E83-A2C3821E2019}" dt="2025-03-09T06:29:09.042" v="4666"/>
          <ac:spMkLst>
            <pc:docMk/>
            <pc:sldMk cId="3544313395" sldId="651"/>
            <ac:spMk id="77" creationId="{323E2213-D5A0-A9F1-D547-0099B6075F54}"/>
          </ac:spMkLst>
        </pc:spChg>
        <pc:spChg chg="del">
          <ac:chgData name="이 혜림" userId="5c52451f2cc6dae9" providerId="Windows Live" clId="Web-{8D71A9BF-1982-4314-8E83-A2C3821E2019}" dt="2025-03-09T06:28:52.792" v="4630"/>
          <ac:spMkLst>
            <pc:docMk/>
            <pc:sldMk cId="3544313395" sldId="651"/>
            <ac:spMk id="81" creationId="{03634CF2-A484-81E4-C5EA-56173816ACCE}"/>
          </ac:spMkLst>
        </pc:spChg>
        <pc:spChg chg="del">
          <ac:chgData name="이 혜림" userId="5c52451f2cc6dae9" providerId="Windows Live" clId="Web-{8D71A9BF-1982-4314-8E83-A2C3821E2019}" dt="2025-03-09T06:28:52.792" v="4628"/>
          <ac:spMkLst>
            <pc:docMk/>
            <pc:sldMk cId="3544313395" sldId="651"/>
            <ac:spMk id="83" creationId="{4E32A50C-ABD5-CFC0-550A-D1D1695152CC}"/>
          </ac:spMkLst>
        </pc:spChg>
        <pc:spChg chg="del">
          <ac:chgData name="이 혜림" userId="5c52451f2cc6dae9" providerId="Windows Live" clId="Web-{8D71A9BF-1982-4314-8E83-A2C3821E2019}" dt="2025-03-09T06:28:52.792" v="4627"/>
          <ac:spMkLst>
            <pc:docMk/>
            <pc:sldMk cId="3544313395" sldId="651"/>
            <ac:spMk id="84" creationId="{F0BE378A-4D22-0D42-0A31-9A39A31F0570}"/>
          </ac:spMkLst>
        </pc:spChg>
        <pc:spChg chg="del">
          <ac:chgData name="이 혜림" userId="5c52451f2cc6dae9" providerId="Windows Live" clId="Web-{8D71A9BF-1982-4314-8E83-A2C3821E2019}" dt="2025-03-09T06:29:09.042" v="4665"/>
          <ac:spMkLst>
            <pc:docMk/>
            <pc:sldMk cId="3544313395" sldId="651"/>
            <ac:spMk id="85" creationId="{BEC602BB-5E13-0E4E-4556-041B1365E494}"/>
          </ac:spMkLst>
        </pc:spChg>
        <pc:spChg chg="add mod ord">
          <ac:chgData name="이 혜림" userId="5c52451f2cc6dae9" providerId="Windows Live" clId="Web-{8D71A9BF-1982-4314-8E83-A2C3821E2019}" dt="2025-03-09T06:59:11.303" v="5263" actId="14100"/>
          <ac:spMkLst>
            <pc:docMk/>
            <pc:sldMk cId="3544313395" sldId="651"/>
            <ac:spMk id="86" creationId="{4038ADED-C163-3DB8-0122-1108E0B5A327}"/>
          </ac:spMkLst>
        </pc:spChg>
        <pc:spChg chg="del">
          <ac:chgData name="이 혜림" userId="5c52451f2cc6dae9" providerId="Windows Live" clId="Web-{8D71A9BF-1982-4314-8E83-A2C3821E2019}" dt="2025-03-09T06:29:09.042" v="4664"/>
          <ac:spMkLst>
            <pc:docMk/>
            <pc:sldMk cId="3544313395" sldId="651"/>
            <ac:spMk id="87" creationId="{0B52C90D-DDE4-63C2-53CD-64637612346F}"/>
          </ac:spMkLst>
        </pc:spChg>
        <pc:spChg chg="del">
          <ac:chgData name="이 혜림" userId="5c52451f2cc6dae9" providerId="Windows Live" clId="Web-{8D71A9BF-1982-4314-8E83-A2C3821E2019}" dt="2025-03-09T06:28:52.792" v="4626"/>
          <ac:spMkLst>
            <pc:docMk/>
            <pc:sldMk cId="3544313395" sldId="651"/>
            <ac:spMk id="88" creationId="{B17EFF24-300A-76F8-D883-5FD6E54C51EC}"/>
          </ac:spMkLst>
        </pc:spChg>
        <pc:spChg chg="del">
          <ac:chgData name="이 혜림" userId="5c52451f2cc6dae9" providerId="Windows Live" clId="Web-{8D71A9BF-1982-4314-8E83-A2C3821E2019}" dt="2025-03-09T06:28:52.792" v="4625"/>
          <ac:spMkLst>
            <pc:docMk/>
            <pc:sldMk cId="3544313395" sldId="651"/>
            <ac:spMk id="89" creationId="{3AC61983-531C-23DA-F50A-FE01DB8CED4F}"/>
          </ac:spMkLst>
        </pc:spChg>
        <pc:spChg chg="del">
          <ac:chgData name="이 혜림" userId="5c52451f2cc6dae9" providerId="Windows Live" clId="Web-{8D71A9BF-1982-4314-8E83-A2C3821E2019}" dt="2025-03-09T06:29:09.042" v="4663"/>
          <ac:spMkLst>
            <pc:docMk/>
            <pc:sldMk cId="3544313395" sldId="651"/>
            <ac:spMk id="90" creationId="{903B3815-9C64-F099-3E77-859D902EADAF}"/>
          </ac:spMkLst>
        </pc:spChg>
        <pc:spChg chg="del">
          <ac:chgData name="이 혜림" userId="5c52451f2cc6dae9" providerId="Windows Live" clId="Web-{8D71A9BF-1982-4314-8E83-A2C3821E2019}" dt="2025-03-09T06:29:09.042" v="4662"/>
          <ac:spMkLst>
            <pc:docMk/>
            <pc:sldMk cId="3544313395" sldId="651"/>
            <ac:spMk id="91" creationId="{5AF9F081-A81A-E68C-3980-BC97B22FF386}"/>
          </ac:spMkLst>
        </pc:spChg>
        <pc:spChg chg="del">
          <ac:chgData name="이 혜림" userId="5c52451f2cc6dae9" providerId="Windows Live" clId="Web-{8D71A9BF-1982-4314-8E83-A2C3821E2019}" dt="2025-03-09T06:28:52.792" v="4624"/>
          <ac:spMkLst>
            <pc:docMk/>
            <pc:sldMk cId="3544313395" sldId="651"/>
            <ac:spMk id="92" creationId="{2D8FCA15-0FD6-7AC5-A0DA-B0D3006D83EF}"/>
          </ac:spMkLst>
        </pc:spChg>
        <pc:spChg chg="del">
          <ac:chgData name="이 혜림" userId="5c52451f2cc6dae9" providerId="Windows Live" clId="Web-{8D71A9BF-1982-4314-8E83-A2C3821E2019}" dt="2025-03-09T06:28:52.792" v="4623"/>
          <ac:spMkLst>
            <pc:docMk/>
            <pc:sldMk cId="3544313395" sldId="651"/>
            <ac:spMk id="93" creationId="{C04ACB7A-A838-D309-709F-7A965DA62BC6}"/>
          </ac:spMkLst>
        </pc:spChg>
        <pc:spChg chg="del">
          <ac:chgData name="이 혜림" userId="5c52451f2cc6dae9" providerId="Windows Live" clId="Web-{8D71A9BF-1982-4314-8E83-A2C3821E2019}" dt="2025-03-09T06:29:09.042" v="4661"/>
          <ac:spMkLst>
            <pc:docMk/>
            <pc:sldMk cId="3544313395" sldId="651"/>
            <ac:spMk id="94" creationId="{0A38EB33-E085-DD3B-D8B7-20E4B3CCE157}"/>
          </ac:spMkLst>
        </pc:spChg>
        <pc:spChg chg="del">
          <ac:chgData name="이 혜림" userId="5c52451f2cc6dae9" providerId="Windows Live" clId="Web-{8D71A9BF-1982-4314-8E83-A2C3821E2019}" dt="2025-03-09T06:29:09.042" v="4660"/>
          <ac:spMkLst>
            <pc:docMk/>
            <pc:sldMk cId="3544313395" sldId="651"/>
            <ac:spMk id="95" creationId="{57B2A4BE-24B6-F05B-5A29-8F3D8D67CE2B}"/>
          </ac:spMkLst>
        </pc:spChg>
        <pc:spChg chg="del">
          <ac:chgData name="이 혜림" userId="5c52451f2cc6dae9" providerId="Windows Live" clId="Web-{8D71A9BF-1982-4314-8E83-A2C3821E2019}" dt="2025-03-09T06:28:52.792" v="4621"/>
          <ac:spMkLst>
            <pc:docMk/>
            <pc:sldMk cId="3544313395" sldId="651"/>
            <ac:spMk id="98" creationId="{5CE7B31A-DDCF-E22C-6D81-C4A758D83165}"/>
          </ac:spMkLst>
        </pc:spChg>
        <pc:spChg chg="del">
          <ac:chgData name="이 혜림" userId="5c52451f2cc6dae9" providerId="Windows Live" clId="Web-{8D71A9BF-1982-4314-8E83-A2C3821E2019}" dt="2025-03-09T06:28:52.792" v="4620"/>
          <ac:spMkLst>
            <pc:docMk/>
            <pc:sldMk cId="3544313395" sldId="651"/>
            <ac:spMk id="99" creationId="{531E8571-9366-89D2-C9E9-CE59E8B1DDE5}"/>
          </ac:spMkLst>
        </pc:spChg>
        <pc:spChg chg="del">
          <ac:chgData name="이 혜림" userId="5c52451f2cc6dae9" providerId="Windows Live" clId="Web-{8D71A9BF-1982-4314-8E83-A2C3821E2019}" dt="2025-03-09T06:28:52.792" v="4619"/>
          <ac:spMkLst>
            <pc:docMk/>
            <pc:sldMk cId="3544313395" sldId="651"/>
            <ac:spMk id="100" creationId="{E21A5C7B-B178-FFF2-A400-D713D9DE2E8A}"/>
          </ac:spMkLst>
        </pc:spChg>
        <pc:spChg chg="del">
          <ac:chgData name="이 혜림" userId="5c52451f2cc6dae9" providerId="Windows Live" clId="Web-{8D71A9BF-1982-4314-8E83-A2C3821E2019}" dt="2025-03-09T06:28:52.792" v="4618"/>
          <ac:spMkLst>
            <pc:docMk/>
            <pc:sldMk cId="3544313395" sldId="651"/>
            <ac:spMk id="101" creationId="{3D105868-2821-03CD-2C30-1DE6D94F27E0}"/>
          </ac:spMkLst>
        </pc:spChg>
        <pc:spChg chg="del">
          <ac:chgData name="이 혜림" userId="5c52451f2cc6dae9" providerId="Windows Live" clId="Web-{8D71A9BF-1982-4314-8E83-A2C3821E2019}" dt="2025-03-09T06:28:52.792" v="4617"/>
          <ac:spMkLst>
            <pc:docMk/>
            <pc:sldMk cId="3544313395" sldId="651"/>
            <ac:spMk id="102" creationId="{67110C7E-6676-3B59-B484-F7221932005E}"/>
          </ac:spMkLst>
        </pc:spChg>
        <pc:spChg chg="del">
          <ac:chgData name="이 혜림" userId="5c52451f2cc6dae9" providerId="Windows Live" clId="Web-{8D71A9BF-1982-4314-8E83-A2C3821E2019}" dt="2025-03-09T06:28:52.792" v="4616"/>
          <ac:spMkLst>
            <pc:docMk/>
            <pc:sldMk cId="3544313395" sldId="651"/>
            <ac:spMk id="106" creationId="{0FFC4977-ADCB-57A0-5D0B-3F57F38F7AA8}"/>
          </ac:spMkLst>
        </pc:spChg>
        <pc:spChg chg="del">
          <ac:chgData name="이 혜림" userId="5c52451f2cc6dae9" providerId="Windows Live" clId="Web-{8D71A9BF-1982-4314-8E83-A2C3821E2019}" dt="2025-03-09T06:28:52.792" v="4615"/>
          <ac:spMkLst>
            <pc:docMk/>
            <pc:sldMk cId="3544313395" sldId="651"/>
            <ac:spMk id="107" creationId="{58C9C597-4867-DD72-2AA7-0AC2B836B2B0}"/>
          </ac:spMkLst>
        </pc:spChg>
        <pc:spChg chg="mod">
          <ac:chgData name="이 혜림" userId="5c52451f2cc6dae9" providerId="Windows Live" clId="Web-{8D71A9BF-1982-4314-8E83-A2C3821E2019}" dt="2025-03-09T07:31:46.944" v="7388" actId="20577"/>
          <ac:spMkLst>
            <pc:docMk/>
            <pc:sldMk cId="3544313395" sldId="651"/>
            <ac:spMk id="108" creationId="{E94DF9AD-A0B2-8E99-C297-912E6EA7AF7A}"/>
          </ac:spMkLst>
        </pc:spChg>
        <pc:spChg chg="add mod">
          <ac:chgData name="이 혜림" userId="5c52451f2cc6dae9" providerId="Windows Live" clId="Web-{8D71A9BF-1982-4314-8E83-A2C3821E2019}" dt="2025-03-09T07:20:03.184" v="6447" actId="1076"/>
          <ac:spMkLst>
            <pc:docMk/>
            <pc:sldMk cId="3544313395" sldId="651"/>
            <ac:spMk id="113" creationId="{E6230C92-F25B-7EEC-4ED3-45792D94B107}"/>
          </ac:spMkLst>
        </pc:spChg>
        <pc:spChg chg="add del mod">
          <ac:chgData name="이 혜림" userId="5c52451f2cc6dae9" providerId="Windows Live" clId="Web-{8D71A9BF-1982-4314-8E83-A2C3821E2019}" dt="2025-03-09T07:20:42.732" v="6474"/>
          <ac:spMkLst>
            <pc:docMk/>
            <pc:sldMk cId="3544313395" sldId="651"/>
            <ac:spMk id="115" creationId="{48B1EBC8-AD70-E2BD-895C-B4CF8BFC9958}"/>
          </ac:spMkLst>
        </pc:spChg>
        <pc:spChg chg="add mod">
          <ac:chgData name="이 혜림" userId="5c52451f2cc6dae9" providerId="Windows Live" clId="Web-{8D71A9BF-1982-4314-8E83-A2C3821E2019}" dt="2025-03-09T07:03:11.233" v="5326" actId="1076"/>
          <ac:spMkLst>
            <pc:docMk/>
            <pc:sldMk cId="3544313395" sldId="651"/>
            <ac:spMk id="116" creationId="{59B2CCBD-6C59-A4AE-F470-1B87514E47E4}"/>
          </ac:spMkLst>
        </pc:spChg>
        <pc:spChg chg="add del mod">
          <ac:chgData name="이 혜림" userId="5c52451f2cc6dae9" providerId="Windows Live" clId="Web-{8D71A9BF-1982-4314-8E83-A2C3821E2019}" dt="2025-03-09T07:20:44.545" v="6475"/>
          <ac:spMkLst>
            <pc:docMk/>
            <pc:sldMk cId="3544313395" sldId="651"/>
            <ac:spMk id="117" creationId="{ADDF20C8-39D5-1A07-A6BA-13899E187953}"/>
          </ac:spMkLst>
        </pc:spChg>
        <pc:spChg chg="add mod">
          <ac:chgData name="이 혜림" userId="5c52451f2cc6dae9" providerId="Windows Live" clId="Web-{8D71A9BF-1982-4314-8E83-A2C3821E2019}" dt="2025-03-09T07:06:49.038" v="5387" actId="1076"/>
          <ac:spMkLst>
            <pc:docMk/>
            <pc:sldMk cId="3544313395" sldId="651"/>
            <ac:spMk id="119" creationId="{5DB52D97-F56C-EA17-12B4-80CE85011563}"/>
          </ac:spMkLst>
        </pc:spChg>
        <pc:spChg chg="add del mod">
          <ac:chgData name="이 혜림" userId="5c52451f2cc6dae9" providerId="Windows Live" clId="Web-{8D71A9BF-1982-4314-8E83-A2C3821E2019}" dt="2025-03-09T07:21:40.922" v="6486"/>
          <ac:spMkLst>
            <pc:docMk/>
            <pc:sldMk cId="3544313395" sldId="651"/>
            <ac:spMk id="122" creationId="{67F9FF84-1B4D-A2FE-759F-2D5175B32B8A}"/>
          </ac:spMkLst>
        </pc:spChg>
        <pc:spChg chg="add mod">
          <ac:chgData name="이 혜림" userId="5c52451f2cc6dae9" providerId="Windows Live" clId="Web-{8D71A9BF-1982-4314-8E83-A2C3821E2019}" dt="2025-03-09T07:04:12.626" v="5347" actId="1076"/>
          <ac:spMkLst>
            <pc:docMk/>
            <pc:sldMk cId="3544313395" sldId="651"/>
            <ac:spMk id="123" creationId="{6AC1CAC0-9C41-CC5A-6AA5-16BFD691F9A5}"/>
          </ac:spMkLst>
        </pc:spChg>
        <pc:spChg chg="add del mod">
          <ac:chgData name="이 혜림" userId="5c52451f2cc6dae9" providerId="Windows Live" clId="Web-{8D71A9BF-1982-4314-8E83-A2C3821E2019}" dt="2025-03-09T07:21:40.922" v="6485"/>
          <ac:spMkLst>
            <pc:docMk/>
            <pc:sldMk cId="3544313395" sldId="651"/>
            <ac:spMk id="124" creationId="{BD69D525-7F68-EC6C-A3C1-F0A31D7ECC12}"/>
          </ac:spMkLst>
        </pc:spChg>
        <pc:spChg chg="add del mod">
          <ac:chgData name="이 혜림" userId="5c52451f2cc6dae9" providerId="Windows Live" clId="Web-{8D71A9BF-1982-4314-8E83-A2C3821E2019}" dt="2025-03-09T07:20:20.309" v="6455"/>
          <ac:spMkLst>
            <pc:docMk/>
            <pc:sldMk cId="3544313395" sldId="651"/>
            <ac:spMk id="126" creationId="{E0B0B8E7-9B3E-4BFC-0D6E-7D70798CFE1C}"/>
          </ac:spMkLst>
        </pc:spChg>
        <pc:spChg chg="add del mod">
          <ac:chgData name="이 혜림" userId="5c52451f2cc6dae9" providerId="Windows Live" clId="Web-{8D71A9BF-1982-4314-8E83-A2C3821E2019}" dt="2025-03-09T07:10:09.595" v="5428"/>
          <ac:spMkLst>
            <pc:docMk/>
            <pc:sldMk cId="3544313395" sldId="651"/>
            <ac:spMk id="127" creationId="{94C52364-128C-DB2F-866E-46B1192288C0}"/>
          </ac:spMkLst>
        </pc:spChg>
        <pc:spChg chg="add del mod">
          <ac:chgData name="이 혜림" userId="5c52451f2cc6dae9" providerId="Windows Live" clId="Web-{8D71A9BF-1982-4314-8E83-A2C3821E2019}" dt="2025-03-09T07:20:20.309" v="6454"/>
          <ac:spMkLst>
            <pc:docMk/>
            <pc:sldMk cId="3544313395" sldId="651"/>
            <ac:spMk id="128" creationId="{34A5E8D6-23BD-48DD-3F41-1E6567D5CDB6}"/>
          </ac:spMkLst>
        </pc:spChg>
        <pc:spChg chg="add mod">
          <ac:chgData name="이 혜림" userId="5c52451f2cc6dae9" providerId="Windows Live" clId="Web-{8D71A9BF-1982-4314-8E83-A2C3821E2019}" dt="2025-03-09T07:07:08.351" v="5389" actId="1076"/>
          <ac:spMkLst>
            <pc:docMk/>
            <pc:sldMk cId="3544313395" sldId="651"/>
            <ac:spMk id="130" creationId="{1E7761AE-422F-0E07-9F95-0D49135A7A18}"/>
          </ac:spMkLst>
        </pc:spChg>
        <pc:spChg chg="add mod">
          <ac:chgData name="이 혜림" userId="5c52451f2cc6dae9" providerId="Windows Live" clId="Web-{8D71A9BF-1982-4314-8E83-A2C3821E2019}" dt="2025-03-09T07:07:13.539" v="5391" actId="14100"/>
          <ac:spMkLst>
            <pc:docMk/>
            <pc:sldMk cId="3544313395" sldId="651"/>
            <ac:spMk id="131" creationId="{A35B4EBC-5332-F685-FAF6-064E08CDA895}"/>
          </ac:spMkLst>
        </pc:spChg>
        <pc:spChg chg="add del mod">
          <ac:chgData name="이 혜림" userId="5c52451f2cc6dae9" providerId="Windows Live" clId="Web-{8D71A9BF-1982-4314-8E83-A2C3821E2019}" dt="2025-03-09T07:10:14.642" v="5429"/>
          <ac:spMkLst>
            <pc:docMk/>
            <pc:sldMk cId="3544313395" sldId="651"/>
            <ac:spMk id="132" creationId="{4B88C65F-EEB9-EE99-A240-27F40DE95A41}"/>
          </ac:spMkLst>
        </pc:spChg>
        <pc:spChg chg="add del mod">
          <ac:chgData name="이 혜림" userId="5c52451f2cc6dae9" providerId="Windows Live" clId="Web-{8D71A9BF-1982-4314-8E83-A2C3821E2019}" dt="2025-03-09T07:10:14.642" v="5430"/>
          <ac:spMkLst>
            <pc:docMk/>
            <pc:sldMk cId="3544313395" sldId="651"/>
            <ac:spMk id="133" creationId="{3C671158-5760-E50F-DA23-4EC23460EA5E}"/>
          </ac:spMkLst>
        </pc:spChg>
        <pc:spChg chg="add mod">
          <ac:chgData name="이 혜림" userId="5c52451f2cc6dae9" providerId="Windows Live" clId="Web-{8D71A9BF-1982-4314-8E83-A2C3821E2019}" dt="2025-03-09T07:07:29.836" v="5398" actId="1076"/>
          <ac:spMkLst>
            <pc:docMk/>
            <pc:sldMk cId="3544313395" sldId="651"/>
            <ac:spMk id="134" creationId="{E513B196-A3DE-491C-8FED-BCDA371FF8DC}"/>
          </ac:spMkLst>
        </pc:spChg>
        <pc:spChg chg="add mod">
          <ac:chgData name="이 혜림" userId="5c52451f2cc6dae9" providerId="Windows Live" clId="Web-{8D71A9BF-1982-4314-8E83-A2C3821E2019}" dt="2025-03-09T07:07:29.914" v="5399" actId="1076"/>
          <ac:spMkLst>
            <pc:docMk/>
            <pc:sldMk cId="3544313395" sldId="651"/>
            <ac:spMk id="135" creationId="{55E0D1C7-C63F-FE98-B30D-8F2510104B52}"/>
          </ac:spMkLst>
        </pc:spChg>
        <pc:spChg chg="add mod">
          <ac:chgData name="이 혜림" userId="5c52451f2cc6dae9" providerId="Windows Live" clId="Web-{8D71A9BF-1982-4314-8E83-A2C3821E2019}" dt="2025-03-09T07:07:43.212" v="5404" actId="1076"/>
          <ac:spMkLst>
            <pc:docMk/>
            <pc:sldMk cId="3544313395" sldId="651"/>
            <ac:spMk id="136" creationId="{9029BF1C-E8A4-A606-3F34-7B5EE49648A0}"/>
          </ac:spMkLst>
        </pc:spChg>
        <pc:spChg chg="add mod">
          <ac:chgData name="이 혜림" userId="5c52451f2cc6dae9" providerId="Windows Live" clId="Web-{8D71A9BF-1982-4314-8E83-A2C3821E2019}" dt="2025-03-09T07:07:43.290" v="5405" actId="1076"/>
          <ac:spMkLst>
            <pc:docMk/>
            <pc:sldMk cId="3544313395" sldId="651"/>
            <ac:spMk id="137" creationId="{FF6F3F2E-4E24-4CD0-B097-F1ED323184EE}"/>
          </ac:spMkLst>
        </pc:spChg>
        <pc:spChg chg="add mod">
          <ac:chgData name="이 혜림" userId="5c52451f2cc6dae9" providerId="Windows Live" clId="Web-{8D71A9BF-1982-4314-8E83-A2C3821E2019}" dt="2025-03-09T07:07:53.134" v="5408" actId="20577"/>
          <ac:spMkLst>
            <pc:docMk/>
            <pc:sldMk cId="3544313395" sldId="651"/>
            <ac:spMk id="138" creationId="{6F210C05-E770-124A-1E9E-072A4471550B}"/>
          </ac:spMkLst>
        </pc:spChg>
        <pc:spChg chg="add mod">
          <ac:chgData name="이 혜림" userId="5c52451f2cc6dae9" providerId="Windows Live" clId="Web-{8D71A9BF-1982-4314-8E83-A2C3821E2019}" dt="2025-03-09T07:07:59.791" v="5410" actId="1076"/>
          <ac:spMkLst>
            <pc:docMk/>
            <pc:sldMk cId="3544313395" sldId="651"/>
            <ac:spMk id="139" creationId="{78E0FBBA-E4E9-CF4A-B5BE-FB732EFB41FE}"/>
          </ac:spMkLst>
        </pc:spChg>
        <pc:spChg chg="add del mod">
          <ac:chgData name="이 혜림" userId="5c52451f2cc6dae9" providerId="Windows Live" clId="Web-{8D71A9BF-1982-4314-8E83-A2C3821E2019}" dt="2025-03-09T07:10:14.642" v="5431"/>
          <ac:spMkLst>
            <pc:docMk/>
            <pc:sldMk cId="3544313395" sldId="651"/>
            <ac:spMk id="140" creationId="{3DAFA1ED-300A-A61C-F8BA-51DF33C9ECE2}"/>
          </ac:spMkLst>
        </pc:spChg>
        <pc:spChg chg="add mod">
          <ac:chgData name="이 혜림" userId="5c52451f2cc6dae9" providerId="Windows Live" clId="Web-{8D71A9BF-1982-4314-8E83-A2C3821E2019}" dt="2025-03-09T07:08:11.228" v="5414" actId="1076"/>
          <ac:spMkLst>
            <pc:docMk/>
            <pc:sldMk cId="3544313395" sldId="651"/>
            <ac:spMk id="141" creationId="{4337FEA3-F054-E7D9-C830-77CEEA47D705}"/>
          </ac:spMkLst>
        </pc:spChg>
        <pc:spChg chg="add mod">
          <ac:chgData name="이 혜림" userId="5c52451f2cc6dae9" providerId="Windows Live" clId="Web-{8D71A9BF-1982-4314-8E83-A2C3821E2019}" dt="2025-03-09T07:22:06.360" v="6495" actId="1076"/>
          <ac:spMkLst>
            <pc:docMk/>
            <pc:sldMk cId="3544313395" sldId="651"/>
            <ac:spMk id="142" creationId="{726A99A5-D897-F7F9-5AF2-054B7A81ED89}"/>
          </ac:spMkLst>
        </pc:spChg>
        <pc:spChg chg="add mod">
          <ac:chgData name="이 혜림" userId="5c52451f2cc6dae9" providerId="Windows Live" clId="Web-{8D71A9BF-1982-4314-8E83-A2C3821E2019}" dt="2025-03-09T07:11:27.040" v="5498" actId="1076"/>
          <ac:spMkLst>
            <pc:docMk/>
            <pc:sldMk cId="3544313395" sldId="651"/>
            <ac:spMk id="144" creationId="{EAE98650-55F4-83A3-EBE6-D9AE2CC2E1E5}"/>
          </ac:spMkLst>
        </pc:spChg>
        <pc:spChg chg="add mod">
          <ac:chgData name="이 혜림" userId="5c52451f2cc6dae9" providerId="Windows Live" clId="Web-{8D71A9BF-1982-4314-8E83-A2C3821E2019}" dt="2025-03-09T07:13:57.311" v="5770" actId="20577"/>
          <ac:spMkLst>
            <pc:docMk/>
            <pc:sldMk cId="3544313395" sldId="651"/>
            <ac:spMk id="145" creationId="{EEEA5CEB-E7E7-D321-CCF9-33B65B7AEA50}"/>
          </ac:spMkLst>
        </pc:spChg>
        <pc:spChg chg="add mod">
          <ac:chgData name="이 혜림" userId="5c52451f2cc6dae9" providerId="Windows Live" clId="Web-{8D71A9BF-1982-4314-8E83-A2C3821E2019}" dt="2025-03-09T07:16:32.379" v="6078" actId="1076"/>
          <ac:spMkLst>
            <pc:docMk/>
            <pc:sldMk cId="3544313395" sldId="651"/>
            <ac:spMk id="147" creationId="{61AE7D38-001A-0982-4041-B35848F43317}"/>
          </ac:spMkLst>
        </pc:spChg>
        <pc:spChg chg="add mod">
          <ac:chgData name="이 혜림" userId="5c52451f2cc6dae9" providerId="Windows Live" clId="Web-{8D71A9BF-1982-4314-8E83-A2C3821E2019}" dt="2025-03-09T07:20:31.075" v="6460" actId="1076"/>
          <ac:spMkLst>
            <pc:docMk/>
            <pc:sldMk cId="3544313395" sldId="651"/>
            <ac:spMk id="160" creationId="{7343798E-3A97-F1D6-32FE-038F3799F347}"/>
          </ac:spMkLst>
        </pc:spChg>
        <pc:spChg chg="add mod">
          <ac:chgData name="이 혜림" userId="5c52451f2cc6dae9" providerId="Windows Live" clId="Web-{8D71A9BF-1982-4314-8E83-A2C3821E2019}" dt="2025-03-09T07:20:31.138" v="6461" actId="1076"/>
          <ac:spMkLst>
            <pc:docMk/>
            <pc:sldMk cId="3544313395" sldId="651"/>
            <ac:spMk id="161" creationId="{1ACBC470-6907-2FEE-85F9-CACBF13292E3}"/>
          </ac:spMkLst>
        </pc:spChg>
        <pc:spChg chg="add mod">
          <ac:chgData name="이 혜림" userId="5c52451f2cc6dae9" providerId="Windows Live" clId="Web-{8D71A9BF-1982-4314-8E83-A2C3821E2019}" dt="2025-03-09T07:21:31.578" v="6480" actId="1076"/>
          <ac:spMkLst>
            <pc:docMk/>
            <pc:sldMk cId="3544313395" sldId="651"/>
            <ac:spMk id="166" creationId="{3FA0DA34-D3E3-CBE2-D907-3A6ED7C338F6}"/>
          </ac:spMkLst>
        </pc:spChg>
        <pc:spChg chg="add mod">
          <ac:chgData name="이 혜림" userId="5c52451f2cc6dae9" providerId="Windows Live" clId="Web-{8D71A9BF-1982-4314-8E83-A2C3821E2019}" dt="2025-03-09T07:21:31.640" v="6481" actId="1076"/>
          <ac:spMkLst>
            <pc:docMk/>
            <pc:sldMk cId="3544313395" sldId="651"/>
            <ac:spMk id="167" creationId="{DE8D5F46-83C6-4789-13DB-DA4F4E72342E}"/>
          </ac:spMkLst>
        </pc:spChg>
        <pc:spChg chg="add mod">
          <ac:chgData name="이 혜림" userId="5c52451f2cc6dae9" providerId="Windows Live" clId="Web-{8D71A9BF-1982-4314-8E83-A2C3821E2019}" dt="2025-03-09T07:22:01.126" v="6491" actId="1076"/>
          <ac:spMkLst>
            <pc:docMk/>
            <pc:sldMk cId="3544313395" sldId="651"/>
            <ac:spMk id="172" creationId="{E830C1CF-929E-3C31-9681-4D3BC911FCC7}"/>
          </ac:spMkLst>
        </pc:spChg>
        <pc:spChg chg="add mod">
          <ac:chgData name="이 혜림" userId="5c52451f2cc6dae9" providerId="Windows Live" clId="Web-{8D71A9BF-1982-4314-8E83-A2C3821E2019}" dt="2025-03-09T07:22:01.188" v="6492" actId="1076"/>
          <ac:spMkLst>
            <pc:docMk/>
            <pc:sldMk cId="3544313395" sldId="651"/>
            <ac:spMk id="173" creationId="{98426B95-C56D-1000-5E7D-771527264641}"/>
          </ac:spMkLst>
        </pc:spChg>
        <pc:grpChg chg="del">
          <ac:chgData name="이 혜림" userId="5c52451f2cc6dae9" providerId="Windows Live" clId="Web-{8D71A9BF-1982-4314-8E83-A2C3821E2019}" dt="2025-03-09T06:28:52.807" v="4658"/>
          <ac:grpSpMkLst>
            <pc:docMk/>
            <pc:sldMk cId="3544313395" sldId="651"/>
            <ac:grpSpMk id="37" creationId="{FABB5F12-B579-3E85-3C52-0A0C4029E672}"/>
          </ac:grpSpMkLst>
        </pc:grpChg>
        <pc:grpChg chg="add del mod">
          <ac:chgData name="이 혜림" userId="5c52451f2cc6dae9" providerId="Windows Live" clId="Web-{8D71A9BF-1982-4314-8E83-A2C3821E2019}" dt="2025-03-09T07:12:30.589" v="5620"/>
          <ac:grpSpMkLst>
            <pc:docMk/>
            <pc:sldMk cId="3544313395" sldId="651"/>
            <ac:grpSpMk id="44" creationId="{3B651639-3466-69A5-FFB2-2DD39CDF37CF}"/>
          </ac:grpSpMkLst>
        </pc:grpChg>
        <pc:grpChg chg="del">
          <ac:chgData name="이 혜림" userId="5c52451f2cc6dae9" providerId="Windows Live" clId="Web-{8D71A9BF-1982-4314-8E83-A2C3821E2019}" dt="2025-03-09T06:28:52.792" v="4631"/>
          <ac:grpSpMkLst>
            <pc:docMk/>
            <pc:sldMk cId="3544313395" sldId="651"/>
            <ac:grpSpMk id="78" creationId="{9E20A528-7271-CB01-C141-1DD220DA481B}"/>
          </ac:grpSpMkLst>
        </pc:grpChg>
        <pc:grpChg chg="add mod">
          <ac:chgData name="이 혜림" userId="5c52451f2cc6dae9" providerId="Windows Live" clId="Web-{8D71A9BF-1982-4314-8E83-A2C3821E2019}" dt="2025-03-09T07:20:03.324" v="6449" actId="1076"/>
          <ac:grpSpMkLst>
            <pc:docMk/>
            <pc:sldMk cId="3544313395" sldId="651"/>
            <ac:grpSpMk id="151" creationId="{4D254509-FF6A-2215-069E-35C0210DAF02}"/>
          </ac:grpSpMkLst>
        </pc:grpChg>
        <pc:grpChg chg="add del mod">
          <ac:chgData name="이 혜림" userId="5c52451f2cc6dae9" providerId="Windows Live" clId="Web-{8D71A9BF-1982-4314-8E83-A2C3821E2019}" dt="2025-03-09T07:19:15.354" v="6441"/>
          <ac:grpSpMkLst>
            <pc:docMk/>
            <pc:sldMk cId="3544313395" sldId="651"/>
            <ac:grpSpMk id="157" creationId="{50FEE8F5-02CE-34B6-5E63-7521D1916CC8}"/>
          </ac:grpSpMkLst>
        </pc:grpChg>
        <pc:grpChg chg="add mod">
          <ac:chgData name="이 혜림" userId="5c52451f2cc6dae9" providerId="Windows Live" clId="Web-{8D71A9BF-1982-4314-8E83-A2C3821E2019}" dt="2025-03-09T07:20:31.279" v="6463" actId="1076"/>
          <ac:grpSpMkLst>
            <pc:docMk/>
            <pc:sldMk cId="3544313395" sldId="651"/>
            <ac:grpSpMk id="163" creationId="{591ABC29-51B8-FEEE-37CA-7584D8D50653}"/>
          </ac:grpSpMkLst>
        </pc:grpChg>
        <pc:grpChg chg="add mod">
          <ac:chgData name="이 혜림" userId="5c52451f2cc6dae9" providerId="Windows Live" clId="Web-{8D71A9BF-1982-4314-8E83-A2C3821E2019}" dt="2025-03-09T07:21:31.765" v="6483" actId="1076"/>
          <ac:grpSpMkLst>
            <pc:docMk/>
            <pc:sldMk cId="3544313395" sldId="651"/>
            <ac:grpSpMk id="169" creationId="{85B034A1-DB4B-9532-F860-DA92CD95C204}"/>
          </ac:grpSpMkLst>
        </pc:grpChg>
        <pc:grpChg chg="add mod">
          <ac:chgData name="이 혜림" userId="5c52451f2cc6dae9" providerId="Windows Live" clId="Web-{8D71A9BF-1982-4314-8E83-A2C3821E2019}" dt="2025-03-09T07:22:01.313" v="6494" actId="1076"/>
          <ac:grpSpMkLst>
            <pc:docMk/>
            <pc:sldMk cId="3544313395" sldId="651"/>
            <ac:grpSpMk id="175" creationId="{3BEFA3AE-29E2-EC6F-410A-374EA3B0E0EA}"/>
          </ac:grpSpMkLst>
        </pc:grpChg>
        <pc:graphicFrameChg chg="mod modGraphic">
          <ac:chgData name="이 혜림" userId="5c52451f2cc6dae9" providerId="Windows Live" clId="Web-{8D71A9BF-1982-4314-8E83-A2C3821E2019}" dt="2025-03-09T07:48:38.700" v="8127"/>
          <ac:graphicFrameMkLst>
            <pc:docMk/>
            <pc:sldMk cId="3544313395" sldId="651"/>
            <ac:graphicFrameMk id="50" creationId="{B7D33ED0-B245-ED9E-AC8B-424C757D05BD}"/>
          </ac:graphicFrameMkLst>
        </pc:graphicFrameChg>
        <pc:picChg chg="add mod">
          <ac:chgData name="이 혜림" userId="5c52451f2cc6dae9" providerId="Windows Live" clId="Web-{8D71A9BF-1982-4314-8E83-A2C3821E2019}" dt="2025-03-09T06:58:06.082" v="5237" actId="1076"/>
          <ac:picMkLst>
            <pc:docMk/>
            <pc:sldMk cId="3544313395" sldId="651"/>
            <ac:picMk id="33" creationId="{32F7E4A7-DAE1-B507-4A0E-040F2EC2ABD1}"/>
          </ac:picMkLst>
        </pc:picChg>
        <pc:picChg chg="del">
          <ac:chgData name="이 혜림" userId="5c52451f2cc6dae9" providerId="Windows Live" clId="Web-{8D71A9BF-1982-4314-8E83-A2C3821E2019}" dt="2025-03-09T06:28:52.792" v="4647"/>
          <ac:picMkLst>
            <pc:docMk/>
            <pc:sldMk cId="3544313395" sldId="651"/>
            <ac:picMk id="49" creationId="{3945BEAE-8E13-93DD-98B7-A3DCED065FBB}"/>
          </ac:picMkLst>
        </pc:picChg>
        <pc:picChg chg="del">
          <ac:chgData name="이 혜림" userId="5c52451f2cc6dae9" providerId="Windows Live" clId="Web-{8D71A9BF-1982-4314-8E83-A2C3821E2019}" dt="2025-03-09T06:28:52.792" v="4629"/>
          <ac:picMkLst>
            <pc:docMk/>
            <pc:sldMk cId="3544313395" sldId="651"/>
            <ac:picMk id="82" creationId="{5428A84B-4799-4B49-C428-B8D3A5429AD9}"/>
          </ac:picMkLst>
        </pc:picChg>
        <pc:picChg chg="del">
          <ac:chgData name="이 혜림" userId="5c52451f2cc6dae9" providerId="Windows Live" clId="Web-{8D71A9BF-1982-4314-8E83-A2C3821E2019}" dt="2025-03-09T06:28:52.792" v="4622"/>
          <ac:picMkLst>
            <pc:docMk/>
            <pc:sldMk cId="3544313395" sldId="651"/>
            <ac:picMk id="96" creationId="{5A3772CB-1E86-A17B-D5DE-95CB3812592A}"/>
          </ac:picMkLst>
        </pc:picChg>
        <pc:picChg chg="add mod">
          <ac:chgData name="이 혜림" userId="5c52451f2cc6dae9" providerId="Windows Live" clId="Web-{8D71A9BF-1982-4314-8E83-A2C3821E2019}" dt="2025-03-09T07:03:41.219" v="5332" actId="1076"/>
          <ac:picMkLst>
            <pc:docMk/>
            <pc:sldMk cId="3544313395" sldId="651"/>
            <ac:picMk id="97" creationId="{9E89BD98-6B8E-A647-6D1A-6A3249978131}"/>
          </ac:picMkLst>
        </pc:picChg>
        <pc:picChg chg="add mod">
          <ac:chgData name="이 혜림" userId="5c52451f2cc6dae9" providerId="Windows Live" clId="Web-{8D71A9BF-1982-4314-8E83-A2C3821E2019}" dt="2025-03-09T07:00:34.587" v="5286" actId="1076"/>
          <ac:picMkLst>
            <pc:docMk/>
            <pc:sldMk cId="3544313395" sldId="651"/>
            <ac:picMk id="103" creationId="{4F57D827-3FDB-A7F3-4C21-9DEF94AA7365}"/>
          </ac:picMkLst>
        </pc:picChg>
        <pc:picChg chg="add mod">
          <ac:chgData name="이 혜림" userId="5c52451f2cc6dae9" providerId="Windows Live" clId="Web-{8D71A9BF-1982-4314-8E83-A2C3821E2019}" dt="2025-03-09T07:03:43.203" v="5333" actId="1076"/>
          <ac:picMkLst>
            <pc:docMk/>
            <pc:sldMk cId="3544313395" sldId="651"/>
            <ac:picMk id="104" creationId="{45BDABE7-AB21-C243-F116-12CAB9796FEB}"/>
          </ac:picMkLst>
        </pc:picChg>
        <pc:picChg chg="add mod">
          <ac:chgData name="이 혜림" userId="5c52451f2cc6dae9" providerId="Windows Live" clId="Web-{8D71A9BF-1982-4314-8E83-A2C3821E2019}" dt="2025-03-09T07:00:44.087" v="5290" actId="1076"/>
          <ac:picMkLst>
            <pc:docMk/>
            <pc:sldMk cId="3544313395" sldId="651"/>
            <ac:picMk id="105" creationId="{78B5170E-3654-877E-02CE-03985377A13B}"/>
          </ac:picMkLst>
        </pc:picChg>
        <pc:picChg chg="add mod">
          <ac:chgData name="이 혜림" userId="5c52451f2cc6dae9" providerId="Windows Live" clId="Web-{8D71A9BF-1982-4314-8E83-A2C3821E2019}" dt="2025-03-09T07:03:37.734" v="5331" actId="1076"/>
          <ac:picMkLst>
            <pc:docMk/>
            <pc:sldMk cId="3544313395" sldId="651"/>
            <ac:picMk id="109" creationId="{17B2460E-7FEE-C51A-E391-257028578D5B}"/>
          </ac:picMkLst>
        </pc:picChg>
        <pc:picChg chg="add mod">
          <ac:chgData name="이 혜림" userId="5c52451f2cc6dae9" providerId="Windows Live" clId="Web-{8D71A9BF-1982-4314-8E83-A2C3821E2019}" dt="2025-03-09T07:02:57.201" v="5320" actId="1076"/>
          <ac:picMkLst>
            <pc:docMk/>
            <pc:sldMk cId="3544313395" sldId="651"/>
            <ac:picMk id="110" creationId="{D78B6D19-52AB-0900-8583-97BF9718CB67}"/>
          </ac:picMkLst>
        </pc:picChg>
        <pc:picChg chg="add del mod">
          <ac:chgData name="이 혜림" userId="5c52451f2cc6dae9" providerId="Windows Live" clId="Web-{8D71A9BF-1982-4314-8E83-A2C3821E2019}" dt="2025-03-09T07:03:52.563" v="5335"/>
          <ac:picMkLst>
            <pc:docMk/>
            <pc:sldMk cId="3544313395" sldId="651"/>
            <ac:picMk id="111" creationId="{5182B2A7-0FC8-7085-CB46-9D1B95E5FA12}"/>
          </ac:picMkLst>
        </pc:picChg>
        <pc:picChg chg="add del mod">
          <ac:chgData name="이 혜림" userId="5c52451f2cc6dae9" providerId="Windows Live" clId="Web-{8D71A9BF-1982-4314-8E83-A2C3821E2019}" dt="2025-03-09T07:03:52.563" v="5334"/>
          <ac:picMkLst>
            <pc:docMk/>
            <pc:sldMk cId="3544313395" sldId="651"/>
            <ac:picMk id="112" creationId="{54A8273B-CC42-1D91-B69D-B630EC630CE3}"/>
          </ac:picMkLst>
        </pc:picChg>
        <pc:picChg chg="add mod">
          <ac:chgData name="이 혜림" userId="5c52451f2cc6dae9" providerId="Windows Live" clId="Web-{8D71A9BF-1982-4314-8E83-A2C3821E2019}" dt="2025-03-09T07:20:03.246" v="6448" actId="1076"/>
          <ac:picMkLst>
            <pc:docMk/>
            <pc:sldMk cId="3544313395" sldId="651"/>
            <ac:picMk id="114" creationId="{438F8769-A15C-4345-82F9-15E4B23835E3}"/>
          </ac:picMkLst>
        </pc:picChg>
        <pc:picChg chg="add del mod">
          <ac:chgData name="이 혜림" userId="5c52451f2cc6dae9" providerId="Windows Live" clId="Web-{8D71A9BF-1982-4314-8E83-A2C3821E2019}" dt="2025-03-09T07:20:42.732" v="6473"/>
          <ac:picMkLst>
            <pc:docMk/>
            <pc:sldMk cId="3544313395" sldId="651"/>
            <ac:picMk id="118" creationId="{AE74B10A-41E9-7DA3-17BB-D0BD07D65367}"/>
          </ac:picMkLst>
        </pc:picChg>
        <pc:picChg chg="add mod">
          <ac:chgData name="이 혜림" userId="5c52451f2cc6dae9" providerId="Windows Live" clId="Web-{8D71A9BF-1982-4314-8E83-A2C3821E2019}" dt="2025-03-09T07:04:12.407" v="5344" actId="1076"/>
          <ac:picMkLst>
            <pc:docMk/>
            <pc:sldMk cId="3544313395" sldId="651"/>
            <ac:picMk id="120" creationId="{660388DB-D294-5D2A-210C-389D7F945F41}"/>
          </ac:picMkLst>
        </pc:picChg>
        <pc:picChg chg="add mod">
          <ac:chgData name="이 혜림" userId="5c52451f2cc6dae9" providerId="Windows Live" clId="Web-{8D71A9BF-1982-4314-8E83-A2C3821E2019}" dt="2025-03-09T07:04:12.470" v="5345" actId="1076"/>
          <ac:picMkLst>
            <pc:docMk/>
            <pc:sldMk cId="3544313395" sldId="651"/>
            <ac:picMk id="121" creationId="{6E472228-45E3-0584-316D-7BA06FD312B2}"/>
          </ac:picMkLst>
        </pc:picChg>
        <pc:picChg chg="add del mod">
          <ac:chgData name="이 혜림" userId="5c52451f2cc6dae9" providerId="Windows Live" clId="Web-{8D71A9BF-1982-4314-8E83-A2C3821E2019}" dt="2025-03-09T07:21:40.922" v="6484"/>
          <ac:picMkLst>
            <pc:docMk/>
            <pc:sldMk cId="3544313395" sldId="651"/>
            <ac:picMk id="125" creationId="{46741374-CF4A-AE35-86E6-8DCFE621C092}"/>
          </ac:picMkLst>
        </pc:picChg>
        <pc:picChg chg="add del mod">
          <ac:chgData name="이 혜림" userId="5c52451f2cc6dae9" providerId="Windows Live" clId="Web-{8D71A9BF-1982-4314-8E83-A2C3821E2019}" dt="2025-03-09T07:20:20.309" v="6453"/>
          <ac:picMkLst>
            <pc:docMk/>
            <pc:sldMk cId="3544313395" sldId="651"/>
            <ac:picMk id="129" creationId="{B1C7E54D-38C2-CF6D-B01B-5BE51715ACAD}"/>
          </ac:picMkLst>
        </pc:picChg>
        <pc:picChg chg="add mod">
          <ac:chgData name="이 혜림" userId="5c52451f2cc6dae9" providerId="Windows Live" clId="Web-{8D71A9BF-1982-4314-8E83-A2C3821E2019}" dt="2025-03-09T07:20:31.200" v="6462" actId="1076"/>
          <ac:picMkLst>
            <pc:docMk/>
            <pc:sldMk cId="3544313395" sldId="651"/>
            <ac:picMk id="162" creationId="{B55F34FA-26B8-6D52-6950-75337DE51135}"/>
          </ac:picMkLst>
        </pc:picChg>
        <pc:picChg chg="add mod">
          <ac:chgData name="이 혜림" userId="5c52451f2cc6dae9" providerId="Windows Live" clId="Web-{8D71A9BF-1982-4314-8E83-A2C3821E2019}" dt="2025-03-09T07:21:31.703" v="6482" actId="1076"/>
          <ac:picMkLst>
            <pc:docMk/>
            <pc:sldMk cId="3544313395" sldId="651"/>
            <ac:picMk id="168" creationId="{EA767E95-8F19-5F55-43DB-403967246C06}"/>
          </ac:picMkLst>
        </pc:picChg>
        <pc:picChg chg="add mod">
          <ac:chgData name="이 혜림" userId="5c52451f2cc6dae9" providerId="Windows Live" clId="Web-{8D71A9BF-1982-4314-8E83-A2C3821E2019}" dt="2025-03-09T07:22:01.251" v="6493" actId="1076"/>
          <ac:picMkLst>
            <pc:docMk/>
            <pc:sldMk cId="3544313395" sldId="651"/>
            <ac:picMk id="174" creationId="{99E1A300-9856-8D3B-F227-EF2912058733}"/>
          </ac:picMkLst>
        </pc:picChg>
        <pc:cxnChg chg="add del mod">
          <ac:chgData name="이 혜림" userId="5c52451f2cc6dae9" providerId="Windows Live" clId="Web-{8D71A9BF-1982-4314-8E83-A2C3821E2019}" dt="2025-03-09T07:12:29.183" v="5619"/>
          <ac:cxnSpMkLst>
            <pc:docMk/>
            <pc:sldMk cId="3544313395" sldId="651"/>
            <ac:cxnSpMk id="48" creationId="{B8F158B5-0F8E-3B8C-D8D5-E8049D943779}"/>
          </ac:cxnSpMkLst>
        </pc:cxnChg>
        <pc:cxnChg chg="del">
          <ac:chgData name="이 혜림" userId="5c52451f2cc6dae9" providerId="Windows Live" clId="Web-{8D71A9BF-1982-4314-8E83-A2C3821E2019}" dt="2025-03-09T06:28:52.792" v="4644"/>
          <ac:cxnSpMkLst>
            <pc:docMk/>
            <pc:sldMk cId="3544313395" sldId="651"/>
            <ac:cxnSpMk id="53" creationId="{7F072C83-9EB1-8CE2-3442-2575F23A7D80}"/>
          </ac:cxnSpMkLst>
        </pc:cxnChg>
        <pc:cxnChg chg="del">
          <ac:chgData name="이 혜림" userId="5c52451f2cc6dae9" providerId="Windows Live" clId="Web-{8D71A9BF-1982-4314-8E83-A2C3821E2019}" dt="2025-03-09T06:28:52.792" v="4641"/>
          <ac:cxnSpMkLst>
            <pc:docMk/>
            <pc:sldMk cId="3544313395" sldId="651"/>
            <ac:cxnSpMk id="57" creationId="{9B55F76E-C177-D3F0-6FF4-D4766A938B99}"/>
          </ac:cxnSpMkLst>
        </pc:cxnChg>
        <pc:cxnChg chg="add del mod">
          <ac:chgData name="이 혜림" userId="5c52451f2cc6dae9" providerId="Windows Live" clId="Web-{8D71A9BF-1982-4314-8E83-A2C3821E2019}" dt="2025-03-09T07:20:09.950" v="6452"/>
          <ac:cxnSpMkLst>
            <pc:docMk/>
            <pc:sldMk cId="3544313395" sldId="651"/>
            <ac:cxnSpMk id="153" creationId="{32A84247-1268-6DAD-2E33-9B9AEE7AD174}"/>
          </ac:cxnSpMkLst>
        </pc:cxnChg>
        <pc:cxnChg chg="add del mod">
          <ac:chgData name="이 혜림" userId="5c52451f2cc6dae9" providerId="Windows Live" clId="Web-{8D71A9BF-1982-4314-8E83-A2C3821E2019}" dt="2025-03-09T07:19:18.963" v="6442"/>
          <ac:cxnSpMkLst>
            <pc:docMk/>
            <pc:sldMk cId="3544313395" sldId="651"/>
            <ac:cxnSpMk id="159" creationId="{16F72A48-2EBD-97FB-223B-7D2E5AD56CC6}"/>
          </ac:cxnSpMkLst>
        </pc:cxnChg>
      </pc:sldChg>
      <pc:sldChg chg="addSp delSp modSp add replId">
        <pc:chgData name="이 혜림" userId="5c52451f2cc6dae9" providerId="Windows Live" clId="Web-{8D71A9BF-1982-4314-8E83-A2C3821E2019}" dt="2025-03-09T06:28:11.337" v="4611" actId="20577"/>
        <pc:sldMkLst>
          <pc:docMk/>
          <pc:sldMk cId="1178517341" sldId="652"/>
        </pc:sldMkLst>
        <pc:spChg chg="mod">
          <ac:chgData name="이 혜림" userId="5c52451f2cc6dae9" providerId="Windows Live" clId="Web-{8D71A9BF-1982-4314-8E83-A2C3821E2019}" dt="2025-03-09T06:13:13.773" v="4425" actId="20577"/>
          <ac:spMkLst>
            <pc:docMk/>
            <pc:sldMk cId="1178517341" sldId="652"/>
            <ac:spMk id="2" creationId="{4D1240F7-5437-5244-BD4B-4F1AADCACDFE}"/>
          </ac:spMkLst>
        </pc:spChg>
        <pc:spChg chg="mod">
          <ac:chgData name="이 혜림" userId="5c52451f2cc6dae9" providerId="Windows Live" clId="Web-{8D71A9BF-1982-4314-8E83-A2C3821E2019}" dt="2025-03-09T06:28:11.337" v="4611" actId="20577"/>
          <ac:spMkLst>
            <pc:docMk/>
            <pc:sldMk cId="1178517341" sldId="652"/>
            <ac:spMk id="7" creationId="{0F7151A6-D00F-7A01-F8FC-A994C8D62DE5}"/>
          </ac:spMkLst>
        </pc:spChg>
        <pc:spChg chg="del mod">
          <ac:chgData name="이 혜림" userId="5c52451f2cc6dae9" providerId="Windows Live" clId="Web-{8D71A9BF-1982-4314-8E83-A2C3821E2019}" dt="2025-03-09T06:13:34.305" v="4427"/>
          <ac:spMkLst>
            <pc:docMk/>
            <pc:sldMk cId="1178517341" sldId="652"/>
            <ac:spMk id="12" creationId="{E676C912-B04E-41A8-4FD7-066AE2857F6B}"/>
          </ac:spMkLst>
        </pc:spChg>
        <pc:graphicFrameChg chg="modGraphic">
          <ac:chgData name="이 혜림" userId="5c52451f2cc6dae9" providerId="Windows Live" clId="Web-{8D71A9BF-1982-4314-8E83-A2C3821E2019}" dt="2025-03-09T06:13:39.556" v="4429"/>
          <ac:graphicFrameMkLst>
            <pc:docMk/>
            <pc:sldMk cId="1178517341" sldId="652"/>
            <ac:graphicFrameMk id="10" creationId="{F4BE8ABC-6E4A-F9DB-FA78-6D13EF41E1C7}"/>
          </ac:graphicFrameMkLst>
        </pc:graphicFrameChg>
        <pc:picChg chg="add del mod">
          <ac:chgData name="이 혜림" userId="5c52451f2cc6dae9" providerId="Windows Live" clId="Web-{8D71A9BF-1982-4314-8E83-A2C3821E2019}" dt="2025-03-09T06:26:44.303" v="4545"/>
          <ac:picMkLst>
            <pc:docMk/>
            <pc:sldMk cId="1178517341" sldId="652"/>
            <ac:picMk id="6" creationId="{A694B600-0610-E037-F4FF-B38B3C678C79}"/>
          </ac:picMkLst>
        </pc:picChg>
        <pc:picChg chg="del">
          <ac:chgData name="이 혜림" userId="5c52451f2cc6dae9" providerId="Windows Live" clId="Web-{8D71A9BF-1982-4314-8E83-A2C3821E2019}" dt="2025-03-09T06:13:35.071" v="4428"/>
          <ac:picMkLst>
            <pc:docMk/>
            <pc:sldMk cId="1178517341" sldId="652"/>
            <ac:picMk id="8" creationId="{7C9506BD-34A0-D24A-C358-C66681C2BA27}"/>
          </ac:picMkLst>
        </pc:picChg>
        <pc:picChg chg="add del mod">
          <ac:chgData name="이 혜림" userId="5c52451f2cc6dae9" providerId="Windows Live" clId="Web-{8D71A9BF-1982-4314-8E83-A2C3821E2019}" dt="2025-03-09T06:26:45.740" v="4546"/>
          <ac:picMkLst>
            <pc:docMk/>
            <pc:sldMk cId="1178517341" sldId="652"/>
            <ac:picMk id="9" creationId="{D6BA58F5-EC2B-9491-DCD1-7475E8E004AD}"/>
          </ac:picMkLst>
        </pc:picChg>
      </pc:sldChg>
      <pc:sldChg chg="addSp delSp modSp add replId">
        <pc:chgData name="이 혜림" userId="5c52451f2cc6dae9" providerId="Windows Live" clId="Web-{8D71A9BF-1982-4314-8E83-A2C3821E2019}" dt="2025-03-09T07:48:59.013" v="8147"/>
        <pc:sldMkLst>
          <pc:docMk/>
          <pc:sldMk cId="3256585815" sldId="653"/>
        </pc:sldMkLst>
        <pc:spChg chg="del">
          <ac:chgData name="이 혜림" userId="5c52451f2cc6dae9" providerId="Windows Live" clId="Web-{8D71A9BF-1982-4314-8E83-A2C3821E2019}" dt="2025-03-09T07:32:19.992" v="7456"/>
          <ac:spMkLst>
            <pc:docMk/>
            <pc:sldMk cId="3256585815" sldId="653"/>
            <ac:spMk id="7" creationId="{C6E72D79-6735-259F-F35E-C7BA1897C973}"/>
          </ac:spMkLst>
        </pc:spChg>
        <pc:spChg chg="del">
          <ac:chgData name="이 혜림" userId="5c52451f2cc6dae9" providerId="Windows Live" clId="Web-{8D71A9BF-1982-4314-8E83-A2C3821E2019}" dt="2025-03-09T07:32:19.992" v="7455"/>
          <ac:spMkLst>
            <pc:docMk/>
            <pc:sldMk cId="3256585815" sldId="653"/>
            <ac:spMk id="8" creationId="{DAC1B6A4-1D2C-59AC-24FD-9A0B6564F5D8}"/>
          </ac:spMkLst>
        </pc:spChg>
        <pc:spChg chg="del">
          <ac:chgData name="이 혜림" userId="5c52451f2cc6dae9" providerId="Windows Live" clId="Web-{8D71A9BF-1982-4314-8E83-A2C3821E2019}" dt="2025-03-09T07:32:19.992" v="7454"/>
          <ac:spMkLst>
            <pc:docMk/>
            <pc:sldMk cId="3256585815" sldId="653"/>
            <ac:spMk id="10" creationId="{96CA5A62-42FF-A69E-BBA6-A92DFE1D1BD5}"/>
          </ac:spMkLst>
        </pc:spChg>
        <pc:spChg chg="del">
          <ac:chgData name="이 혜림" userId="5c52451f2cc6dae9" providerId="Windows Live" clId="Web-{8D71A9BF-1982-4314-8E83-A2C3821E2019}" dt="2025-03-09T07:32:19.992" v="7453"/>
          <ac:spMkLst>
            <pc:docMk/>
            <pc:sldMk cId="3256585815" sldId="653"/>
            <ac:spMk id="11" creationId="{296E6894-F3C7-4CD9-028A-AF8391DE0BBA}"/>
          </ac:spMkLst>
        </pc:spChg>
        <pc:spChg chg="del">
          <ac:chgData name="이 혜림" userId="5c52451f2cc6dae9" providerId="Windows Live" clId="Web-{8D71A9BF-1982-4314-8E83-A2C3821E2019}" dt="2025-03-09T07:32:19.992" v="7452"/>
          <ac:spMkLst>
            <pc:docMk/>
            <pc:sldMk cId="3256585815" sldId="653"/>
            <ac:spMk id="12" creationId="{26FEDDBA-8B9C-BE92-3D21-D1787DBC799C}"/>
          </ac:spMkLst>
        </pc:spChg>
        <pc:spChg chg="del">
          <ac:chgData name="이 혜림" userId="5c52451f2cc6dae9" providerId="Windows Live" clId="Web-{8D71A9BF-1982-4314-8E83-A2C3821E2019}" dt="2025-03-09T07:32:19.992" v="7451"/>
          <ac:spMkLst>
            <pc:docMk/>
            <pc:sldMk cId="3256585815" sldId="653"/>
            <ac:spMk id="13" creationId="{F7B840B3-FAA2-0C10-5232-16941CC2C360}"/>
          </ac:spMkLst>
        </pc:spChg>
        <pc:spChg chg="del">
          <ac:chgData name="이 혜림" userId="5c52451f2cc6dae9" providerId="Windows Live" clId="Web-{8D71A9BF-1982-4314-8E83-A2C3821E2019}" dt="2025-03-09T07:32:19.976" v="7450"/>
          <ac:spMkLst>
            <pc:docMk/>
            <pc:sldMk cId="3256585815" sldId="653"/>
            <ac:spMk id="15" creationId="{6A888DE9-4F1E-8561-A2A8-C528A5C9184C}"/>
          </ac:spMkLst>
        </pc:spChg>
        <pc:spChg chg="del">
          <ac:chgData name="이 혜림" userId="5c52451f2cc6dae9" providerId="Windows Live" clId="Web-{8D71A9BF-1982-4314-8E83-A2C3821E2019}" dt="2025-03-09T07:32:19.976" v="7449"/>
          <ac:spMkLst>
            <pc:docMk/>
            <pc:sldMk cId="3256585815" sldId="653"/>
            <ac:spMk id="18" creationId="{CAF291CD-87DD-44B3-80D7-113C81B84452}"/>
          </ac:spMkLst>
        </pc:spChg>
        <pc:spChg chg="del">
          <ac:chgData name="이 혜림" userId="5c52451f2cc6dae9" providerId="Windows Live" clId="Web-{8D71A9BF-1982-4314-8E83-A2C3821E2019}" dt="2025-03-09T07:32:19.976" v="7448"/>
          <ac:spMkLst>
            <pc:docMk/>
            <pc:sldMk cId="3256585815" sldId="653"/>
            <ac:spMk id="20" creationId="{72D8F0A1-3BB5-090E-AE62-9F213158E1B1}"/>
          </ac:spMkLst>
        </pc:spChg>
        <pc:spChg chg="del">
          <ac:chgData name="이 혜림" userId="5c52451f2cc6dae9" providerId="Windows Live" clId="Web-{8D71A9BF-1982-4314-8E83-A2C3821E2019}" dt="2025-03-09T07:32:19.976" v="7447"/>
          <ac:spMkLst>
            <pc:docMk/>
            <pc:sldMk cId="3256585815" sldId="653"/>
            <ac:spMk id="24" creationId="{FB786985-FD90-0107-4CE1-58DD3677CED8}"/>
          </ac:spMkLst>
        </pc:spChg>
        <pc:spChg chg="del">
          <ac:chgData name="이 혜림" userId="5c52451f2cc6dae9" providerId="Windows Live" clId="Web-{8D71A9BF-1982-4314-8E83-A2C3821E2019}" dt="2025-03-09T07:32:19.976" v="7446"/>
          <ac:spMkLst>
            <pc:docMk/>
            <pc:sldMk cId="3256585815" sldId="653"/>
            <ac:spMk id="26" creationId="{C876EA4E-D876-36E1-4F91-A41F989E3054}"/>
          </ac:spMkLst>
        </pc:spChg>
        <pc:spChg chg="del">
          <ac:chgData name="이 혜림" userId="5c52451f2cc6dae9" providerId="Windows Live" clId="Web-{8D71A9BF-1982-4314-8E83-A2C3821E2019}" dt="2025-03-09T07:32:19.992" v="7459"/>
          <ac:spMkLst>
            <pc:docMk/>
            <pc:sldMk cId="3256585815" sldId="653"/>
            <ac:spMk id="27" creationId="{BF8EE26D-B1F6-1B6A-D168-DE6588DE0D89}"/>
          </ac:spMkLst>
        </pc:spChg>
        <pc:spChg chg="del">
          <ac:chgData name="이 혜림" userId="5c52451f2cc6dae9" providerId="Windows Live" clId="Web-{8D71A9BF-1982-4314-8E83-A2C3821E2019}" dt="2025-03-09T07:32:19.992" v="7458"/>
          <ac:spMkLst>
            <pc:docMk/>
            <pc:sldMk cId="3256585815" sldId="653"/>
            <ac:spMk id="28" creationId="{C7732354-85C5-D83C-3868-3F745D27B895}"/>
          </ac:spMkLst>
        </pc:spChg>
        <pc:spChg chg="del">
          <ac:chgData name="이 혜림" userId="5c52451f2cc6dae9" providerId="Windows Live" clId="Web-{8D71A9BF-1982-4314-8E83-A2C3821E2019}" dt="2025-03-09T07:32:19.976" v="7445"/>
          <ac:spMkLst>
            <pc:docMk/>
            <pc:sldMk cId="3256585815" sldId="653"/>
            <ac:spMk id="30" creationId="{DF3C00EE-7709-D169-60C6-57B69D6A7A23}"/>
          </ac:spMkLst>
        </pc:spChg>
        <pc:spChg chg="del">
          <ac:chgData name="이 혜림" userId="5c52451f2cc6dae9" providerId="Windows Live" clId="Web-{8D71A9BF-1982-4314-8E83-A2C3821E2019}" dt="2025-03-09T07:32:19.976" v="7443"/>
          <ac:spMkLst>
            <pc:docMk/>
            <pc:sldMk cId="3256585815" sldId="653"/>
            <ac:spMk id="56" creationId="{7D8876E6-D2FD-38B6-BF20-6A6E4C32D9EE}"/>
          </ac:spMkLst>
        </pc:spChg>
        <pc:spChg chg="del">
          <ac:chgData name="이 혜림" userId="5c52451f2cc6dae9" providerId="Windows Live" clId="Web-{8D71A9BF-1982-4314-8E83-A2C3821E2019}" dt="2025-03-09T07:32:19.976" v="7442"/>
          <ac:spMkLst>
            <pc:docMk/>
            <pc:sldMk cId="3256585815" sldId="653"/>
            <ac:spMk id="59" creationId="{93C5EBB5-E263-00F5-4848-9C28CF9C9799}"/>
          </ac:spMkLst>
        </pc:spChg>
        <pc:spChg chg="del">
          <ac:chgData name="이 혜림" userId="5c52451f2cc6dae9" providerId="Windows Live" clId="Web-{8D71A9BF-1982-4314-8E83-A2C3821E2019}" dt="2025-03-09T07:32:19.976" v="7441"/>
          <ac:spMkLst>
            <pc:docMk/>
            <pc:sldMk cId="3256585815" sldId="653"/>
            <ac:spMk id="62" creationId="{BD5834B0-B8B5-1495-E8A1-7991DFCB10F8}"/>
          </ac:spMkLst>
        </pc:spChg>
        <pc:spChg chg="del">
          <ac:chgData name="이 혜림" userId="5c52451f2cc6dae9" providerId="Windows Live" clId="Web-{8D71A9BF-1982-4314-8E83-A2C3821E2019}" dt="2025-03-09T07:32:19.976" v="7440"/>
          <ac:spMkLst>
            <pc:docMk/>
            <pc:sldMk cId="3256585815" sldId="653"/>
            <ac:spMk id="63" creationId="{D4B3EA35-E87D-52F5-642B-89ABC3BAAA8A}"/>
          </ac:spMkLst>
        </pc:spChg>
        <pc:spChg chg="del">
          <ac:chgData name="이 혜림" userId="5c52451f2cc6dae9" providerId="Windows Live" clId="Web-{8D71A9BF-1982-4314-8E83-A2C3821E2019}" dt="2025-03-09T07:32:19.976" v="7439"/>
          <ac:spMkLst>
            <pc:docMk/>
            <pc:sldMk cId="3256585815" sldId="653"/>
            <ac:spMk id="65" creationId="{5B9FDA63-D41C-6377-4C29-367866854BE9}"/>
          </ac:spMkLst>
        </pc:spChg>
        <pc:spChg chg="del">
          <ac:chgData name="이 혜림" userId="5c52451f2cc6dae9" providerId="Windows Live" clId="Web-{8D71A9BF-1982-4314-8E83-A2C3821E2019}" dt="2025-03-09T07:32:19.992" v="7463"/>
          <ac:spMkLst>
            <pc:docMk/>
            <pc:sldMk cId="3256585815" sldId="653"/>
            <ac:spMk id="68" creationId="{5D05EE90-B975-F318-6D47-F35C55FB3214}"/>
          </ac:spMkLst>
        </pc:spChg>
        <pc:spChg chg="del">
          <ac:chgData name="이 혜림" userId="5c52451f2cc6dae9" providerId="Windows Live" clId="Web-{8D71A9BF-1982-4314-8E83-A2C3821E2019}" dt="2025-03-09T07:32:19.992" v="7462"/>
          <ac:spMkLst>
            <pc:docMk/>
            <pc:sldMk cId="3256585815" sldId="653"/>
            <ac:spMk id="74" creationId="{99A083F8-C7DD-B515-2DAE-6F1268FB0DE3}"/>
          </ac:spMkLst>
        </pc:spChg>
        <pc:spChg chg="del">
          <ac:chgData name="이 혜림" userId="5c52451f2cc6dae9" providerId="Windows Live" clId="Web-{8D71A9BF-1982-4314-8E83-A2C3821E2019}" dt="2025-03-09T07:32:19.992" v="7461"/>
          <ac:spMkLst>
            <pc:docMk/>
            <pc:sldMk cId="3256585815" sldId="653"/>
            <ac:spMk id="76" creationId="{34C48475-0D5D-4C68-9C7A-1CB5B1B855EE}"/>
          </ac:spMkLst>
        </pc:spChg>
        <pc:spChg chg="del">
          <ac:chgData name="이 혜림" userId="5c52451f2cc6dae9" providerId="Windows Live" clId="Web-{8D71A9BF-1982-4314-8E83-A2C3821E2019}" dt="2025-03-09T07:32:19.992" v="7460"/>
          <ac:spMkLst>
            <pc:docMk/>
            <pc:sldMk cId="3256585815" sldId="653"/>
            <ac:spMk id="86" creationId="{97E71111-D12E-95F8-BAE1-D366254C097C}"/>
          </ac:spMkLst>
        </pc:spChg>
        <pc:spChg chg="del">
          <ac:chgData name="이 혜림" userId="5c52451f2cc6dae9" providerId="Windows Live" clId="Web-{8D71A9BF-1982-4314-8E83-A2C3821E2019}" dt="2025-03-09T07:32:19.992" v="7457"/>
          <ac:spMkLst>
            <pc:docMk/>
            <pc:sldMk cId="3256585815" sldId="653"/>
            <ac:spMk id="108" creationId="{F011153E-7F69-BD77-96C6-BD95165506F1}"/>
          </ac:spMkLst>
        </pc:spChg>
        <pc:spChg chg="del">
          <ac:chgData name="이 혜림" userId="5c52451f2cc6dae9" providerId="Windows Live" clId="Web-{8D71A9BF-1982-4314-8E83-A2C3821E2019}" dt="2025-03-09T07:32:19.976" v="7432"/>
          <ac:spMkLst>
            <pc:docMk/>
            <pc:sldMk cId="3256585815" sldId="653"/>
            <ac:spMk id="113" creationId="{8531F23D-0FB8-C19F-E558-BB7441D6A8CD}"/>
          </ac:spMkLst>
        </pc:spChg>
        <pc:spChg chg="del">
          <ac:chgData name="이 혜림" userId="5c52451f2cc6dae9" providerId="Windows Live" clId="Web-{8D71A9BF-1982-4314-8E83-A2C3821E2019}" dt="2025-03-09T07:32:19.976" v="7430"/>
          <ac:spMkLst>
            <pc:docMk/>
            <pc:sldMk cId="3256585815" sldId="653"/>
            <ac:spMk id="116" creationId="{5FFDF92C-B6C3-E6CE-8C48-61DD19E17C95}"/>
          </ac:spMkLst>
        </pc:spChg>
        <pc:spChg chg="del">
          <ac:chgData name="이 혜림" userId="5c52451f2cc6dae9" providerId="Windows Live" clId="Web-{8D71A9BF-1982-4314-8E83-A2C3821E2019}" dt="2025-03-09T07:32:19.976" v="7429"/>
          <ac:spMkLst>
            <pc:docMk/>
            <pc:sldMk cId="3256585815" sldId="653"/>
            <ac:spMk id="119" creationId="{B5F0BF0B-84D0-8CFE-D470-2F558A3F18B7}"/>
          </ac:spMkLst>
        </pc:spChg>
        <pc:spChg chg="del">
          <ac:chgData name="이 혜림" userId="5c52451f2cc6dae9" providerId="Windows Live" clId="Web-{8D71A9BF-1982-4314-8E83-A2C3821E2019}" dt="2025-03-09T07:32:19.976" v="7426"/>
          <ac:spMkLst>
            <pc:docMk/>
            <pc:sldMk cId="3256585815" sldId="653"/>
            <ac:spMk id="123" creationId="{3F6951B2-A2E1-59C8-AE64-B083C280D8C7}"/>
          </ac:spMkLst>
        </pc:spChg>
        <pc:spChg chg="del">
          <ac:chgData name="이 혜림" userId="5c52451f2cc6dae9" providerId="Windows Live" clId="Web-{8D71A9BF-1982-4314-8E83-A2C3821E2019}" dt="2025-03-09T07:32:19.976" v="7425"/>
          <ac:spMkLst>
            <pc:docMk/>
            <pc:sldMk cId="3256585815" sldId="653"/>
            <ac:spMk id="127" creationId="{45718398-E60C-3B8C-DEC7-85FDADFC70F9}"/>
          </ac:spMkLst>
        </pc:spChg>
        <pc:spChg chg="del">
          <ac:chgData name="이 혜림" userId="5c52451f2cc6dae9" providerId="Windows Live" clId="Web-{8D71A9BF-1982-4314-8E83-A2C3821E2019}" dt="2025-03-09T07:32:19.976" v="7424"/>
          <ac:spMkLst>
            <pc:docMk/>
            <pc:sldMk cId="3256585815" sldId="653"/>
            <ac:spMk id="130" creationId="{15EE705C-92D0-5921-DDF8-52BA84489CB1}"/>
          </ac:spMkLst>
        </pc:spChg>
        <pc:spChg chg="del">
          <ac:chgData name="이 혜림" userId="5c52451f2cc6dae9" providerId="Windows Live" clId="Web-{8D71A9BF-1982-4314-8E83-A2C3821E2019}" dt="2025-03-09T07:32:19.976" v="7423"/>
          <ac:spMkLst>
            <pc:docMk/>
            <pc:sldMk cId="3256585815" sldId="653"/>
            <ac:spMk id="131" creationId="{4F1D8B9B-1690-3C61-03C7-638F958C59E9}"/>
          </ac:spMkLst>
        </pc:spChg>
        <pc:spChg chg="del">
          <ac:chgData name="이 혜림" userId="5c52451f2cc6dae9" providerId="Windows Live" clId="Web-{8D71A9BF-1982-4314-8E83-A2C3821E2019}" dt="2025-03-09T07:32:19.976" v="7422"/>
          <ac:spMkLst>
            <pc:docMk/>
            <pc:sldMk cId="3256585815" sldId="653"/>
            <ac:spMk id="132" creationId="{1EB77871-E4EC-333E-9A90-7D022348E2A0}"/>
          </ac:spMkLst>
        </pc:spChg>
        <pc:spChg chg="del">
          <ac:chgData name="이 혜림" userId="5c52451f2cc6dae9" providerId="Windows Live" clId="Web-{8D71A9BF-1982-4314-8E83-A2C3821E2019}" dt="2025-03-09T07:32:19.976" v="7421"/>
          <ac:spMkLst>
            <pc:docMk/>
            <pc:sldMk cId="3256585815" sldId="653"/>
            <ac:spMk id="133" creationId="{15D426E6-AA9A-3CBE-375C-904856819CA2}"/>
          </ac:spMkLst>
        </pc:spChg>
        <pc:spChg chg="del">
          <ac:chgData name="이 혜림" userId="5c52451f2cc6dae9" providerId="Windows Live" clId="Web-{8D71A9BF-1982-4314-8E83-A2C3821E2019}" dt="2025-03-09T07:32:19.976" v="7420"/>
          <ac:spMkLst>
            <pc:docMk/>
            <pc:sldMk cId="3256585815" sldId="653"/>
            <ac:spMk id="134" creationId="{C757860B-E3F8-07B0-2D88-1E6DC44C95FC}"/>
          </ac:spMkLst>
        </pc:spChg>
        <pc:spChg chg="del">
          <ac:chgData name="이 혜림" userId="5c52451f2cc6dae9" providerId="Windows Live" clId="Web-{8D71A9BF-1982-4314-8E83-A2C3821E2019}" dt="2025-03-09T07:32:19.976" v="7419"/>
          <ac:spMkLst>
            <pc:docMk/>
            <pc:sldMk cId="3256585815" sldId="653"/>
            <ac:spMk id="135" creationId="{1581FA38-087E-BC57-2954-EC8129820C6C}"/>
          </ac:spMkLst>
        </pc:spChg>
        <pc:spChg chg="del">
          <ac:chgData name="이 혜림" userId="5c52451f2cc6dae9" providerId="Windows Live" clId="Web-{8D71A9BF-1982-4314-8E83-A2C3821E2019}" dt="2025-03-09T07:32:19.976" v="7418"/>
          <ac:spMkLst>
            <pc:docMk/>
            <pc:sldMk cId="3256585815" sldId="653"/>
            <ac:spMk id="136" creationId="{C1A7E037-ADD5-7CB2-ABD8-4457AF0BEB70}"/>
          </ac:spMkLst>
        </pc:spChg>
        <pc:spChg chg="del">
          <ac:chgData name="이 혜림" userId="5c52451f2cc6dae9" providerId="Windows Live" clId="Web-{8D71A9BF-1982-4314-8E83-A2C3821E2019}" dt="2025-03-09T07:32:19.976" v="7417"/>
          <ac:spMkLst>
            <pc:docMk/>
            <pc:sldMk cId="3256585815" sldId="653"/>
            <ac:spMk id="137" creationId="{703DC39D-C7AF-E4FC-D972-24E09F0AB0B0}"/>
          </ac:spMkLst>
        </pc:spChg>
        <pc:spChg chg="del">
          <ac:chgData name="이 혜림" userId="5c52451f2cc6dae9" providerId="Windows Live" clId="Web-{8D71A9BF-1982-4314-8E83-A2C3821E2019}" dt="2025-03-09T07:32:19.976" v="7416"/>
          <ac:spMkLst>
            <pc:docMk/>
            <pc:sldMk cId="3256585815" sldId="653"/>
            <ac:spMk id="138" creationId="{0CD3D17B-BAEB-BBCA-D983-22DADEC8BF20}"/>
          </ac:spMkLst>
        </pc:spChg>
        <pc:spChg chg="del">
          <ac:chgData name="이 혜림" userId="5c52451f2cc6dae9" providerId="Windows Live" clId="Web-{8D71A9BF-1982-4314-8E83-A2C3821E2019}" dt="2025-03-09T07:32:19.976" v="7415"/>
          <ac:spMkLst>
            <pc:docMk/>
            <pc:sldMk cId="3256585815" sldId="653"/>
            <ac:spMk id="139" creationId="{9B8296C7-D5F1-886D-9D5B-AFF68954FE20}"/>
          </ac:spMkLst>
        </pc:spChg>
        <pc:spChg chg="del">
          <ac:chgData name="이 혜림" userId="5c52451f2cc6dae9" providerId="Windows Live" clId="Web-{8D71A9BF-1982-4314-8E83-A2C3821E2019}" dt="2025-03-09T07:32:19.976" v="7414"/>
          <ac:spMkLst>
            <pc:docMk/>
            <pc:sldMk cId="3256585815" sldId="653"/>
            <ac:spMk id="140" creationId="{BE782778-BF1C-32F9-CE6A-ED04F908FB19}"/>
          </ac:spMkLst>
        </pc:spChg>
        <pc:spChg chg="del">
          <ac:chgData name="이 혜림" userId="5c52451f2cc6dae9" providerId="Windows Live" clId="Web-{8D71A9BF-1982-4314-8E83-A2C3821E2019}" dt="2025-03-09T07:32:19.976" v="7413"/>
          <ac:spMkLst>
            <pc:docMk/>
            <pc:sldMk cId="3256585815" sldId="653"/>
            <ac:spMk id="141" creationId="{540C86B7-3FFD-A021-09A6-9194A59ABA29}"/>
          </ac:spMkLst>
        </pc:spChg>
        <pc:spChg chg="del">
          <ac:chgData name="이 혜림" userId="5c52451f2cc6dae9" providerId="Windows Live" clId="Web-{8D71A9BF-1982-4314-8E83-A2C3821E2019}" dt="2025-03-09T07:32:19.976" v="7412"/>
          <ac:spMkLst>
            <pc:docMk/>
            <pc:sldMk cId="3256585815" sldId="653"/>
            <ac:spMk id="142" creationId="{8A708FBD-7515-48BB-5F9D-F1043BE91450}"/>
          </ac:spMkLst>
        </pc:spChg>
        <pc:spChg chg="del">
          <ac:chgData name="이 혜림" userId="5c52451f2cc6dae9" providerId="Windows Live" clId="Web-{8D71A9BF-1982-4314-8E83-A2C3821E2019}" dt="2025-03-09T07:32:19.976" v="7411"/>
          <ac:spMkLst>
            <pc:docMk/>
            <pc:sldMk cId="3256585815" sldId="653"/>
            <ac:spMk id="144" creationId="{046227C3-B4BB-DC6E-4D08-2406622896E4}"/>
          </ac:spMkLst>
        </pc:spChg>
        <pc:spChg chg="del">
          <ac:chgData name="이 혜림" userId="5c52451f2cc6dae9" providerId="Windows Live" clId="Web-{8D71A9BF-1982-4314-8E83-A2C3821E2019}" dt="2025-03-09T07:32:19.976" v="7410"/>
          <ac:spMkLst>
            <pc:docMk/>
            <pc:sldMk cId="3256585815" sldId="653"/>
            <ac:spMk id="145" creationId="{70DAEF23-24B3-BB27-F394-ABA35125242D}"/>
          </ac:spMkLst>
        </pc:spChg>
        <pc:spChg chg="del">
          <ac:chgData name="이 혜림" userId="5c52451f2cc6dae9" providerId="Windows Live" clId="Web-{8D71A9BF-1982-4314-8E83-A2C3821E2019}" dt="2025-03-09T07:32:19.976" v="7409"/>
          <ac:spMkLst>
            <pc:docMk/>
            <pc:sldMk cId="3256585815" sldId="653"/>
            <ac:spMk id="147" creationId="{5404E7ED-9AB0-D47D-58B3-A27D607570C7}"/>
          </ac:spMkLst>
        </pc:spChg>
        <pc:spChg chg="del">
          <ac:chgData name="이 혜림" userId="5c52451f2cc6dae9" providerId="Windows Live" clId="Web-{8D71A9BF-1982-4314-8E83-A2C3821E2019}" dt="2025-03-09T07:32:19.976" v="7407"/>
          <ac:spMkLst>
            <pc:docMk/>
            <pc:sldMk cId="3256585815" sldId="653"/>
            <ac:spMk id="160" creationId="{2B3E1976-23C3-8A7D-15A5-905EFB291509}"/>
          </ac:spMkLst>
        </pc:spChg>
        <pc:spChg chg="del">
          <ac:chgData name="이 혜림" userId="5c52451f2cc6dae9" providerId="Windows Live" clId="Web-{8D71A9BF-1982-4314-8E83-A2C3821E2019}" dt="2025-03-09T07:32:19.976" v="7406"/>
          <ac:spMkLst>
            <pc:docMk/>
            <pc:sldMk cId="3256585815" sldId="653"/>
            <ac:spMk id="161" creationId="{FACBB944-CE19-B68F-CE5A-9EA6F75D232F}"/>
          </ac:spMkLst>
        </pc:spChg>
        <pc:spChg chg="del">
          <ac:chgData name="이 혜림" userId="5c52451f2cc6dae9" providerId="Windows Live" clId="Web-{8D71A9BF-1982-4314-8E83-A2C3821E2019}" dt="2025-03-09T07:32:19.976" v="7403"/>
          <ac:spMkLst>
            <pc:docMk/>
            <pc:sldMk cId="3256585815" sldId="653"/>
            <ac:spMk id="166" creationId="{189617C6-0229-239D-0A91-8B2351488841}"/>
          </ac:spMkLst>
        </pc:spChg>
        <pc:spChg chg="del">
          <ac:chgData name="이 혜림" userId="5c52451f2cc6dae9" providerId="Windows Live" clId="Web-{8D71A9BF-1982-4314-8E83-A2C3821E2019}" dt="2025-03-09T07:32:19.960" v="7402"/>
          <ac:spMkLst>
            <pc:docMk/>
            <pc:sldMk cId="3256585815" sldId="653"/>
            <ac:spMk id="167" creationId="{85CCA7DA-94E1-62EB-BEFD-02B33548930E}"/>
          </ac:spMkLst>
        </pc:spChg>
        <pc:spChg chg="del">
          <ac:chgData name="이 혜림" userId="5c52451f2cc6dae9" providerId="Windows Live" clId="Web-{8D71A9BF-1982-4314-8E83-A2C3821E2019}" dt="2025-03-09T07:32:19.960" v="7399"/>
          <ac:spMkLst>
            <pc:docMk/>
            <pc:sldMk cId="3256585815" sldId="653"/>
            <ac:spMk id="172" creationId="{87EC63A4-5EC8-EE5D-4D34-4C970FDDB44A}"/>
          </ac:spMkLst>
        </pc:spChg>
        <pc:spChg chg="del">
          <ac:chgData name="이 혜림" userId="5c52451f2cc6dae9" providerId="Windows Live" clId="Web-{8D71A9BF-1982-4314-8E83-A2C3821E2019}" dt="2025-03-09T07:32:19.960" v="7398"/>
          <ac:spMkLst>
            <pc:docMk/>
            <pc:sldMk cId="3256585815" sldId="653"/>
            <ac:spMk id="173" creationId="{126C1FD7-AB4E-EDFE-7D0F-26CFFC21CC1B}"/>
          </ac:spMkLst>
        </pc:spChg>
        <pc:grpChg chg="del">
          <ac:chgData name="이 혜림" userId="5c52451f2cc6dae9" providerId="Windows Live" clId="Web-{8D71A9BF-1982-4314-8E83-A2C3821E2019}" dt="2025-03-09T07:32:19.976" v="7408"/>
          <ac:grpSpMkLst>
            <pc:docMk/>
            <pc:sldMk cId="3256585815" sldId="653"/>
            <ac:grpSpMk id="151" creationId="{10D1D57C-234C-87CA-391E-59F0CD54AE05}"/>
          </ac:grpSpMkLst>
        </pc:grpChg>
        <pc:grpChg chg="del">
          <ac:chgData name="이 혜림" userId="5c52451f2cc6dae9" providerId="Windows Live" clId="Web-{8D71A9BF-1982-4314-8E83-A2C3821E2019}" dt="2025-03-09T07:32:19.976" v="7404"/>
          <ac:grpSpMkLst>
            <pc:docMk/>
            <pc:sldMk cId="3256585815" sldId="653"/>
            <ac:grpSpMk id="163" creationId="{52CF1C56-8F73-5F48-D9D2-DB4DB28F403D}"/>
          </ac:grpSpMkLst>
        </pc:grpChg>
        <pc:grpChg chg="del">
          <ac:chgData name="이 혜림" userId="5c52451f2cc6dae9" providerId="Windows Live" clId="Web-{8D71A9BF-1982-4314-8E83-A2C3821E2019}" dt="2025-03-09T07:32:19.960" v="7400"/>
          <ac:grpSpMkLst>
            <pc:docMk/>
            <pc:sldMk cId="3256585815" sldId="653"/>
            <ac:grpSpMk id="169" creationId="{3B6F98D6-8DBB-FCF6-660B-B590FC10ABC7}"/>
          </ac:grpSpMkLst>
        </pc:grpChg>
        <pc:grpChg chg="del">
          <ac:chgData name="이 혜림" userId="5c52451f2cc6dae9" providerId="Windows Live" clId="Web-{8D71A9BF-1982-4314-8E83-A2C3821E2019}" dt="2025-03-09T07:32:19.960" v="7396"/>
          <ac:grpSpMkLst>
            <pc:docMk/>
            <pc:sldMk cId="3256585815" sldId="653"/>
            <ac:grpSpMk id="175" creationId="{4D4A6D02-C265-C0F4-659D-926B7DF9BFAC}"/>
          </ac:grpSpMkLst>
        </pc:grpChg>
        <pc:graphicFrameChg chg="add del">
          <ac:chgData name="이 혜림" userId="5c52451f2cc6dae9" providerId="Windows Live" clId="Web-{8D71A9BF-1982-4314-8E83-A2C3821E2019}" dt="2025-03-09T07:34:40.825" v="7480"/>
          <ac:graphicFrameMkLst>
            <pc:docMk/>
            <pc:sldMk cId="3256585815" sldId="653"/>
            <ac:graphicFrameMk id="9" creationId="{D355ECA6-B3BD-35F6-A205-2C604E6D08FD}"/>
          </ac:graphicFrameMkLst>
        </pc:graphicFrameChg>
        <pc:graphicFrameChg chg="add del">
          <ac:chgData name="이 혜림" userId="5c52451f2cc6dae9" providerId="Windows Live" clId="Web-{8D71A9BF-1982-4314-8E83-A2C3821E2019}" dt="2025-03-09T07:34:39.231" v="7479"/>
          <ac:graphicFrameMkLst>
            <pc:docMk/>
            <pc:sldMk cId="3256585815" sldId="653"/>
            <ac:graphicFrameMk id="14" creationId="{2B030FD6-5777-3AC8-2680-F586F3CFE487}"/>
          </ac:graphicFrameMkLst>
        </pc:graphicFrameChg>
        <pc:graphicFrameChg chg="add del">
          <ac:chgData name="이 혜림" userId="5c52451f2cc6dae9" providerId="Windows Live" clId="Web-{8D71A9BF-1982-4314-8E83-A2C3821E2019}" dt="2025-03-09T07:34:36.747" v="7478"/>
          <ac:graphicFrameMkLst>
            <pc:docMk/>
            <pc:sldMk cId="3256585815" sldId="653"/>
            <ac:graphicFrameMk id="16" creationId="{3986A3B3-1FDA-5981-4F55-923FC078B22E}"/>
          </ac:graphicFrameMkLst>
        </pc:graphicFrameChg>
        <pc:graphicFrameChg chg="add mod modGraphic">
          <ac:chgData name="이 혜림" userId="5c52451f2cc6dae9" providerId="Windows Live" clId="Web-{8D71A9BF-1982-4314-8E83-A2C3821E2019}" dt="2025-03-09T07:40:38.949" v="7752"/>
          <ac:graphicFrameMkLst>
            <pc:docMk/>
            <pc:sldMk cId="3256585815" sldId="653"/>
            <ac:graphicFrameMk id="17" creationId="{14925A96-2959-82EF-E315-E668353B46FE}"/>
          </ac:graphicFrameMkLst>
        </pc:graphicFrameChg>
        <pc:graphicFrameChg chg="mod modGraphic">
          <ac:chgData name="이 혜림" userId="5c52451f2cc6dae9" providerId="Windows Live" clId="Web-{8D71A9BF-1982-4314-8E83-A2C3821E2019}" dt="2025-03-09T07:48:59.013" v="8147"/>
          <ac:graphicFrameMkLst>
            <pc:docMk/>
            <pc:sldMk cId="3256585815" sldId="653"/>
            <ac:graphicFrameMk id="50" creationId="{2BAE1F18-6166-FEC4-E713-659D3FF99DE5}"/>
          </ac:graphicFrameMkLst>
        </pc:graphicFrameChg>
        <pc:picChg chg="add mod">
          <ac:chgData name="이 혜림" userId="5c52451f2cc6dae9" providerId="Windows Live" clId="Web-{8D71A9BF-1982-4314-8E83-A2C3821E2019}" dt="2025-03-09T07:33:17.244" v="7469" actId="1076"/>
          <ac:picMkLst>
            <pc:docMk/>
            <pc:sldMk cId="3256585815" sldId="653"/>
            <ac:picMk id="6" creationId="{82113B45-F668-CA23-6903-60967E0349D5}"/>
          </ac:picMkLst>
        </pc:picChg>
        <pc:picChg chg="del">
          <ac:chgData name="이 혜림" userId="5c52451f2cc6dae9" providerId="Windows Live" clId="Web-{8D71A9BF-1982-4314-8E83-A2C3821E2019}" dt="2025-03-09T07:32:19.976" v="7444"/>
          <ac:picMkLst>
            <pc:docMk/>
            <pc:sldMk cId="3256585815" sldId="653"/>
            <ac:picMk id="33" creationId="{1191C98C-19BE-1EED-ED5E-5AFD63812C5A}"/>
          </ac:picMkLst>
        </pc:picChg>
        <pc:picChg chg="del">
          <ac:chgData name="이 혜림" userId="5c52451f2cc6dae9" providerId="Windows Live" clId="Web-{8D71A9BF-1982-4314-8E83-A2C3821E2019}" dt="2025-03-09T07:32:19.976" v="7438"/>
          <ac:picMkLst>
            <pc:docMk/>
            <pc:sldMk cId="3256585815" sldId="653"/>
            <ac:picMk id="97" creationId="{4130C4E9-3A66-AACE-41BE-52038AB5014E}"/>
          </ac:picMkLst>
        </pc:picChg>
        <pc:picChg chg="del">
          <ac:chgData name="이 혜림" userId="5c52451f2cc6dae9" providerId="Windows Live" clId="Web-{8D71A9BF-1982-4314-8E83-A2C3821E2019}" dt="2025-03-09T07:32:19.976" v="7437"/>
          <ac:picMkLst>
            <pc:docMk/>
            <pc:sldMk cId="3256585815" sldId="653"/>
            <ac:picMk id="103" creationId="{3DE0D84F-2773-8AF8-9892-E173BEB1D41A}"/>
          </ac:picMkLst>
        </pc:picChg>
        <pc:picChg chg="del">
          <ac:chgData name="이 혜림" userId="5c52451f2cc6dae9" providerId="Windows Live" clId="Web-{8D71A9BF-1982-4314-8E83-A2C3821E2019}" dt="2025-03-09T07:32:19.976" v="7436"/>
          <ac:picMkLst>
            <pc:docMk/>
            <pc:sldMk cId="3256585815" sldId="653"/>
            <ac:picMk id="104" creationId="{BE1229C1-0D44-519D-0AA6-41FCD5619DFE}"/>
          </ac:picMkLst>
        </pc:picChg>
        <pc:picChg chg="del">
          <ac:chgData name="이 혜림" userId="5c52451f2cc6dae9" providerId="Windows Live" clId="Web-{8D71A9BF-1982-4314-8E83-A2C3821E2019}" dt="2025-03-09T07:32:19.976" v="7435"/>
          <ac:picMkLst>
            <pc:docMk/>
            <pc:sldMk cId="3256585815" sldId="653"/>
            <ac:picMk id="105" creationId="{63492BC3-B765-34B0-EABD-6A42228A7708}"/>
          </ac:picMkLst>
        </pc:picChg>
        <pc:picChg chg="del">
          <ac:chgData name="이 혜림" userId="5c52451f2cc6dae9" providerId="Windows Live" clId="Web-{8D71A9BF-1982-4314-8E83-A2C3821E2019}" dt="2025-03-09T07:32:19.976" v="7434"/>
          <ac:picMkLst>
            <pc:docMk/>
            <pc:sldMk cId="3256585815" sldId="653"/>
            <ac:picMk id="109" creationId="{12D7C575-045C-5E60-633A-C183F281C70A}"/>
          </ac:picMkLst>
        </pc:picChg>
        <pc:picChg chg="del">
          <ac:chgData name="이 혜림" userId="5c52451f2cc6dae9" providerId="Windows Live" clId="Web-{8D71A9BF-1982-4314-8E83-A2C3821E2019}" dt="2025-03-09T07:32:19.976" v="7433"/>
          <ac:picMkLst>
            <pc:docMk/>
            <pc:sldMk cId="3256585815" sldId="653"/>
            <ac:picMk id="110" creationId="{F33EF72D-B3B2-D382-B9B8-A6FB22B599B7}"/>
          </ac:picMkLst>
        </pc:picChg>
        <pc:picChg chg="del">
          <ac:chgData name="이 혜림" userId="5c52451f2cc6dae9" providerId="Windows Live" clId="Web-{8D71A9BF-1982-4314-8E83-A2C3821E2019}" dt="2025-03-09T07:32:19.976" v="7431"/>
          <ac:picMkLst>
            <pc:docMk/>
            <pc:sldMk cId="3256585815" sldId="653"/>
            <ac:picMk id="114" creationId="{3939E8B8-CDC7-4771-67A1-ACF5412E5126}"/>
          </ac:picMkLst>
        </pc:picChg>
        <pc:picChg chg="del">
          <ac:chgData name="이 혜림" userId="5c52451f2cc6dae9" providerId="Windows Live" clId="Web-{8D71A9BF-1982-4314-8E83-A2C3821E2019}" dt="2025-03-09T07:32:19.976" v="7428"/>
          <ac:picMkLst>
            <pc:docMk/>
            <pc:sldMk cId="3256585815" sldId="653"/>
            <ac:picMk id="120" creationId="{EC851F39-CF2C-0BB3-C904-8F1A93E70E27}"/>
          </ac:picMkLst>
        </pc:picChg>
        <pc:picChg chg="del">
          <ac:chgData name="이 혜림" userId="5c52451f2cc6dae9" providerId="Windows Live" clId="Web-{8D71A9BF-1982-4314-8E83-A2C3821E2019}" dt="2025-03-09T07:32:19.976" v="7427"/>
          <ac:picMkLst>
            <pc:docMk/>
            <pc:sldMk cId="3256585815" sldId="653"/>
            <ac:picMk id="121" creationId="{76A8F000-212C-69E2-6D35-2F45EB60D529}"/>
          </ac:picMkLst>
        </pc:picChg>
        <pc:picChg chg="del">
          <ac:chgData name="이 혜림" userId="5c52451f2cc6dae9" providerId="Windows Live" clId="Web-{8D71A9BF-1982-4314-8E83-A2C3821E2019}" dt="2025-03-09T07:32:19.976" v="7405"/>
          <ac:picMkLst>
            <pc:docMk/>
            <pc:sldMk cId="3256585815" sldId="653"/>
            <ac:picMk id="162" creationId="{910CF764-F114-EA81-C608-364169F92EFB}"/>
          </ac:picMkLst>
        </pc:picChg>
        <pc:picChg chg="del">
          <ac:chgData name="이 혜림" userId="5c52451f2cc6dae9" providerId="Windows Live" clId="Web-{8D71A9BF-1982-4314-8E83-A2C3821E2019}" dt="2025-03-09T07:32:19.960" v="7401"/>
          <ac:picMkLst>
            <pc:docMk/>
            <pc:sldMk cId="3256585815" sldId="653"/>
            <ac:picMk id="168" creationId="{5F11BF19-08E8-21BF-9BBA-E26F80B1BA29}"/>
          </ac:picMkLst>
        </pc:picChg>
        <pc:picChg chg="del">
          <ac:chgData name="이 혜림" userId="5c52451f2cc6dae9" providerId="Windows Live" clId="Web-{8D71A9BF-1982-4314-8E83-A2C3821E2019}" dt="2025-03-09T07:32:19.960" v="7397"/>
          <ac:picMkLst>
            <pc:docMk/>
            <pc:sldMk cId="3256585815" sldId="653"/>
            <ac:picMk id="174" creationId="{469FF9C3-CD3B-B0B1-5B2B-7A77460154E0}"/>
          </ac:picMkLst>
        </pc:picChg>
      </pc:sldChg>
      <pc:sldChg chg="modSp add replId">
        <pc:chgData name="이 혜림" userId="5c52451f2cc6dae9" providerId="Windows Live" clId="Web-{8D71A9BF-1982-4314-8E83-A2C3821E2019}" dt="2025-03-09T07:52:19.661" v="8251" actId="20577"/>
        <pc:sldMkLst>
          <pc:docMk/>
          <pc:sldMk cId="2433159356" sldId="654"/>
        </pc:sldMkLst>
        <pc:spChg chg="mod">
          <ac:chgData name="이 혜림" userId="5c52451f2cc6dae9" providerId="Windows Live" clId="Web-{8D71A9BF-1982-4314-8E83-A2C3821E2019}" dt="2025-03-09T07:50:28.517" v="8159" actId="20577"/>
          <ac:spMkLst>
            <pc:docMk/>
            <pc:sldMk cId="2433159356" sldId="654"/>
            <ac:spMk id="2" creationId="{B0B237EE-DAFA-2E42-06F9-E024A398E13C}"/>
          </ac:spMkLst>
        </pc:spChg>
        <pc:spChg chg="mod">
          <ac:chgData name="이 혜림" userId="5c52451f2cc6dae9" providerId="Windows Live" clId="Web-{8D71A9BF-1982-4314-8E83-A2C3821E2019}" dt="2025-03-09T07:52:19.661" v="8251" actId="20577"/>
          <ac:spMkLst>
            <pc:docMk/>
            <pc:sldMk cId="2433159356" sldId="654"/>
            <ac:spMk id="7" creationId="{56DF5532-3E46-45E2-8A26-B0FAC5EB04F6}"/>
          </ac:spMkLst>
        </pc:spChg>
      </pc:sldChg>
      <pc:sldChg chg="addSp delSp modSp add replId">
        <pc:chgData name="이 혜림" userId="5c52451f2cc6dae9" providerId="Windows Live" clId="Web-{8D71A9BF-1982-4314-8E83-A2C3821E2019}" dt="2025-03-09T08:26:36.256" v="9746"/>
        <pc:sldMkLst>
          <pc:docMk/>
          <pc:sldMk cId="1235635356" sldId="655"/>
        </pc:sldMkLst>
        <pc:spChg chg="mod">
          <ac:chgData name="이 혜림" userId="5c52451f2cc6dae9" providerId="Windows Live" clId="Web-{8D71A9BF-1982-4314-8E83-A2C3821E2019}" dt="2025-03-09T07:52:47.459" v="8254" actId="20577"/>
          <ac:spMkLst>
            <pc:docMk/>
            <pc:sldMk cId="1235635356" sldId="655"/>
            <ac:spMk id="2" creationId="{E4ABE8A0-1357-15F5-9E21-D8764347100E}"/>
          </ac:spMkLst>
        </pc:spChg>
        <pc:spChg chg="add mod">
          <ac:chgData name="이 혜림" userId="5c52451f2cc6dae9" providerId="Windows Live" clId="Web-{8D71A9BF-1982-4314-8E83-A2C3821E2019}" dt="2025-03-09T08:08:13.371" v="8429"/>
          <ac:spMkLst>
            <pc:docMk/>
            <pc:sldMk cId="1235635356" sldId="655"/>
            <ac:spMk id="7" creationId="{59A73530-5CC6-B043-DFC9-523BF84FCF19}"/>
          </ac:spMkLst>
        </pc:spChg>
        <pc:spChg chg="add mod">
          <ac:chgData name="이 혜림" userId="5c52451f2cc6dae9" providerId="Windows Live" clId="Web-{8D71A9BF-1982-4314-8E83-A2C3821E2019}" dt="2025-03-09T08:08:46.623" v="8442"/>
          <ac:spMkLst>
            <pc:docMk/>
            <pc:sldMk cId="1235635356" sldId="655"/>
            <ac:spMk id="9" creationId="{9F48F54F-9CA5-1367-E406-71C35A9D2D47}"/>
          </ac:spMkLst>
        </pc:spChg>
        <pc:spChg chg="add mod">
          <ac:chgData name="이 혜림" userId="5c52451f2cc6dae9" providerId="Windows Live" clId="Web-{8D71A9BF-1982-4314-8E83-A2C3821E2019}" dt="2025-03-09T08:08:13.371" v="8430"/>
          <ac:spMkLst>
            <pc:docMk/>
            <pc:sldMk cId="1235635356" sldId="655"/>
            <ac:spMk id="10" creationId="{CBFA86CD-3964-FF44-FFBF-6C0053C90B10}"/>
          </ac:spMkLst>
        </pc:spChg>
        <pc:spChg chg="add mod">
          <ac:chgData name="이 혜림" userId="5c52451f2cc6dae9" providerId="Windows Live" clId="Web-{8D71A9BF-1982-4314-8E83-A2C3821E2019}" dt="2025-03-09T08:08:13.371" v="8431"/>
          <ac:spMkLst>
            <pc:docMk/>
            <pc:sldMk cId="1235635356" sldId="655"/>
            <ac:spMk id="11" creationId="{9FB304D0-F1E3-1A66-12A6-43B0C8902A9A}"/>
          </ac:spMkLst>
        </pc:spChg>
        <pc:spChg chg="add mod">
          <ac:chgData name="이 혜림" userId="5c52451f2cc6dae9" providerId="Windows Live" clId="Web-{8D71A9BF-1982-4314-8E83-A2C3821E2019}" dt="2025-03-09T08:08:13.371" v="8432"/>
          <ac:spMkLst>
            <pc:docMk/>
            <pc:sldMk cId="1235635356" sldId="655"/>
            <ac:spMk id="12" creationId="{14EF56D1-7BBA-6908-AE4A-C39E499DBE16}"/>
          </ac:spMkLst>
        </pc:spChg>
        <pc:spChg chg="add mod ord">
          <ac:chgData name="이 혜림" userId="5c52451f2cc6dae9" providerId="Windows Live" clId="Web-{8D71A9BF-1982-4314-8E83-A2C3821E2019}" dt="2025-03-09T08:08:26.544" v="8434"/>
          <ac:spMkLst>
            <pc:docMk/>
            <pc:sldMk cId="1235635356" sldId="655"/>
            <ac:spMk id="13" creationId="{E6C046D2-9669-203D-8004-B87B6E8E6FD9}"/>
          </ac:spMkLst>
        </pc:spChg>
        <pc:spChg chg="add mod">
          <ac:chgData name="이 혜림" userId="5c52451f2cc6dae9" providerId="Windows Live" clId="Web-{8D71A9BF-1982-4314-8E83-A2C3821E2019}" dt="2025-03-09T08:08:46.623" v="8443"/>
          <ac:spMkLst>
            <pc:docMk/>
            <pc:sldMk cId="1235635356" sldId="655"/>
            <ac:spMk id="14" creationId="{51ADD329-760C-9645-89C2-C521F41C4BAF}"/>
          </ac:spMkLst>
        </pc:spChg>
        <pc:spChg chg="add mod">
          <ac:chgData name="이 혜림" userId="5c52451f2cc6dae9" providerId="Windows Live" clId="Web-{8D71A9BF-1982-4314-8E83-A2C3821E2019}" dt="2025-03-09T08:08:46.623" v="8444"/>
          <ac:spMkLst>
            <pc:docMk/>
            <pc:sldMk cId="1235635356" sldId="655"/>
            <ac:spMk id="15" creationId="{1A4CCABE-5093-D091-AF66-4F278B5BA66C}"/>
          </ac:spMkLst>
        </pc:spChg>
        <pc:spChg chg="add mod">
          <ac:chgData name="이 혜림" userId="5c52451f2cc6dae9" providerId="Windows Live" clId="Web-{8D71A9BF-1982-4314-8E83-A2C3821E2019}" dt="2025-03-09T08:08:46.873" v="8445"/>
          <ac:spMkLst>
            <pc:docMk/>
            <pc:sldMk cId="1235635356" sldId="655"/>
            <ac:spMk id="16" creationId="{E71BEB0E-0752-2563-C4C9-586829CBF637}"/>
          </ac:spMkLst>
        </pc:spChg>
        <pc:spChg chg="add mod">
          <ac:chgData name="이 혜림" userId="5c52451f2cc6dae9" providerId="Windows Live" clId="Web-{8D71A9BF-1982-4314-8E83-A2C3821E2019}" dt="2025-03-09T08:06:41.523" v="8403" actId="1076"/>
          <ac:spMkLst>
            <pc:docMk/>
            <pc:sldMk cId="1235635356" sldId="655"/>
            <ac:spMk id="17" creationId="{FA30B3CD-1FB1-ACCF-EA12-E69F603AB09E}"/>
          </ac:spMkLst>
        </pc:spChg>
        <pc:spChg chg="add mod">
          <ac:chgData name="이 혜림" userId="5c52451f2cc6dae9" providerId="Windows Live" clId="Web-{8D71A9BF-1982-4314-8E83-A2C3821E2019}" dt="2025-03-09T08:06:41.585" v="8404" actId="1076"/>
          <ac:spMkLst>
            <pc:docMk/>
            <pc:sldMk cId="1235635356" sldId="655"/>
            <ac:spMk id="18" creationId="{C57FF8A9-1D24-E553-347B-E9672FAD8215}"/>
          </ac:spMkLst>
        </pc:spChg>
        <pc:spChg chg="del">
          <ac:chgData name="이 혜림" userId="5c52451f2cc6dae9" providerId="Windows Live" clId="Web-{8D71A9BF-1982-4314-8E83-A2C3821E2019}" dt="2025-03-09T07:52:47.928" v="8305"/>
          <ac:spMkLst>
            <pc:docMk/>
            <pc:sldMk cId="1235635356" sldId="655"/>
            <ac:spMk id="19" creationId="{EB13530D-AB93-DFCB-87A6-A15238C65970}"/>
          </ac:spMkLst>
        </pc:spChg>
        <pc:spChg chg="add mod">
          <ac:chgData name="이 혜림" userId="5c52451f2cc6dae9" providerId="Windows Live" clId="Web-{8D71A9BF-1982-4314-8E83-A2C3821E2019}" dt="2025-03-09T08:07:20.885" v="8416"/>
          <ac:spMkLst>
            <pc:docMk/>
            <pc:sldMk cId="1235635356" sldId="655"/>
            <ac:spMk id="21" creationId="{B43D0EE4-A4F0-4EFD-FECD-D104514860AF}"/>
          </ac:spMkLst>
        </pc:spChg>
        <pc:spChg chg="del">
          <ac:chgData name="이 혜림" userId="5c52451f2cc6dae9" providerId="Windows Live" clId="Web-{8D71A9BF-1982-4314-8E83-A2C3821E2019}" dt="2025-03-09T07:52:47.928" v="8304"/>
          <ac:spMkLst>
            <pc:docMk/>
            <pc:sldMk cId="1235635356" sldId="655"/>
            <ac:spMk id="22" creationId="{327CC47F-30BD-580F-0038-0317911585A2}"/>
          </ac:spMkLst>
        </pc:spChg>
        <pc:spChg chg="del">
          <ac:chgData name="이 혜림" userId="5c52451f2cc6dae9" providerId="Windows Live" clId="Web-{8D71A9BF-1982-4314-8E83-A2C3821E2019}" dt="2025-03-09T07:52:47.928" v="8303"/>
          <ac:spMkLst>
            <pc:docMk/>
            <pc:sldMk cId="1235635356" sldId="655"/>
            <ac:spMk id="23" creationId="{37F2AAC8-257A-850D-0B74-D46432CA0C80}"/>
          </ac:spMkLst>
        </pc:spChg>
        <pc:spChg chg="add mod">
          <ac:chgData name="이 혜림" userId="5c52451f2cc6dae9" providerId="Windows Live" clId="Web-{8D71A9BF-1982-4314-8E83-A2C3821E2019}" dt="2025-03-09T08:07:50.183" v="8424" actId="20577"/>
          <ac:spMkLst>
            <pc:docMk/>
            <pc:sldMk cId="1235635356" sldId="655"/>
            <ac:spMk id="24" creationId="{300977B0-EC5B-6F8C-440F-80225190ADBC}"/>
          </ac:spMkLst>
        </pc:spChg>
        <pc:spChg chg="add mod">
          <ac:chgData name="이 혜림" userId="5c52451f2cc6dae9" providerId="Windows Live" clId="Web-{8D71A9BF-1982-4314-8E83-A2C3821E2019}" dt="2025-03-09T08:07:52.105" v="8428" actId="20577"/>
          <ac:spMkLst>
            <pc:docMk/>
            <pc:sldMk cId="1235635356" sldId="655"/>
            <ac:spMk id="25" creationId="{FEE3E702-D580-85AC-C0E0-5E9F358A3965}"/>
          </ac:spMkLst>
        </pc:spChg>
        <pc:spChg chg="add mod">
          <ac:chgData name="이 혜림" userId="5c52451f2cc6dae9" providerId="Windows Live" clId="Web-{8D71A9BF-1982-4314-8E83-A2C3821E2019}" dt="2025-03-09T08:10:14.938" v="8471" actId="20577"/>
          <ac:spMkLst>
            <pc:docMk/>
            <pc:sldMk cId="1235635356" sldId="655"/>
            <ac:spMk id="26" creationId="{22B448F6-0D20-C63E-E8BB-67D55BD31BBF}"/>
          </ac:spMkLst>
        </pc:spChg>
        <pc:spChg chg="add del">
          <ac:chgData name="이 혜림" userId="5c52451f2cc6dae9" providerId="Windows Live" clId="Web-{8D71A9BF-1982-4314-8E83-A2C3821E2019}" dt="2025-03-09T08:09:23.046" v="8453"/>
          <ac:spMkLst>
            <pc:docMk/>
            <pc:sldMk cId="1235635356" sldId="655"/>
            <ac:spMk id="27" creationId="{4266EFED-17BC-E95A-2D50-2B3E358CB51E}"/>
          </ac:spMkLst>
        </pc:spChg>
        <pc:spChg chg="mod">
          <ac:chgData name="이 혜림" userId="5c52451f2cc6dae9" providerId="Windows Live" clId="Web-{8D71A9BF-1982-4314-8E83-A2C3821E2019}" dt="2025-03-09T08:11:11.518" v="8515" actId="1076"/>
          <ac:spMkLst>
            <pc:docMk/>
            <pc:sldMk cId="1235635356" sldId="655"/>
            <ac:spMk id="28" creationId="{4D574251-87F2-2072-93D7-3487E8FBC07C}"/>
          </ac:spMkLst>
        </pc:spChg>
        <pc:spChg chg="add mod">
          <ac:chgData name="이 혜림" userId="5c52451f2cc6dae9" providerId="Windows Live" clId="Web-{8D71A9BF-1982-4314-8E83-A2C3821E2019}" dt="2025-03-09T08:10:18.110" v="8473" actId="20577"/>
          <ac:spMkLst>
            <pc:docMk/>
            <pc:sldMk cId="1235635356" sldId="655"/>
            <ac:spMk id="29" creationId="{D6CDE945-EB3E-FDD3-3266-0B0103C6AC0B}"/>
          </ac:spMkLst>
        </pc:spChg>
        <pc:spChg chg="add mod">
          <ac:chgData name="이 혜림" userId="5c52451f2cc6dae9" providerId="Windows Live" clId="Web-{8D71A9BF-1982-4314-8E83-A2C3821E2019}" dt="2025-03-09T08:10:19.095" v="8474" actId="20577"/>
          <ac:spMkLst>
            <pc:docMk/>
            <pc:sldMk cId="1235635356" sldId="655"/>
            <ac:spMk id="30" creationId="{B7383E7A-50EA-C56B-7043-D8FD2750CE39}"/>
          </ac:spMkLst>
        </pc:spChg>
        <pc:spChg chg="del">
          <ac:chgData name="이 혜림" userId="5c52451f2cc6dae9" providerId="Windows Live" clId="Web-{8D71A9BF-1982-4314-8E83-A2C3821E2019}" dt="2025-03-09T07:52:47.928" v="8302"/>
          <ac:spMkLst>
            <pc:docMk/>
            <pc:sldMk cId="1235635356" sldId="655"/>
            <ac:spMk id="31" creationId="{7EE44183-F787-6249-E207-7F6F12D642FA}"/>
          </ac:spMkLst>
        </pc:spChg>
        <pc:spChg chg="add mod">
          <ac:chgData name="이 혜림" userId="5c52451f2cc6dae9" providerId="Windows Live" clId="Web-{8D71A9BF-1982-4314-8E83-A2C3821E2019}" dt="2025-03-09T08:10:20.485" v="8475" actId="20577"/>
          <ac:spMkLst>
            <pc:docMk/>
            <pc:sldMk cId="1235635356" sldId="655"/>
            <ac:spMk id="32" creationId="{E2F04127-2D72-D2BC-793D-583BC1167B79}"/>
          </ac:spMkLst>
        </pc:spChg>
        <pc:spChg chg="add mod">
          <ac:chgData name="이 혜림" userId="5c52451f2cc6dae9" providerId="Windows Live" clId="Web-{8D71A9BF-1982-4314-8E83-A2C3821E2019}" dt="2025-03-09T08:10:22.595" v="8476" actId="20577"/>
          <ac:spMkLst>
            <pc:docMk/>
            <pc:sldMk cId="1235635356" sldId="655"/>
            <ac:spMk id="33" creationId="{7F576AF5-1D4C-0D74-ED9D-25ECD49D7BED}"/>
          </ac:spMkLst>
        </pc:spChg>
        <pc:spChg chg="del">
          <ac:chgData name="이 혜림" userId="5c52451f2cc6dae9" providerId="Windows Live" clId="Web-{8D71A9BF-1982-4314-8E83-A2C3821E2019}" dt="2025-03-09T07:52:47.928" v="8301"/>
          <ac:spMkLst>
            <pc:docMk/>
            <pc:sldMk cId="1235635356" sldId="655"/>
            <ac:spMk id="34" creationId="{DB785F7E-86DC-3C0F-F24E-09B02CF9E565}"/>
          </ac:spMkLst>
        </pc:spChg>
        <pc:spChg chg="add mod">
          <ac:chgData name="이 혜림" userId="5c52451f2cc6dae9" providerId="Windows Live" clId="Web-{8D71A9BF-1982-4314-8E83-A2C3821E2019}" dt="2025-03-09T08:10:24.392" v="8477" actId="20577"/>
          <ac:spMkLst>
            <pc:docMk/>
            <pc:sldMk cId="1235635356" sldId="655"/>
            <ac:spMk id="35" creationId="{D6945DFC-E9F7-7A14-43A1-06EDE4B4C579}"/>
          </ac:spMkLst>
        </pc:spChg>
        <pc:spChg chg="del">
          <ac:chgData name="이 혜림" userId="5c52451f2cc6dae9" providerId="Windows Live" clId="Web-{8D71A9BF-1982-4314-8E83-A2C3821E2019}" dt="2025-03-09T07:52:47.928" v="8300"/>
          <ac:spMkLst>
            <pc:docMk/>
            <pc:sldMk cId="1235635356" sldId="655"/>
            <ac:spMk id="36" creationId="{376EE8CD-94BC-BEE5-4D24-BE9B4044683E}"/>
          </ac:spMkLst>
        </pc:spChg>
        <pc:spChg chg="del">
          <ac:chgData name="이 혜림" userId="5c52451f2cc6dae9" providerId="Windows Live" clId="Web-{8D71A9BF-1982-4314-8E83-A2C3821E2019}" dt="2025-03-09T07:52:47.928" v="8299"/>
          <ac:spMkLst>
            <pc:docMk/>
            <pc:sldMk cId="1235635356" sldId="655"/>
            <ac:spMk id="38" creationId="{66FD2013-FCEE-2AF5-6EF1-AE5D636653F9}"/>
          </ac:spMkLst>
        </pc:spChg>
        <pc:spChg chg="del">
          <ac:chgData name="이 혜림" userId="5c52451f2cc6dae9" providerId="Windows Live" clId="Web-{8D71A9BF-1982-4314-8E83-A2C3821E2019}" dt="2025-03-09T07:52:47.928" v="8298"/>
          <ac:spMkLst>
            <pc:docMk/>
            <pc:sldMk cId="1235635356" sldId="655"/>
            <ac:spMk id="39" creationId="{1E538BB9-7E31-B49C-0FBA-FACB4BE5D723}"/>
          </ac:spMkLst>
        </pc:spChg>
        <pc:spChg chg="del">
          <ac:chgData name="이 혜림" userId="5c52451f2cc6dae9" providerId="Windows Live" clId="Web-{8D71A9BF-1982-4314-8E83-A2C3821E2019}" dt="2025-03-09T07:52:47.928" v="8297"/>
          <ac:spMkLst>
            <pc:docMk/>
            <pc:sldMk cId="1235635356" sldId="655"/>
            <ac:spMk id="40" creationId="{547839CB-9CA0-59DA-ABF0-816AB4E2D2A7}"/>
          </ac:spMkLst>
        </pc:spChg>
        <pc:spChg chg="add mod">
          <ac:chgData name="이 혜림" userId="5c52451f2cc6dae9" providerId="Windows Live" clId="Web-{8D71A9BF-1982-4314-8E83-A2C3821E2019}" dt="2025-03-09T08:10:35.642" v="8484" actId="1076"/>
          <ac:spMkLst>
            <pc:docMk/>
            <pc:sldMk cId="1235635356" sldId="655"/>
            <ac:spMk id="41" creationId="{28153FCC-56DD-665F-C646-BA3CCECB599E}"/>
          </ac:spMkLst>
        </pc:spChg>
        <pc:spChg chg="add mod">
          <ac:chgData name="이 혜림" userId="5c52451f2cc6dae9" providerId="Windows Live" clId="Web-{8D71A9BF-1982-4314-8E83-A2C3821E2019}" dt="2025-03-09T08:10:35.705" v="8485" actId="1076"/>
          <ac:spMkLst>
            <pc:docMk/>
            <pc:sldMk cId="1235635356" sldId="655"/>
            <ac:spMk id="42" creationId="{F4169008-FD7F-3FA9-0822-F6B1C8ACE424}"/>
          </ac:spMkLst>
        </pc:spChg>
        <pc:spChg chg="del">
          <ac:chgData name="이 혜림" userId="5c52451f2cc6dae9" providerId="Windows Live" clId="Web-{8D71A9BF-1982-4314-8E83-A2C3821E2019}" dt="2025-03-09T07:52:47.928" v="8296"/>
          <ac:spMkLst>
            <pc:docMk/>
            <pc:sldMk cId="1235635356" sldId="655"/>
            <ac:spMk id="43" creationId="{10AAF2BD-8D91-3BA9-8135-57912A75B103}"/>
          </ac:spMkLst>
        </pc:spChg>
        <pc:spChg chg="add mod">
          <ac:chgData name="이 혜림" userId="5c52451f2cc6dae9" providerId="Windows Live" clId="Web-{8D71A9BF-1982-4314-8E83-A2C3821E2019}" dt="2025-03-09T08:10:35.767" v="8486" actId="1076"/>
          <ac:spMkLst>
            <pc:docMk/>
            <pc:sldMk cId="1235635356" sldId="655"/>
            <ac:spMk id="44" creationId="{7EE5570D-E9BD-FB27-0859-40605119F428}"/>
          </ac:spMkLst>
        </pc:spChg>
        <pc:spChg chg="add mod">
          <ac:chgData name="이 혜림" userId="5c52451f2cc6dae9" providerId="Windows Live" clId="Web-{8D71A9BF-1982-4314-8E83-A2C3821E2019}" dt="2025-03-09T08:10:35.830" v="8487" actId="1076"/>
          <ac:spMkLst>
            <pc:docMk/>
            <pc:sldMk cId="1235635356" sldId="655"/>
            <ac:spMk id="47" creationId="{9158EA2C-F8CF-5D4C-B304-1D18D2932B99}"/>
          </ac:spMkLst>
        </pc:spChg>
        <pc:spChg chg="add mod">
          <ac:chgData name="이 혜림" userId="5c52451f2cc6dae9" providerId="Windows Live" clId="Web-{8D71A9BF-1982-4314-8E83-A2C3821E2019}" dt="2025-03-09T08:10:35.908" v="8488" actId="1076"/>
          <ac:spMkLst>
            <pc:docMk/>
            <pc:sldMk cId="1235635356" sldId="655"/>
            <ac:spMk id="48" creationId="{87D235E5-6064-73A7-822D-4F46268929AB}"/>
          </ac:spMkLst>
        </pc:spChg>
        <pc:spChg chg="del">
          <ac:chgData name="이 혜림" userId="5c52451f2cc6dae9" providerId="Windows Live" clId="Web-{8D71A9BF-1982-4314-8E83-A2C3821E2019}" dt="2025-03-09T07:52:47.928" v="8294"/>
          <ac:spMkLst>
            <pc:docMk/>
            <pc:sldMk cId="1235635356" sldId="655"/>
            <ac:spMk id="51" creationId="{F53B7787-F358-4C73-92E3-034DDCA8839D}"/>
          </ac:spMkLst>
        </pc:spChg>
        <pc:spChg chg="del">
          <ac:chgData name="이 혜림" userId="5c52451f2cc6dae9" providerId="Windows Live" clId="Web-{8D71A9BF-1982-4314-8E83-A2C3821E2019}" dt="2025-03-09T07:52:47.928" v="8293"/>
          <ac:spMkLst>
            <pc:docMk/>
            <pc:sldMk cId="1235635356" sldId="655"/>
            <ac:spMk id="52" creationId="{71C473CD-E1E8-DCFB-5B3C-A035A51ACEC8}"/>
          </ac:spMkLst>
        </pc:spChg>
        <pc:spChg chg="del">
          <ac:chgData name="이 혜림" userId="5c52451f2cc6dae9" providerId="Windows Live" clId="Web-{8D71A9BF-1982-4314-8E83-A2C3821E2019}" dt="2025-03-09T07:52:47.928" v="8291"/>
          <ac:spMkLst>
            <pc:docMk/>
            <pc:sldMk cId="1235635356" sldId="655"/>
            <ac:spMk id="54" creationId="{D88072A5-6D98-8087-83E0-21D7C6B2905E}"/>
          </ac:spMkLst>
        </pc:spChg>
        <pc:spChg chg="del">
          <ac:chgData name="이 혜림" userId="5c52451f2cc6dae9" providerId="Windows Live" clId="Web-{8D71A9BF-1982-4314-8E83-A2C3821E2019}" dt="2025-03-09T07:52:47.928" v="8290"/>
          <ac:spMkLst>
            <pc:docMk/>
            <pc:sldMk cId="1235635356" sldId="655"/>
            <ac:spMk id="55" creationId="{81226386-3675-F603-E98C-FD453C7850E3}"/>
          </ac:spMkLst>
        </pc:spChg>
        <pc:spChg chg="add mod">
          <ac:chgData name="이 혜림" userId="5c52451f2cc6dae9" providerId="Windows Live" clId="Web-{8D71A9BF-1982-4314-8E83-A2C3821E2019}" dt="2025-03-09T08:10:35.970" v="8489" actId="1076"/>
          <ac:spMkLst>
            <pc:docMk/>
            <pc:sldMk cId="1235635356" sldId="655"/>
            <ac:spMk id="56" creationId="{FCD37A98-890D-9DBC-457B-9968525D7B4C}"/>
          </ac:spMkLst>
        </pc:spChg>
        <pc:spChg chg="del">
          <ac:chgData name="이 혜림" userId="5c52451f2cc6dae9" providerId="Windows Live" clId="Web-{8D71A9BF-1982-4314-8E83-A2C3821E2019}" dt="2025-03-09T07:52:47.928" v="8288"/>
          <ac:spMkLst>
            <pc:docMk/>
            <pc:sldMk cId="1235635356" sldId="655"/>
            <ac:spMk id="58" creationId="{AE768DE3-CAFA-A45A-A19E-CF0CEC418A19}"/>
          </ac:spMkLst>
        </pc:spChg>
        <pc:spChg chg="add mod">
          <ac:chgData name="이 혜림" userId="5c52451f2cc6dae9" providerId="Windows Live" clId="Web-{8D71A9BF-1982-4314-8E83-A2C3821E2019}" dt="2025-03-09T08:10:41.627" v="8496" actId="1076"/>
          <ac:spMkLst>
            <pc:docMk/>
            <pc:sldMk cId="1235635356" sldId="655"/>
            <ac:spMk id="59" creationId="{02F683B3-F012-44BE-0BB8-70A97C332713}"/>
          </ac:spMkLst>
        </pc:spChg>
        <pc:spChg chg="add mod">
          <ac:chgData name="이 혜림" userId="5c52451f2cc6dae9" providerId="Windows Live" clId="Web-{8D71A9BF-1982-4314-8E83-A2C3821E2019}" dt="2025-03-09T08:10:41.689" v="8497" actId="1076"/>
          <ac:spMkLst>
            <pc:docMk/>
            <pc:sldMk cId="1235635356" sldId="655"/>
            <ac:spMk id="60" creationId="{6982E56D-1A46-C44D-C641-416563034D83}"/>
          </ac:spMkLst>
        </pc:spChg>
        <pc:spChg chg="del">
          <ac:chgData name="이 혜림" userId="5c52451f2cc6dae9" providerId="Windows Live" clId="Web-{8D71A9BF-1982-4314-8E83-A2C3821E2019}" dt="2025-03-09T07:52:47.928" v="8287"/>
          <ac:spMkLst>
            <pc:docMk/>
            <pc:sldMk cId="1235635356" sldId="655"/>
            <ac:spMk id="61" creationId="{324BB1FE-4A74-3490-9871-6796C56BBF3D}"/>
          </ac:spMkLst>
        </pc:spChg>
        <pc:spChg chg="add mod">
          <ac:chgData name="이 혜림" userId="5c52451f2cc6dae9" providerId="Windows Live" clId="Web-{8D71A9BF-1982-4314-8E83-A2C3821E2019}" dt="2025-03-09T08:10:41.752" v="8498" actId="1076"/>
          <ac:spMkLst>
            <pc:docMk/>
            <pc:sldMk cId="1235635356" sldId="655"/>
            <ac:spMk id="62" creationId="{60EAA61B-0D0C-B98A-4FF6-7D13813C029D}"/>
          </ac:spMkLst>
        </pc:spChg>
        <pc:spChg chg="add mod">
          <ac:chgData name="이 혜림" userId="5c52451f2cc6dae9" providerId="Windows Live" clId="Web-{8D71A9BF-1982-4314-8E83-A2C3821E2019}" dt="2025-03-09T08:10:41.814" v="8499" actId="1076"/>
          <ac:spMkLst>
            <pc:docMk/>
            <pc:sldMk cId="1235635356" sldId="655"/>
            <ac:spMk id="63" creationId="{6553B681-FEEE-561C-3E9E-E6ECF5DC1A75}"/>
          </ac:spMkLst>
        </pc:spChg>
        <pc:spChg chg="del">
          <ac:chgData name="이 혜림" userId="5c52451f2cc6dae9" providerId="Windows Live" clId="Web-{8D71A9BF-1982-4314-8E83-A2C3821E2019}" dt="2025-03-09T07:52:47.928" v="8286"/>
          <ac:spMkLst>
            <pc:docMk/>
            <pc:sldMk cId="1235635356" sldId="655"/>
            <ac:spMk id="64" creationId="{19888CE3-729A-2311-BA4D-309D7037EC95}"/>
          </ac:spMkLst>
        </pc:spChg>
        <pc:spChg chg="add mod">
          <ac:chgData name="이 혜림" userId="5c52451f2cc6dae9" providerId="Windows Live" clId="Web-{8D71A9BF-1982-4314-8E83-A2C3821E2019}" dt="2025-03-09T08:10:41.892" v="8500" actId="1076"/>
          <ac:spMkLst>
            <pc:docMk/>
            <pc:sldMk cId="1235635356" sldId="655"/>
            <ac:spMk id="65" creationId="{224946D1-83AC-9061-53FC-F5288C73449B}"/>
          </ac:spMkLst>
        </pc:spChg>
        <pc:spChg chg="del">
          <ac:chgData name="이 혜림" userId="5c52451f2cc6dae9" providerId="Windows Live" clId="Web-{8D71A9BF-1982-4314-8E83-A2C3821E2019}" dt="2025-03-09T07:52:47.928" v="8285"/>
          <ac:spMkLst>
            <pc:docMk/>
            <pc:sldMk cId="1235635356" sldId="655"/>
            <ac:spMk id="66" creationId="{5F4C5BD1-7E38-5307-0C4E-FD2EDD5F04C0}"/>
          </ac:spMkLst>
        </pc:spChg>
        <pc:spChg chg="del">
          <ac:chgData name="이 혜림" userId="5c52451f2cc6dae9" providerId="Windows Live" clId="Web-{8D71A9BF-1982-4314-8E83-A2C3821E2019}" dt="2025-03-09T07:52:47.928" v="8284"/>
          <ac:spMkLst>
            <pc:docMk/>
            <pc:sldMk cId="1235635356" sldId="655"/>
            <ac:spMk id="67" creationId="{781E13A4-7A60-E2CC-705F-86314C0611F3}"/>
          </ac:spMkLst>
        </pc:spChg>
        <pc:spChg chg="add mod">
          <ac:chgData name="이 혜림" userId="5c52451f2cc6dae9" providerId="Windows Live" clId="Web-{8D71A9BF-1982-4314-8E83-A2C3821E2019}" dt="2025-03-09T08:10:41.955" v="8501" actId="1076"/>
          <ac:spMkLst>
            <pc:docMk/>
            <pc:sldMk cId="1235635356" sldId="655"/>
            <ac:spMk id="68" creationId="{57D1A4CC-2D9A-D971-F318-87B5A1E4C829}"/>
          </ac:spMkLst>
        </pc:spChg>
        <pc:spChg chg="del">
          <ac:chgData name="이 혜림" userId="5c52451f2cc6dae9" providerId="Windows Live" clId="Web-{8D71A9BF-1982-4314-8E83-A2C3821E2019}" dt="2025-03-09T07:52:47.928" v="8283"/>
          <ac:spMkLst>
            <pc:docMk/>
            <pc:sldMk cId="1235635356" sldId="655"/>
            <ac:spMk id="69" creationId="{E66CE886-3F17-BAFC-863F-FDDB7F11B7FB}"/>
          </ac:spMkLst>
        </pc:spChg>
        <pc:spChg chg="del">
          <ac:chgData name="이 혜림" userId="5c52451f2cc6dae9" providerId="Windows Live" clId="Web-{8D71A9BF-1982-4314-8E83-A2C3821E2019}" dt="2025-03-09T07:52:47.928" v="8282"/>
          <ac:spMkLst>
            <pc:docMk/>
            <pc:sldMk cId="1235635356" sldId="655"/>
            <ac:spMk id="70" creationId="{0A7BC6A6-1A2F-89AC-3809-06B07F3478DE}"/>
          </ac:spMkLst>
        </pc:spChg>
        <pc:spChg chg="del">
          <ac:chgData name="이 혜림" userId="5c52451f2cc6dae9" providerId="Windows Live" clId="Web-{8D71A9BF-1982-4314-8E83-A2C3821E2019}" dt="2025-03-09T07:52:47.928" v="8281"/>
          <ac:spMkLst>
            <pc:docMk/>
            <pc:sldMk cId="1235635356" sldId="655"/>
            <ac:spMk id="71" creationId="{77A41185-348B-C480-35CB-9921D05B4FEF}"/>
          </ac:spMkLst>
        </pc:spChg>
        <pc:spChg chg="del">
          <ac:chgData name="이 혜림" userId="5c52451f2cc6dae9" providerId="Windows Live" clId="Web-{8D71A9BF-1982-4314-8E83-A2C3821E2019}" dt="2025-03-09T07:52:47.928" v="8280"/>
          <ac:spMkLst>
            <pc:docMk/>
            <pc:sldMk cId="1235635356" sldId="655"/>
            <ac:spMk id="72" creationId="{97C024D4-9206-8AD1-D5AF-4ED365ACDD1B}"/>
          </ac:spMkLst>
        </pc:spChg>
        <pc:spChg chg="del">
          <ac:chgData name="이 혜림" userId="5c52451f2cc6dae9" providerId="Windows Live" clId="Web-{8D71A9BF-1982-4314-8E83-A2C3821E2019}" dt="2025-03-09T07:52:47.928" v="8307"/>
          <ac:spMkLst>
            <pc:docMk/>
            <pc:sldMk cId="1235635356" sldId="655"/>
            <ac:spMk id="73" creationId="{39AAC2F5-205C-3A27-D5D4-3B829330F520}"/>
          </ac:spMkLst>
        </pc:spChg>
        <pc:spChg chg="add mod">
          <ac:chgData name="이 혜림" userId="5c52451f2cc6dae9" providerId="Windows Live" clId="Web-{8D71A9BF-1982-4314-8E83-A2C3821E2019}" dt="2025-03-09T08:10:48.674" v="8508" actId="1076"/>
          <ac:spMkLst>
            <pc:docMk/>
            <pc:sldMk cId="1235635356" sldId="655"/>
            <ac:spMk id="74" creationId="{7F20B403-62F4-8A3A-544A-69E7A9893657}"/>
          </ac:spMkLst>
        </pc:spChg>
        <pc:spChg chg="del">
          <ac:chgData name="이 혜림" userId="5c52451f2cc6dae9" providerId="Windows Live" clId="Web-{8D71A9BF-1982-4314-8E83-A2C3821E2019}" dt="2025-03-09T07:52:47.928" v="8279"/>
          <ac:spMkLst>
            <pc:docMk/>
            <pc:sldMk cId="1235635356" sldId="655"/>
            <ac:spMk id="75" creationId="{E1287AF2-2A59-055F-E99D-D624A3E53AA6}"/>
          </ac:spMkLst>
        </pc:spChg>
        <pc:spChg chg="add mod">
          <ac:chgData name="이 혜림" userId="5c52451f2cc6dae9" providerId="Windows Live" clId="Web-{8D71A9BF-1982-4314-8E83-A2C3821E2019}" dt="2025-03-09T08:10:48.752" v="8509" actId="1076"/>
          <ac:spMkLst>
            <pc:docMk/>
            <pc:sldMk cId="1235635356" sldId="655"/>
            <ac:spMk id="76" creationId="{626F4C0F-E5AE-D836-8EBE-869210EFAECD}"/>
          </ac:spMkLst>
        </pc:spChg>
        <pc:spChg chg="del">
          <ac:chgData name="이 혜림" userId="5c52451f2cc6dae9" providerId="Windows Live" clId="Web-{8D71A9BF-1982-4314-8E83-A2C3821E2019}" dt="2025-03-09T07:52:47.928" v="8278"/>
          <ac:spMkLst>
            <pc:docMk/>
            <pc:sldMk cId="1235635356" sldId="655"/>
            <ac:spMk id="77" creationId="{2F8B3025-BD88-738E-0225-4FE9376FBC57}"/>
          </ac:spMkLst>
        </pc:spChg>
        <pc:spChg chg="del">
          <ac:chgData name="이 혜림" userId="5c52451f2cc6dae9" providerId="Windows Live" clId="Web-{8D71A9BF-1982-4314-8E83-A2C3821E2019}" dt="2025-03-09T07:52:47.928" v="8276"/>
          <ac:spMkLst>
            <pc:docMk/>
            <pc:sldMk cId="1235635356" sldId="655"/>
            <ac:spMk id="81" creationId="{6FF2FE18-1B13-C945-3AF2-FB669B9E92BA}"/>
          </ac:spMkLst>
        </pc:spChg>
        <pc:spChg chg="del">
          <ac:chgData name="이 혜림" userId="5c52451f2cc6dae9" providerId="Windows Live" clId="Web-{8D71A9BF-1982-4314-8E83-A2C3821E2019}" dt="2025-03-09T07:52:47.912" v="8274"/>
          <ac:spMkLst>
            <pc:docMk/>
            <pc:sldMk cId="1235635356" sldId="655"/>
            <ac:spMk id="83" creationId="{38959EA7-7B9C-5793-849C-85ED6595812D}"/>
          </ac:spMkLst>
        </pc:spChg>
        <pc:spChg chg="del">
          <ac:chgData name="이 혜림" userId="5c52451f2cc6dae9" providerId="Windows Live" clId="Web-{8D71A9BF-1982-4314-8E83-A2C3821E2019}" dt="2025-03-09T07:52:47.912" v="8273"/>
          <ac:spMkLst>
            <pc:docMk/>
            <pc:sldMk cId="1235635356" sldId="655"/>
            <ac:spMk id="84" creationId="{022794D3-FABB-9A95-7B13-054297472E2A}"/>
          </ac:spMkLst>
        </pc:spChg>
        <pc:spChg chg="del">
          <ac:chgData name="이 혜림" userId="5c52451f2cc6dae9" providerId="Windows Live" clId="Web-{8D71A9BF-1982-4314-8E83-A2C3821E2019}" dt="2025-03-09T07:52:47.912" v="8272"/>
          <ac:spMkLst>
            <pc:docMk/>
            <pc:sldMk cId="1235635356" sldId="655"/>
            <ac:spMk id="85" creationId="{BBB32F67-C6DA-FAEA-CB58-31763BA7CCAB}"/>
          </ac:spMkLst>
        </pc:spChg>
        <pc:spChg chg="add mod">
          <ac:chgData name="이 혜림" userId="5c52451f2cc6dae9" providerId="Windows Live" clId="Web-{8D71A9BF-1982-4314-8E83-A2C3821E2019}" dt="2025-03-09T08:10:48.814" v="8510" actId="1076"/>
          <ac:spMkLst>
            <pc:docMk/>
            <pc:sldMk cId="1235635356" sldId="655"/>
            <ac:spMk id="86" creationId="{DC711A71-5D85-265A-2D56-77FFFBA38774}"/>
          </ac:spMkLst>
        </pc:spChg>
        <pc:spChg chg="del">
          <ac:chgData name="이 혜림" userId="5c52451f2cc6dae9" providerId="Windows Live" clId="Web-{8D71A9BF-1982-4314-8E83-A2C3821E2019}" dt="2025-03-09T07:52:47.912" v="8271"/>
          <ac:spMkLst>
            <pc:docMk/>
            <pc:sldMk cId="1235635356" sldId="655"/>
            <ac:spMk id="87" creationId="{E530CBEF-846F-DE08-CB90-0940CC723C24}"/>
          </ac:spMkLst>
        </pc:spChg>
        <pc:spChg chg="del">
          <ac:chgData name="이 혜림" userId="5c52451f2cc6dae9" providerId="Windows Live" clId="Web-{8D71A9BF-1982-4314-8E83-A2C3821E2019}" dt="2025-03-09T07:52:47.912" v="8270"/>
          <ac:spMkLst>
            <pc:docMk/>
            <pc:sldMk cId="1235635356" sldId="655"/>
            <ac:spMk id="88" creationId="{DA392DF8-709B-0092-FCB1-5ECB8C2404A9}"/>
          </ac:spMkLst>
        </pc:spChg>
        <pc:spChg chg="del">
          <ac:chgData name="이 혜림" userId="5c52451f2cc6dae9" providerId="Windows Live" clId="Web-{8D71A9BF-1982-4314-8E83-A2C3821E2019}" dt="2025-03-09T07:52:47.912" v="8269"/>
          <ac:spMkLst>
            <pc:docMk/>
            <pc:sldMk cId="1235635356" sldId="655"/>
            <ac:spMk id="89" creationId="{48BDB3E8-F884-5B4B-A5D3-FE437B4949EB}"/>
          </ac:spMkLst>
        </pc:spChg>
        <pc:spChg chg="del">
          <ac:chgData name="이 혜림" userId="5c52451f2cc6dae9" providerId="Windows Live" clId="Web-{8D71A9BF-1982-4314-8E83-A2C3821E2019}" dt="2025-03-09T07:52:47.912" v="8268"/>
          <ac:spMkLst>
            <pc:docMk/>
            <pc:sldMk cId="1235635356" sldId="655"/>
            <ac:spMk id="90" creationId="{91920A78-651F-6ED0-4FC3-80A382496AA4}"/>
          </ac:spMkLst>
        </pc:spChg>
        <pc:spChg chg="del">
          <ac:chgData name="이 혜림" userId="5c52451f2cc6dae9" providerId="Windows Live" clId="Web-{8D71A9BF-1982-4314-8E83-A2C3821E2019}" dt="2025-03-09T07:52:47.912" v="8267"/>
          <ac:spMkLst>
            <pc:docMk/>
            <pc:sldMk cId="1235635356" sldId="655"/>
            <ac:spMk id="91" creationId="{8AC3D810-BC76-0CFB-AEC1-9A5AC70BFE66}"/>
          </ac:spMkLst>
        </pc:spChg>
        <pc:spChg chg="del">
          <ac:chgData name="이 혜림" userId="5c52451f2cc6dae9" providerId="Windows Live" clId="Web-{8D71A9BF-1982-4314-8E83-A2C3821E2019}" dt="2025-03-09T07:52:47.912" v="8266"/>
          <ac:spMkLst>
            <pc:docMk/>
            <pc:sldMk cId="1235635356" sldId="655"/>
            <ac:spMk id="92" creationId="{210396B6-2DC0-F340-77B1-C85A8896FD86}"/>
          </ac:spMkLst>
        </pc:spChg>
        <pc:spChg chg="del">
          <ac:chgData name="이 혜림" userId="5c52451f2cc6dae9" providerId="Windows Live" clId="Web-{8D71A9BF-1982-4314-8E83-A2C3821E2019}" dt="2025-03-09T07:52:47.912" v="8265"/>
          <ac:spMkLst>
            <pc:docMk/>
            <pc:sldMk cId="1235635356" sldId="655"/>
            <ac:spMk id="93" creationId="{9ED103BF-2D24-9E89-9CDB-1B41FF745F94}"/>
          </ac:spMkLst>
        </pc:spChg>
        <pc:spChg chg="del">
          <ac:chgData name="이 혜림" userId="5c52451f2cc6dae9" providerId="Windows Live" clId="Web-{8D71A9BF-1982-4314-8E83-A2C3821E2019}" dt="2025-03-09T07:52:47.912" v="8264"/>
          <ac:spMkLst>
            <pc:docMk/>
            <pc:sldMk cId="1235635356" sldId="655"/>
            <ac:spMk id="94" creationId="{7BA65546-8003-1B0F-15BB-1EA8F37BEAAA}"/>
          </ac:spMkLst>
        </pc:spChg>
        <pc:spChg chg="del">
          <ac:chgData name="이 혜림" userId="5c52451f2cc6dae9" providerId="Windows Live" clId="Web-{8D71A9BF-1982-4314-8E83-A2C3821E2019}" dt="2025-03-09T07:52:47.912" v="8263"/>
          <ac:spMkLst>
            <pc:docMk/>
            <pc:sldMk cId="1235635356" sldId="655"/>
            <ac:spMk id="95" creationId="{D3B6DEA8-35E2-C661-EE33-C5143D7F4708}"/>
          </ac:spMkLst>
        </pc:spChg>
        <pc:spChg chg="add mod">
          <ac:chgData name="이 혜림" userId="5c52451f2cc6dae9" providerId="Windows Live" clId="Web-{8D71A9BF-1982-4314-8E83-A2C3821E2019}" dt="2025-03-09T08:10:48.877" v="8511" actId="1076"/>
          <ac:spMkLst>
            <pc:docMk/>
            <pc:sldMk cId="1235635356" sldId="655"/>
            <ac:spMk id="97" creationId="{39BF8079-3DDF-1735-0F29-720BE1CC6693}"/>
          </ac:spMkLst>
        </pc:spChg>
        <pc:spChg chg="del">
          <ac:chgData name="이 혜림" userId="5c52451f2cc6dae9" providerId="Windows Live" clId="Web-{8D71A9BF-1982-4314-8E83-A2C3821E2019}" dt="2025-03-09T07:52:47.912" v="8261"/>
          <ac:spMkLst>
            <pc:docMk/>
            <pc:sldMk cId="1235635356" sldId="655"/>
            <ac:spMk id="98" creationId="{D5ABDE04-A485-6FA1-5D49-1D71541320B5}"/>
          </ac:spMkLst>
        </pc:spChg>
        <pc:spChg chg="del">
          <ac:chgData name="이 혜림" userId="5c52451f2cc6dae9" providerId="Windows Live" clId="Web-{8D71A9BF-1982-4314-8E83-A2C3821E2019}" dt="2025-03-09T07:52:47.912" v="8260"/>
          <ac:spMkLst>
            <pc:docMk/>
            <pc:sldMk cId="1235635356" sldId="655"/>
            <ac:spMk id="99" creationId="{C65794F6-2617-E384-8439-40FAB8C673E0}"/>
          </ac:spMkLst>
        </pc:spChg>
        <pc:spChg chg="del">
          <ac:chgData name="이 혜림" userId="5c52451f2cc6dae9" providerId="Windows Live" clId="Web-{8D71A9BF-1982-4314-8E83-A2C3821E2019}" dt="2025-03-09T07:52:47.912" v="8259"/>
          <ac:spMkLst>
            <pc:docMk/>
            <pc:sldMk cId="1235635356" sldId="655"/>
            <ac:spMk id="100" creationId="{827CB55D-4717-6A0F-1DD4-667CE3E87901}"/>
          </ac:spMkLst>
        </pc:spChg>
        <pc:spChg chg="del">
          <ac:chgData name="이 혜림" userId="5c52451f2cc6dae9" providerId="Windows Live" clId="Web-{8D71A9BF-1982-4314-8E83-A2C3821E2019}" dt="2025-03-09T07:52:47.912" v="8258"/>
          <ac:spMkLst>
            <pc:docMk/>
            <pc:sldMk cId="1235635356" sldId="655"/>
            <ac:spMk id="101" creationId="{9E4BCB82-6CB9-EC56-6BD8-8B540FC202C0}"/>
          </ac:spMkLst>
        </pc:spChg>
        <pc:spChg chg="del">
          <ac:chgData name="이 혜림" userId="5c52451f2cc6dae9" providerId="Windows Live" clId="Web-{8D71A9BF-1982-4314-8E83-A2C3821E2019}" dt="2025-03-09T07:52:47.912" v="8257"/>
          <ac:spMkLst>
            <pc:docMk/>
            <pc:sldMk cId="1235635356" sldId="655"/>
            <ac:spMk id="102" creationId="{383C323B-1986-73C8-341B-833EA5D79EC3}"/>
          </ac:spMkLst>
        </pc:spChg>
        <pc:spChg chg="add mod">
          <ac:chgData name="이 혜림" userId="5c52451f2cc6dae9" providerId="Windows Live" clId="Web-{8D71A9BF-1982-4314-8E83-A2C3821E2019}" dt="2025-03-09T08:10:48.939" v="8512" actId="1076"/>
          <ac:spMkLst>
            <pc:docMk/>
            <pc:sldMk cId="1235635356" sldId="655"/>
            <ac:spMk id="103" creationId="{A1A5AC97-CAEA-5D05-2B6D-9BB00E700D5A}"/>
          </ac:spMkLst>
        </pc:spChg>
        <pc:spChg chg="add mod ord">
          <ac:chgData name="이 혜림" userId="5c52451f2cc6dae9" providerId="Windows Live" clId="Web-{8D71A9BF-1982-4314-8E83-A2C3821E2019}" dt="2025-03-09T08:11:02.393" v="8514"/>
          <ac:spMkLst>
            <pc:docMk/>
            <pc:sldMk cId="1235635356" sldId="655"/>
            <ac:spMk id="104" creationId="{EE6F01F9-EABF-0731-742F-0DBB296F9EBE}"/>
          </ac:spMkLst>
        </pc:spChg>
        <pc:spChg chg="del">
          <ac:chgData name="이 혜림" userId="5c52451f2cc6dae9" providerId="Windows Live" clId="Web-{8D71A9BF-1982-4314-8E83-A2C3821E2019}" dt="2025-03-09T07:52:47.912" v="8256"/>
          <ac:spMkLst>
            <pc:docMk/>
            <pc:sldMk cId="1235635356" sldId="655"/>
            <ac:spMk id="106" creationId="{7376F2BB-D51B-EBDC-6ADF-AFFE5A7AD89C}"/>
          </ac:spMkLst>
        </pc:spChg>
        <pc:spChg chg="del">
          <ac:chgData name="이 혜림" userId="5c52451f2cc6dae9" providerId="Windows Live" clId="Web-{8D71A9BF-1982-4314-8E83-A2C3821E2019}" dt="2025-03-09T07:52:47.912" v="8255"/>
          <ac:spMkLst>
            <pc:docMk/>
            <pc:sldMk cId="1235635356" sldId="655"/>
            <ac:spMk id="107" creationId="{0B5BD739-7647-410A-B3A5-325ACB7ADC7A}"/>
          </ac:spMkLst>
        </pc:spChg>
        <pc:spChg chg="mod">
          <ac:chgData name="이 혜림" userId="5c52451f2cc6dae9" providerId="Windows Live" clId="Web-{8D71A9BF-1982-4314-8E83-A2C3821E2019}" dt="2025-03-09T08:21:39.464" v="9693" actId="20577"/>
          <ac:spMkLst>
            <pc:docMk/>
            <pc:sldMk cId="1235635356" sldId="655"/>
            <ac:spMk id="108" creationId="{5CBC01B1-CFAA-C7BF-ABD5-AC71C3CF7B39}"/>
          </ac:spMkLst>
        </pc:spChg>
        <pc:spChg chg="add mod">
          <ac:chgData name="이 혜림" userId="5c52451f2cc6dae9" providerId="Windows Live" clId="Web-{8D71A9BF-1982-4314-8E83-A2C3821E2019}" dt="2025-03-09T08:13:33.086" v="8540" actId="20577"/>
          <ac:spMkLst>
            <pc:docMk/>
            <pc:sldMk cId="1235635356" sldId="655"/>
            <ac:spMk id="112" creationId="{BBD244F3-8292-40EB-8F6E-39DBBABD82D2}"/>
          </ac:spMkLst>
        </pc:spChg>
        <pc:spChg chg="add mod">
          <ac:chgData name="이 혜림" userId="5c52451f2cc6dae9" providerId="Windows Live" clId="Web-{8D71A9BF-1982-4314-8E83-A2C3821E2019}" dt="2025-03-09T08:16:31.077" v="8911" actId="20577"/>
          <ac:spMkLst>
            <pc:docMk/>
            <pc:sldMk cId="1235635356" sldId="655"/>
            <ac:spMk id="114" creationId="{864DB356-7B19-FAD4-E874-EE402348E44D}"/>
          </ac:spMkLst>
        </pc:spChg>
        <pc:spChg chg="add mod">
          <ac:chgData name="이 혜림" userId="5c52451f2cc6dae9" providerId="Windows Live" clId="Web-{8D71A9BF-1982-4314-8E83-A2C3821E2019}" dt="2025-03-09T08:17:18.907" v="9012" actId="20577"/>
          <ac:spMkLst>
            <pc:docMk/>
            <pc:sldMk cId="1235635356" sldId="655"/>
            <ac:spMk id="115" creationId="{6F135CDB-5081-5E86-AD6B-9B195FDA3FD2}"/>
          </ac:spMkLst>
        </pc:spChg>
        <pc:grpChg chg="del">
          <ac:chgData name="이 혜림" userId="5c52451f2cc6dae9" providerId="Windows Live" clId="Web-{8D71A9BF-1982-4314-8E83-A2C3821E2019}" dt="2025-03-09T07:52:47.928" v="8306"/>
          <ac:grpSpMkLst>
            <pc:docMk/>
            <pc:sldMk cId="1235635356" sldId="655"/>
            <ac:grpSpMk id="37" creationId="{5D05B04C-A2FA-48FB-B893-67F98ED899BB}"/>
          </ac:grpSpMkLst>
        </pc:grpChg>
        <pc:grpChg chg="del">
          <ac:chgData name="이 혜림" userId="5c52451f2cc6dae9" providerId="Windows Live" clId="Web-{8D71A9BF-1982-4314-8E83-A2C3821E2019}" dt="2025-03-09T07:52:47.928" v="8277"/>
          <ac:grpSpMkLst>
            <pc:docMk/>
            <pc:sldMk cId="1235635356" sldId="655"/>
            <ac:grpSpMk id="78" creationId="{43077DDA-ABC6-7358-AC90-CC50F7920746}"/>
          </ac:grpSpMkLst>
        </pc:grpChg>
        <pc:graphicFrameChg chg="mod modGraphic">
          <ac:chgData name="이 혜림" userId="5c52451f2cc6dae9" providerId="Windows Live" clId="Web-{8D71A9BF-1982-4314-8E83-A2C3821E2019}" dt="2025-03-09T08:26:36.256" v="9746"/>
          <ac:graphicFrameMkLst>
            <pc:docMk/>
            <pc:sldMk cId="1235635356" sldId="655"/>
            <ac:graphicFrameMk id="50" creationId="{8648C866-371D-D4C8-91C2-44A84738B5D8}"/>
          </ac:graphicFrameMkLst>
        </pc:graphicFrameChg>
        <pc:picChg chg="del">
          <ac:chgData name="이 혜림" userId="5c52451f2cc6dae9" providerId="Windows Live" clId="Web-{8D71A9BF-1982-4314-8E83-A2C3821E2019}" dt="2025-03-09T07:52:47.928" v="8295"/>
          <ac:picMkLst>
            <pc:docMk/>
            <pc:sldMk cId="1235635356" sldId="655"/>
            <ac:picMk id="49" creationId="{2CD3390C-BC17-977E-719F-B15B9460D840}"/>
          </ac:picMkLst>
        </pc:picChg>
        <pc:picChg chg="del">
          <ac:chgData name="이 혜림" userId="5c52451f2cc6dae9" providerId="Windows Live" clId="Web-{8D71A9BF-1982-4314-8E83-A2C3821E2019}" dt="2025-03-09T07:52:47.928" v="8275"/>
          <ac:picMkLst>
            <pc:docMk/>
            <pc:sldMk cId="1235635356" sldId="655"/>
            <ac:picMk id="82" creationId="{9EEAA209-1EA7-51DD-FE99-665AC222E529}"/>
          </ac:picMkLst>
        </pc:picChg>
        <pc:picChg chg="del">
          <ac:chgData name="이 혜림" userId="5c52451f2cc6dae9" providerId="Windows Live" clId="Web-{8D71A9BF-1982-4314-8E83-A2C3821E2019}" dt="2025-03-09T07:52:47.912" v="8262"/>
          <ac:picMkLst>
            <pc:docMk/>
            <pc:sldMk cId="1235635356" sldId="655"/>
            <ac:picMk id="96" creationId="{E9344EEC-F214-BF7B-C72E-D7233C9E02CF}"/>
          </ac:picMkLst>
        </pc:picChg>
        <pc:picChg chg="add mod">
          <ac:chgData name="이 혜림" userId="5c52451f2cc6dae9" providerId="Windows Live" clId="Web-{8D71A9BF-1982-4314-8E83-A2C3821E2019}" dt="2025-03-09T08:12:40.568" v="8530"/>
          <ac:picMkLst>
            <pc:docMk/>
            <pc:sldMk cId="1235635356" sldId="655"/>
            <ac:picMk id="109" creationId="{A443C57D-CE26-07A2-BB4D-37FB8475FBC6}"/>
          </ac:picMkLst>
        </pc:picChg>
        <pc:picChg chg="add mod">
          <ac:chgData name="이 혜림" userId="5c52451f2cc6dae9" providerId="Windows Live" clId="Web-{8D71A9BF-1982-4314-8E83-A2C3821E2019}" dt="2025-03-09T08:12:22.193" v="8528" actId="1076"/>
          <ac:picMkLst>
            <pc:docMk/>
            <pc:sldMk cId="1235635356" sldId="655"/>
            <ac:picMk id="111" creationId="{D2C44CA6-974D-FD0F-C2A8-D24BDFE3AE88}"/>
          </ac:picMkLst>
        </pc:picChg>
        <pc:cxnChg chg="del">
          <ac:chgData name="이 혜림" userId="5c52451f2cc6dae9" providerId="Windows Live" clId="Web-{8D71A9BF-1982-4314-8E83-A2C3821E2019}" dt="2025-03-09T07:52:47.928" v="8292"/>
          <ac:cxnSpMkLst>
            <pc:docMk/>
            <pc:sldMk cId="1235635356" sldId="655"/>
            <ac:cxnSpMk id="53" creationId="{A8C04A39-10D1-68B0-53E6-57AEF1B33650}"/>
          </ac:cxnSpMkLst>
        </pc:cxnChg>
        <pc:cxnChg chg="del">
          <ac:chgData name="이 혜림" userId="5c52451f2cc6dae9" providerId="Windows Live" clId="Web-{8D71A9BF-1982-4314-8E83-A2C3821E2019}" dt="2025-03-09T07:52:47.928" v="8289"/>
          <ac:cxnSpMkLst>
            <pc:docMk/>
            <pc:sldMk cId="1235635356" sldId="655"/>
            <ac:cxnSpMk id="57" creationId="{1BFEC03A-D5E0-28BB-94AF-AF067478F8D7}"/>
          </ac:cxnSpMkLst>
        </pc:cxnChg>
      </pc:sldChg>
      <pc:sldChg chg="addSp delSp modSp add replId">
        <pc:chgData name="이 혜림" userId="5c52451f2cc6dae9" providerId="Windows Live" clId="Web-{8D71A9BF-1982-4314-8E83-A2C3821E2019}" dt="2025-03-09T08:25:36.192" v="9744"/>
        <pc:sldMkLst>
          <pc:docMk/>
          <pc:sldMk cId="2476908290" sldId="656"/>
        </pc:sldMkLst>
        <pc:spChg chg="add mod">
          <ac:chgData name="이 혜림" userId="5c52451f2cc6dae9" providerId="Windows Live" clId="Web-{8D71A9BF-1982-4314-8E83-A2C3821E2019}" dt="2025-03-09T08:23:49.422" v="9715" actId="14100"/>
          <ac:spMkLst>
            <pc:docMk/>
            <pc:sldMk cId="2476908290" sldId="656"/>
            <ac:spMk id="8" creationId="{96A39976-20C3-0BA3-6F66-BF5EDC5AFCB1}"/>
          </ac:spMkLst>
        </pc:spChg>
        <pc:spChg chg="add mod">
          <ac:chgData name="이 혜림" userId="5c52451f2cc6dae9" providerId="Windows Live" clId="Web-{8D71A9BF-1982-4314-8E83-A2C3821E2019}" dt="2025-03-09T08:24:10.454" v="9720" actId="1076"/>
          <ac:spMkLst>
            <pc:docMk/>
            <pc:sldMk cId="2476908290" sldId="656"/>
            <ac:spMk id="9" creationId="{48CF4ED4-52D8-B18C-6527-27A336D7058C}"/>
          </ac:spMkLst>
        </pc:spChg>
        <pc:spChg chg="add mod">
          <ac:chgData name="이 혜림" userId="5c52451f2cc6dae9" providerId="Windows Live" clId="Web-{8D71A9BF-1982-4314-8E83-A2C3821E2019}" dt="2025-03-09T08:24:04.860" v="9719" actId="1076"/>
          <ac:spMkLst>
            <pc:docMk/>
            <pc:sldMk cId="2476908290" sldId="656"/>
            <ac:spMk id="10" creationId="{7EA10CAE-4AE3-B250-9927-4536BFC27C71}"/>
          </ac:spMkLst>
        </pc:spChg>
        <pc:spChg chg="add mod">
          <ac:chgData name="이 혜림" userId="5c52451f2cc6dae9" providerId="Windows Live" clId="Web-{8D71A9BF-1982-4314-8E83-A2C3821E2019}" dt="2025-03-09T08:24:15.892" v="9722" actId="1076"/>
          <ac:spMkLst>
            <pc:docMk/>
            <pc:sldMk cId="2476908290" sldId="656"/>
            <ac:spMk id="11" creationId="{2AC8B538-0149-0A1D-19AD-8A41DA1D9DC2}"/>
          </ac:spMkLst>
        </pc:spChg>
        <pc:spChg chg="add mod">
          <ac:chgData name="이 혜림" userId="5c52451f2cc6dae9" providerId="Windows Live" clId="Web-{8D71A9BF-1982-4314-8E83-A2C3821E2019}" dt="2025-03-09T08:24:22.283" v="9724" actId="1076"/>
          <ac:spMkLst>
            <pc:docMk/>
            <pc:sldMk cId="2476908290" sldId="656"/>
            <ac:spMk id="12" creationId="{A4AD198C-B3F3-0A53-A084-F0EBF950869A}"/>
          </ac:spMkLst>
        </pc:spChg>
        <pc:spChg chg="add mod">
          <ac:chgData name="이 혜림" userId="5c52451f2cc6dae9" providerId="Windows Live" clId="Web-{8D71A9BF-1982-4314-8E83-A2C3821E2019}" dt="2025-03-09T08:24:30.252" v="9727" actId="1076"/>
          <ac:spMkLst>
            <pc:docMk/>
            <pc:sldMk cId="2476908290" sldId="656"/>
            <ac:spMk id="13" creationId="{2449DADD-CB7F-E31A-15F0-B9458A1B001E}"/>
          </ac:spMkLst>
        </pc:spChg>
        <pc:spChg chg="add mod">
          <ac:chgData name="이 혜림" userId="5c52451f2cc6dae9" providerId="Windows Live" clId="Web-{8D71A9BF-1982-4314-8E83-A2C3821E2019}" dt="2025-03-09T08:25:13.910" v="9738" actId="1076"/>
          <ac:spMkLst>
            <pc:docMk/>
            <pc:sldMk cId="2476908290" sldId="656"/>
            <ac:spMk id="15" creationId="{5F19EDA7-48EC-69AE-FE57-AE2F1C659C9A}"/>
          </ac:spMkLst>
        </pc:spChg>
        <pc:spChg chg="add del mod">
          <ac:chgData name="이 혜림" userId="5c52451f2cc6dae9" providerId="Windows Live" clId="Web-{8D71A9BF-1982-4314-8E83-A2C3821E2019}" dt="2025-03-09T08:25:36.192" v="9744"/>
          <ac:spMkLst>
            <pc:docMk/>
            <pc:sldMk cId="2476908290" sldId="656"/>
            <ac:spMk id="16" creationId="{38F3585E-6DAE-49EF-6756-3D944DBE97E9}"/>
          </ac:spMkLst>
        </pc:spChg>
        <pc:spChg chg="add del mod">
          <ac:chgData name="이 혜림" userId="5c52451f2cc6dae9" providerId="Windows Live" clId="Web-{8D71A9BF-1982-4314-8E83-A2C3821E2019}" dt="2025-03-09T08:25:32.488" v="9743"/>
          <ac:spMkLst>
            <pc:docMk/>
            <pc:sldMk cId="2476908290" sldId="656"/>
            <ac:spMk id="18" creationId="{60FCBFFA-5F80-3C21-65A9-A27FD258A9AE}"/>
          </ac:spMkLst>
        </pc:spChg>
        <pc:graphicFrameChg chg="del mod">
          <ac:chgData name="이 혜림" userId="5c52451f2cc6dae9" providerId="Windows Live" clId="Web-{8D71A9BF-1982-4314-8E83-A2C3821E2019}" dt="2025-03-09T08:22:51.936" v="9704"/>
          <ac:graphicFrameMkLst>
            <pc:docMk/>
            <pc:sldMk cId="2476908290" sldId="656"/>
            <ac:graphicFrameMk id="17" creationId="{E2B75ACB-34BF-6795-536F-C97527FE8E86}"/>
          </ac:graphicFrameMkLst>
        </pc:graphicFrameChg>
        <pc:picChg chg="del">
          <ac:chgData name="이 혜림" userId="5c52451f2cc6dae9" providerId="Windows Live" clId="Web-{8D71A9BF-1982-4314-8E83-A2C3821E2019}" dt="2025-03-09T08:22:54.405" v="9705"/>
          <ac:picMkLst>
            <pc:docMk/>
            <pc:sldMk cId="2476908290" sldId="656"/>
            <ac:picMk id="6" creationId="{F0D83FE4-1164-7273-26D3-F38B78071843}"/>
          </ac:picMkLst>
        </pc:picChg>
        <pc:picChg chg="add mod">
          <ac:chgData name="이 혜림" userId="5c52451f2cc6dae9" providerId="Windows Live" clId="Web-{8D71A9BF-1982-4314-8E83-A2C3821E2019}" dt="2025-03-09T08:23:07.530" v="9707" actId="1076"/>
          <ac:picMkLst>
            <pc:docMk/>
            <pc:sldMk cId="2476908290" sldId="656"/>
            <ac:picMk id="7" creationId="{5C7A700E-1328-D415-3E71-3B50AD2079FD}"/>
          </ac:picMkLst>
        </pc:picChg>
      </pc:sldChg>
      <pc:sldChg chg="addSp delSp modSp add replId">
        <pc:chgData name="이 혜림" userId="5c52451f2cc6dae9" providerId="Windows Live" clId="Web-{8D71A9BF-1982-4314-8E83-A2C3821E2019}" dt="2025-03-09T08:47:50.802" v="10191" actId="1076"/>
        <pc:sldMkLst>
          <pc:docMk/>
          <pc:sldMk cId="4198775215" sldId="657"/>
        </pc:sldMkLst>
        <pc:spChg chg="mod">
          <ac:chgData name="이 혜림" userId="5c52451f2cc6dae9" providerId="Windows Live" clId="Web-{8D71A9BF-1982-4314-8E83-A2C3821E2019}" dt="2025-03-09T08:29:56.248" v="9754" actId="20577"/>
          <ac:spMkLst>
            <pc:docMk/>
            <pc:sldMk cId="4198775215" sldId="657"/>
            <ac:spMk id="2" creationId="{05A2FE10-8C37-34E9-BAE3-1A35E699EB14}"/>
          </ac:spMkLst>
        </pc:spChg>
        <pc:spChg chg="del">
          <ac:chgData name="이 혜림" userId="5c52451f2cc6dae9" providerId="Windows Live" clId="Web-{8D71A9BF-1982-4314-8E83-A2C3821E2019}" dt="2025-03-09T08:37:47.015" v="10077"/>
          <ac:spMkLst>
            <pc:docMk/>
            <pc:sldMk cId="4198775215" sldId="657"/>
            <ac:spMk id="7" creationId="{60DFEBF3-DABB-C53C-AD47-66D5FDC716E9}"/>
          </ac:spMkLst>
        </pc:spChg>
        <pc:spChg chg="del">
          <ac:chgData name="이 혜림" userId="5c52451f2cc6dae9" providerId="Windows Live" clId="Web-{8D71A9BF-1982-4314-8E83-A2C3821E2019}" dt="2025-03-09T08:37:47.015" v="10076"/>
          <ac:spMkLst>
            <pc:docMk/>
            <pc:sldMk cId="4198775215" sldId="657"/>
            <ac:spMk id="9" creationId="{19DE7CE0-1E0A-8678-F055-744C324C3210}"/>
          </ac:spMkLst>
        </pc:spChg>
        <pc:spChg chg="del">
          <ac:chgData name="이 혜림" userId="5c52451f2cc6dae9" providerId="Windows Live" clId="Web-{8D71A9BF-1982-4314-8E83-A2C3821E2019}" dt="2025-03-09T08:37:47.015" v="10075"/>
          <ac:spMkLst>
            <pc:docMk/>
            <pc:sldMk cId="4198775215" sldId="657"/>
            <ac:spMk id="10" creationId="{8E4980F8-0F70-3D66-5A2E-51B7F3F193E3}"/>
          </ac:spMkLst>
        </pc:spChg>
        <pc:spChg chg="del">
          <ac:chgData name="이 혜림" userId="5c52451f2cc6dae9" providerId="Windows Live" clId="Web-{8D71A9BF-1982-4314-8E83-A2C3821E2019}" dt="2025-03-09T08:37:47.015" v="10074"/>
          <ac:spMkLst>
            <pc:docMk/>
            <pc:sldMk cId="4198775215" sldId="657"/>
            <ac:spMk id="11" creationId="{0676DEE5-30B7-6F60-B0F7-B1BC306BA337}"/>
          </ac:spMkLst>
        </pc:spChg>
        <pc:spChg chg="del">
          <ac:chgData name="이 혜림" userId="5c52451f2cc6dae9" providerId="Windows Live" clId="Web-{8D71A9BF-1982-4314-8E83-A2C3821E2019}" dt="2025-03-09T08:37:47.015" v="10073"/>
          <ac:spMkLst>
            <pc:docMk/>
            <pc:sldMk cId="4198775215" sldId="657"/>
            <ac:spMk id="12" creationId="{91F3CD4E-95BB-30E1-BB2B-EC0B60B1DA93}"/>
          </ac:spMkLst>
        </pc:spChg>
        <pc:spChg chg="del">
          <ac:chgData name="이 혜림" userId="5c52451f2cc6dae9" providerId="Windows Live" clId="Web-{8D71A9BF-1982-4314-8E83-A2C3821E2019}" dt="2025-03-09T08:37:46.999" v="10069"/>
          <ac:spMkLst>
            <pc:docMk/>
            <pc:sldMk cId="4198775215" sldId="657"/>
            <ac:spMk id="13" creationId="{B1A027C9-7B1A-E934-3DAE-077B24E95FAE}"/>
          </ac:spMkLst>
        </pc:spChg>
        <pc:spChg chg="del">
          <ac:chgData name="이 혜림" userId="5c52451f2cc6dae9" providerId="Windows Live" clId="Web-{8D71A9BF-1982-4314-8E83-A2C3821E2019}" dt="2025-03-09T08:37:46.999" v="10072"/>
          <ac:spMkLst>
            <pc:docMk/>
            <pc:sldMk cId="4198775215" sldId="657"/>
            <ac:spMk id="14" creationId="{1EE733EF-82A1-FC92-71F5-FB93F99CEECA}"/>
          </ac:spMkLst>
        </pc:spChg>
        <pc:spChg chg="del">
          <ac:chgData name="이 혜림" userId="5c52451f2cc6dae9" providerId="Windows Live" clId="Web-{8D71A9BF-1982-4314-8E83-A2C3821E2019}" dt="2025-03-09T08:37:46.999" v="10071"/>
          <ac:spMkLst>
            <pc:docMk/>
            <pc:sldMk cId="4198775215" sldId="657"/>
            <ac:spMk id="15" creationId="{CDB53BDF-C12E-B608-5355-4ABA15FA7709}"/>
          </ac:spMkLst>
        </pc:spChg>
        <pc:spChg chg="del">
          <ac:chgData name="이 혜림" userId="5c52451f2cc6dae9" providerId="Windows Live" clId="Web-{8D71A9BF-1982-4314-8E83-A2C3821E2019}" dt="2025-03-09T08:37:46.999" v="10070"/>
          <ac:spMkLst>
            <pc:docMk/>
            <pc:sldMk cId="4198775215" sldId="657"/>
            <ac:spMk id="16" creationId="{F3878D8D-35C6-F963-3D1B-147823534C6A}"/>
          </ac:spMkLst>
        </pc:spChg>
        <pc:spChg chg="del">
          <ac:chgData name="이 혜림" userId="5c52451f2cc6dae9" providerId="Windows Live" clId="Web-{8D71A9BF-1982-4314-8E83-A2C3821E2019}" dt="2025-03-09T08:37:46.999" v="10068"/>
          <ac:spMkLst>
            <pc:docMk/>
            <pc:sldMk cId="4198775215" sldId="657"/>
            <ac:spMk id="17" creationId="{8B7A8D21-D061-1836-5AFE-ECF64267430C}"/>
          </ac:spMkLst>
        </pc:spChg>
        <pc:spChg chg="del">
          <ac:chgData name="이 혜림" userId="5c52451f2cc6dae9" providerId="Windows Live" clId="Web-{8D71A9BF-1982-4314-8E83-A2C3821E2019}" dt="2025-03-09T08:37:46.999" v="10067"/>
          <ac:spMkLst>
            <pc:docMk/>
            <pc:sldMk cId="4198775215" sldId="657"/>
            <ac:spMk id="18" creationId="{06C34FC8-A2FE-94CC-2738-E5278CAE0506}"/>
          </ac:spMkLst>
        </pc:spChg>
        <pc:spChg chg="del">
          <ac:chgData name="이 혜림" userId="5c52451f2cc6dae9" providerId="Windows Live" clId="Web-{8D71A9BF-1982-4314-8E83-A2C3821E2019}" dt="2025-03-09T08:37:46.999" v="10066"/>
          <ac:spMkLst>
            <pc:docMk/>
            <pc:sldMk cId="4198775215" sldId="657"/>
            <ac:spMk id="21" creationId="{86DF2AE3-1584-4F3F-C0C2-35677BCEADB8}"/>
          </ac:spMkLst>
        </pc:spChg>
        <pc:spChg chg="del">
          <ac:chgData name="이 혜림" userId="5c52451f2cc6dae9" providerId="Windows Live" clId="Web-{8D71A9BF-1982-4314-8E83-A2C3821E2019}" dt="2025-03-09T08:37:46.999" v="10065"/>
          <ac:spMkLst>
            <pc:docMk/>
            <pc:sldMk cId="4198775215" sldId="657"/>
            <ac:spMk id="24" creationId="{70883E82-D3FB-AF91-3D59-66B646B4A7F0}"/>
          </ac:spMkLst>
        </pc:spChg>
        <pc:spChg chg="del">
          <ac:chgData name="이 혜림" userId="5c52451f2cc6dae9" providerId="Windows Live" clId="Web-{8D71A9BF-1982-4314-8E83-A2C3821E2019}" dt="2025-03-09T08:37:46.999" v="10064"/>
          <ac:spMkLst>
            <pc:docMk/>
            <pc:sldMk cId="4198775215" sldId="657"/>
            <ac:spMk id="25" creationId="{58426EDC-8966-AE0B-D400-D141754B472A}"/>
          </ac:spMkLst>
        </pc:spChg>
        <pc:spChg chg="del">
          <ac:chgData name="이 혜림" userId="5c52451f2cc6dae9" providerId="Windows Live" clId="Web-{8D71A9BF-1982-4314-8E83-A2C3821E2019}" dt="2025-03-09T08:37:46.999" v="10063"/>
          <ac:spMkLst>
            <pc:docMk/>
            <pc:sldMk cId="4198775215" sldId="657"/>
            <ac:spMk id="26" creationId="{EC14BCB2-E9FA-4C11-A054-14303DB1BEA9}"/>
          </ac:spMkLst>
        </pc:spChg>
        <pc:spChg chg="del">
          <ac:chgData name="이 혜림" userId="5c52451f2cc6dae9" providerId="Windows Live" clId="Web-{8D71A9BF-1982-4314-8E83-A2C3821E2019}" dt="2025-03-09T08:37:46.999" v="10062"/>
          <ac:spMkLst>
            <pc:docMk/>
            <pc:sldMk cId="4198775215" sldId="657"/>
            <ac:spMk id="29" creationId="{3D441EC4-B167-B5EB-11D5-B2D5FB6F8DFE}"/>
          </ac:spMkLst>
        </pc:spChg>
        <pc:spChg chg="del">
          <ac:chgData name="이 혜림" userId="5c52451f2cc6dae9" providerId="Windows Live" clId="Web-{8D71A9BF-1982-4314-8E83-A2C3821E2019}" dt="2025-03-09T08:37:46.999" v="10061"/>
          <ac:spMkLst>
            <pc:docMk/>
            <pc:sldMk cId="4198775215" sldId="657"/>
            <ac:spMk id="30" creationId="{6168E26B-6FE9-78A3-312F-7B035BC06CD4}"/>
          </ac:spMkLst>
        </pc:spChg>
        <pc:spChg chg="add mod">
          <ac:chgData name="이 혜림" userId="5c52451f2cc6dae9" providerId="Windows Live" clId="Web-{8D71A9BF-1982-4314-8E83-A2C3821E2019}" dt="2025-03-09T08:45:43.626" v="10184"/>
          <ac:spMkLst>
            <pc:docMk/>
            <pc:sldMk cId="4198775215" sldId="657"/>
            <ac:spMk id="31" creationId="{2345F588-D13C-831E-2692-44DEE8F8F468}"/>
          </ac:spMkLst>
        </pc:spChg>
        <pc:spChg chg="del">
          <ac:chgData name="이 혜림" userId="5c52451f2cc6dae9" providerId="Windows Live" clId="Web-{8D71A9BF-1982-4314-8E83-A2C3821E2019}" dt="2025-03-09T08:37:46.999" v="10060"/>
          <ac:spMkLst>
            <pc:docMk/>
            <pc:sldMk cId="4198775215" sldId="657"/>
            <ac:spMk id="32" creationId="{CCD41874-8168-A9D4-B3AB-C54236DB8F9A}"/>
          </ac:spMkLst>
        </pc:spChg>
        <pc:spChg chg="del">
          <ac:chgData name="이 혜림" userId="5c52451f2cc6dae9" providerId="Windows Live" clId="Web-{8D71A9BF-1982-4314-8E83-A2C3821E2019}" dt="2025-03-09T08:37:46.999" v="10059"/>
          <ac:spMkLst>
            <pc:docMk/>
            <pc:sldMk cId="4198775215" sldId="657"/>
            <ac:spMk id="33" creationId="{21298753-231C-1D5F-88F8-96C539C09C99}"/>
          </ac:spMkLst>
        </pc:spChg>
        <pc:spChg chg="del">
          <ac:chgData name="이 혜림" userId="5c52451f2cc6dae9" providerId="Windows Live" clId="Web-{8D71A9BF-1982-4314-8E83-A2C3821E2019}" dt="2025-03-09T08:37:46.999" v="10058"/>
          <ac:spMkLst>
            <pc:docMk/>
            <pc:sldMk cId="4198775215" sldId="657"/>
            <ac:spMk id="35" creationId="{8F5B841A-E521-414F-4F65-9B639DC5181B}"/>
          </ac:spMkLst>
        </pc:spChg>
        <pc:spChg chg="del">
          <ac:chgData name="이 혜림" userId="5c52451f2cc6dae9" providerId="Windows Live" clId="Web-{8D71A9BF-1982-4314-8E83-A2C3821E2019}" dt="2025-03-09T08:37:46.999" v="10057"/>
          <ac:spMkLst>
            <pc:docMk/>
            <pc:sldMk cId="4198775215" sldId="657"/>
            <ac:spMk id="41" creationId="{44976C12-31B1-30E1-6872-4332D55CAE60}"/>
          </ac:spMkLst>
        </pc:spChg>
        <pc:spChg chg="del">
          <ac:chgData name="이 혜림" userId="5c52451f2cc6dae9" providerId="Windows Live" clId="Web-{8D71A9BF-1982-4314-8E83-A2C3821E2019}" dt="2025-03-09T08:37:46.999" v="10056"/>
          <ac:spMkLst>
            <pc:docMk/>
            <pc:sldMk cId="4198775215" sldId="657"/>
            <ac:spMk id="42" creationId="{554CB889-37D3-0C52-0F1B-860A59B6B0F8}"/>
          </ac:spMkLst>
        </pc:spChg>
        <pc:spChg chg="del">
          <ac:chgData name="이 혜림" userId="5c52451f2cc6dae9" providerId="Windows Live" clId="Web-{8D71A9BF-1982-4314-8E83-A2C3821E2019}" dt="2025-03-09T08:37:46.999" v="10055"/>
          <ac:spMkLst>
            <pc:docMk/>
            <pc:sldMk cId="4198775215" sldId="657"/>
            <ac:spMk id="44" creationId="{2FFA702E-08FB-98FD-1613-24216F2C52C7}"/>
          </ac:spMkLst>
        </pc:spChg>
        <pc:spChg chg="del">
          <ac:chgData name="이 혜림" userId="5c52451f2cc6dae9" providerId="Windows Live" clId="Web-{8D71A9BF-1982-4314-8E83-A2C3821E2019}" dt="2025-03-09T08:37:46.999" v="10054"/>
          <ac:spMkLst>
            <pc:docMk/>
            <pc:sldMk cId="4198775215" sldId="657"/>
            <ac:spMk id="47" creationId="{F2D70C3E-B287-37E3-5711-E5FAEEECE0C6}"/>
          </ac:spMkLst>
        </pc:spChg>
        <pc:spChg chg="del">
          <ac:chgData name="이 혜림" userId="5c52451f2cc6dae9" providerId="Windows Live" clId="Web-{8D71A9BF-1982-4314-8E83-A2C3821E2019}" dt="2025-03-09T08:37:46.999" v="10053"/>
          <ac:spMkLst>
            <pc:docMk/>
            <pc:sldMk cId="4198775215" sldId="657"/>
            <ac:spMk id="48" creationId="{6157DB4C-A277-0F00-AB36-F7074424F845}"/>
          </ac:spMkLst>
        </pc:spChg>
        <pc:spChg chg="del">
          <ac:chgData name="이 혜림" userId="5c52451f2cc6dae9" providerId="Windows Live" clId="Web-{8D71A9BF-1982-4314-8E83-A2C3821E2019}" dt="2025-03-09T08:37:46.999" v="10052"/>
          <ac:spMkLst>
            <pc:docMk/>
            <pc:sldMk cId="4198775215" sldId="657"/>
            <ac:spMk id="56" creationId="{A4A28432-2485-D618-1AE9-A69AE0C5A137}"/>
          </ac:spMkLst>
        </pc:spChg>
        <pc:spChg chg="del">
          <ac:chgData name="이 혜림" userId="5c52451f2cc6dae9" providerId="Windows Live" clId="Web-{8D71A9BF-1982-4314-8E83-A2C3821E2019}" dt="2025-03-09T08:37:46.999" v="10051"/>
          <ac:spMkLst>
            <pc:docMk/>
            <pc:sldMk cId="4198775215" sldId="657"/>
            <ac:spMk id="59" creationId="{0A2DC5B5-85A8-BE67-90EB-9FA05C0E90D2}"/>
          </ac:spMkLst>
        </pc:spChg>
        <pc:spChg chg="del">
          <ac:chgData name="이 혜림" userId="5c52451f2cc6dae9" providerId="Windows Live" clId="Web-{8D71A9BF-1982-4314-8E83-A2C3821E2019}" dt="2025-03-09T08:37:46.999" v="10050"/>
          <ac:spMkLst>
            <pc:docMk/>
            <pc:sldMk cId="4198775215" sldId="657"/>
            <ac:spMk id="60" creationId="{7D3F66B6-D7DA-F1B6-4FB4-F1949FCF36B2}"/>
          </ac:spMkLst>
        </pc:spChg>
        <pc:spChg chg="del">
          <ac:chgData name="이 혜림" userId="5c52451f2cc6dae9" providerId="Windows Live" clId="Web-{8D71A9BF-1982-4314-8E83-A2C3821E2019}" dt="2025-03-09T08:37:46.999" v="10049"/>
          <ac:spMkLst>
            <pc:docMk/>
            <pc:sldMk cId="4198775215" sldId="657"/>
            <ac:spMk id="62" creationId="{A617DA8C-8C0A-0792-931A-BC7407F0F41C}"/>
          </ac:spMkLst>
        </pc:spChg>
        <pc:spChg chg="del">
          <ac:chgData name="이 혜림" userId="5c52451f2cc6dae9" providerId="Windows Live" clId="Web-{8D71A9BF-1982-4314-8E83-A2C3821E2019}" dt="2025-03-09T08:37:46.999" v="10048"/>
          <ac:spMkLst>
            <pc:docMk/>
            <pc:sldMk cId="4198775215" sldId="657"/>
            <ac:spMk id="63" creationId="{514640FA-44DA-ECB7-82C3-6F52CCBD7594}"/>
          </ac:spMkLst>
        </pc:spChg>
        <pc:spChg chg="del">
          <ac:chgData name="이 혜림" userId="5c52451f2cc6dae9" providerId="Windows Live" clId="Web-{8D71A9BF-1982-4314-8E83-A2C3821E2019}" dt="2025-03-09T08:37:46.999" v="10047"/>
          <ac:spMkLst>
            <pc:docMk/>
            <pc:sldMk cId="4198775215" sldId="657"/>
            <ac:spMk id="65" creationId="{9FF555AC-F460-3C44-8A22-D15A8EC05059}"/>
          </ac:spMkLst>
        </pc:spChg>
        <pc:spChg chg="del">
          <ac:chgData name="이 혜림" userId="5c52451f2cc6dae9" providerId="Windows Live" clId="Web-{8D71A9BF-1982-4314-8E83-A2C3821E2019}" dt="2025-03-09T08:37:46.999" v="10046"/>
          <ac:spMkLst>
            <pc:docMk/>
            <pc:sldMk cId="4198775215" sldId="657"/>
            <ac:spMk id="68" creationId="{A21F0478-F125-9F94-30B1-B6DE41017C12}"/>
          </ac:spMkLst>
        </pc:spChg>
        <pc:spChg chg="del">
          <ac:chgData name="이 혜림" userId="5c52451f2cc6dae9" providerId="Windows Live" clId="Web-{8D71A9BF-1982-4314-8E83-A2C3821E2019}" dt="2025-03-09T08:37:46.999" v="10045"/>
          <ac:spMkLst>
            <pc:docMk/>
            <pc:sldMk cId="4198775215" sldId="657"/>
            <ac:spMk id="74" creationId="{AFC244D8-9311-8F3A-0823-EE719BE8B6E5}"/>
          </ac:spMkLst>
        </pc:spChg>
        <pc:spChg chg="del">
          <ac:chgData name="이 혜림" userId="5c52451f2cc6dae9" providerId="Windows Live" clId="Web-{8D71A9BF-1982-4314-8E83-A2C3821E2019}" dt="2025-03-09T08:37:46.999" v="10044"/>
          <ac:spMkLst>
            <pc:docMk/>
            <pc:sldMk cId="4198775215" sldId="657"/>
            <ac:spMk id="76" creationId="{E877CE86-1828-98C9-F17A-96011859C107}"/>
          </ac:spMkLst>
        </pc:spChg>
        <pc:spChg chg="del">
          <ac:chgData name="이 혜림" userId="5c52451f2cc6dae9" providerId="Windows Live" clId="Web-{8D71A9BF-1982-4314-8E83-A2C3821E2019}" dt="2025-03-09T08:37:46.999" v="10043"/>
          <ac:spMkLst>
            <pc:docMk/>
            <pc:sldMk cId="4198775215" sldId="657"/>
            <ac:spMk id="86" creationId="{B8B0C6B1-6DD0-DFFD-B4BF-DB8AA7CC74A8}"/>
          </ac:spMkLst>
        </pc:spChg>
        <pc:spChg chg="del">
          <ac:chgData name="이 혜림" userId="5c52451f2cc6dae9" providerId="Windows Live" clId="Web-{8D71A9BF-1982-4314-8E83-A2C3821E2019}" dt="2025-03-09T08:37:46.999" v="10042"/>
          <ac:spMkLst>
            <pc:docMk/>
            <pc:sldMk cId="4198775215" sldId="657"/>
            <ac:spMk id="97" creationId="{4E7FAB9A-C68E-09B4-90F5-0F8865C787F3}"/>
          </ac:spMkLst>
        </pc:spChg>
        <pc:spChg chg="del">
          <ac:chgData name="이 혜림" userId="5c52451f2cc6dae9" providerId="Windows Live" clId="Web-{8D71A9BF-1982-4314-8E83-A2C3821E2019}" dt="2025-03-09T08:37:46.999" v="10041"/>
          <ac:spMkLst>
            <pc:docMk/>
            <pc:sldMk cId="4198775215" sldId="657"/>
            <ac:spMk id="103" creationId="{7B63DF16-7A2B-8014-FE2E-4013FAB9AA24}"/>
          </ac:spMkLst>
        </pc:spChg>
        <pc:spChg chg="del">
          <ac:chgData name="이 혜림" userId="5c52451f2cc6dae9" providerId="Windows Live" clId="Web-{8D71A9BF-1982-4314-8E83-A2C3821E2019}" dt="2025-03-09T08:37:47.015" v="10078"/>
          <ac:spMkLst>
            <pc:docMk/>
            <pc:sldMk cId="4198775215" sldId="657"/>
            <ac:spMk id="104" creationId="{0758719D-4DCB-D994-75EC-E9C55509C5B5}"/>
          </ac:spMkLst>
        </pc:spChg>
        <pc:spChg chg="del">
          <ac:chgData name="이 혜림" userId="5c52451f2cc6dae9" providerId="Windows Live" clId="Web-{8D71A9BF-1982-4314-8E83-A2C3821E2019}" dt="2025-03-09T08:37:46.999" v="10038"/>
          <ac:spMkLst>
            <pc:docMk/>
            <pc:sldMk cId="4198775215" sldId="657"/>
            <ac:spMk id="112" creationId="{D36D4E64-CBA8-F512-829C-8A8AF2E88FAA}"/>
          </ac:spMkLst>
        </pc:spChg>
        <pc:spChg chg="del">
          <ac:chgData name="이 혜림" userId="5c52451f2cc6dae9" providerId="Windows Live" clId="Web-{8D71A9BF-1982-4314-8E83-A2C3821E2019}" dt="2025-03-09T08:37:46.999" v="10037"/>
          <ac:spMkLst>
            <pc:docMk/>
            <pc:sldMk cId="4198775215" sldId="657"/>
            <ac:spMk id="114" creationId="{0A047590-F414-81CB-3B9A-69F2C23E8837}"/>
          </ac:spMkLst>
        </pc:spChg>
        <pc:spChg chg="del">
          <ac:chgData name="이 혜림" userId="5c52451f2cc6dae9" providerId="Windows Live" clId="Web-{8D71A9BF-1982-4314-8E83-A2C3821E2019}" dt="2025-03-09T08:37:46.999" v="10036"/>
          <ac:spMkLst>
            <pc:docMk/>
            <pc:sldMk cId="4198775215" sldId="657"/>
            <ac:spMk id="115" creationId="{22C4F6D8-1BC0-3B1A-7E94-D02C8A167824}"/>
          </ac:spMkLst>
        </pc:spChg>
        <pc:grpChg chg="add">
          <ac:chgData name="이 혜림" userId="5c52451f2cc6dae9" providerId="Windows Live" clId="Web-{8D71A9BF-1982-4314-8E83-A2C3821E2019}" dt="2025-03-09T08:44:32.154" v="10170"/>
          <ac:grpSpMkLst>
            <pc:docMk/>
            <pc:sldMk cId="4198775215" sldId="657"/>
            <ac:grpSpMk id="27" creationId="{A533FE26-8BBF-8303-2A9B-51EA999CA2A1}"/>
          </ac:grpSpMkLst>
        </pc:grpChg>
        <pc:picChg chg="add mod modCrop">
          <ac:chgData name="이 혜림" userId="5c52451f2cc6dae9" providerId="Windows Live" clId="Web-{8D71A9BF-1982-4314-8E83-A2C3821E2019}" dt="2025-03-09T08:44:17.560" v="10164" actId="1076"/>
          <ac:picMkLst>
            <pc:docMk/>
            <pc:sldMk cId="4198775215" sldId="657"/>
            <ac:picMk id="6" creationId="{6C93025E-CAA4-7329-96F3-6010D52E2C3C}"/>
          </ac:picMkLst>
        </pc:picChg>
        <pc:picChg chg="add mod modCrop">
          <ac:chgData name="이 혜림" userId="5c52451f2cc6dae9" providerId="Windows Live" clId="Web-{8D71A9BF-1982-4314-8E83-A2C3821E2019}" dt="2025-03-09T08:44:17.591" v="10165" actId="1076"/>
          <ac:picMkLst>
            <pc:docMk/>
            <pc:sldMk cId="4198775215" sldId="657"/>
            <ac:picMk id="8" creationId="{88B2515C-453B-38D7-09AC-7497648E90CD}"/>
          </ac:picMkLst>
        </pc:picChg>
        <pc:picChg chg="add mod modCrop">
          <ac:chgData name="이 혜림" userId="5c52451f2cc6dae9" providerId="Windows Live" clId="Web-{8D71A9BF-1982-4314-8E83-A2C3821E2019}" dt="2025-03-09T08:44:17.638" v="10166" actId="1076"/>
          <ac:picMkLst>
            <pc:docMk/>
            <pc:sldMk cId="4198775215" sldId="657"/>
            <ac:picMk id="19" creationId="{89427B43-134D-FF2D-C236-97AE3577E270}"/>
          </ac:picMkLst>
        </pc:picChg>
        <pc:picChg chg="add mod modCrop">
          <ac:chgData name="이 혜림" userId="5c52451f2cc6dae9" providerId="Windows Live" clId="Web-{8D71A9BF-1982-4314-8E83-A2C3821E2019}" dt="2025-03-09T08:44:17.716" v="10168" actId="1076"/>
          <ac:picMkLst>
            <pc:docMk/>
            <pc:sldMk cId="4198775215" sldId="657"/>
            <ac:picMk id="20" creationId="{1ABF79D6-9E9B-3348-77E3-55E3D7290703}"/>
          </ac:picMkLst>
        </pc:picChg>
        <pc:picChg chg="add mod modCrop">
          <ac:chgData name="이 혜림" userId="5c52451f2cc6dae9" providerId="Windows Live" clId="Web-{8D71A9BF-1982-4314-8E83-A2C3821E2019}" dt="2025-03-09T08:44:17.763" v="10169" actId="1076"/>
          <ac:picMkLst>
            <pc:docMk/>
            <pc:sldMk cId="4198775215" sldId="657"/>
            <ac:picMk id="22" creationId="{7A4F9EE8-F296-EDA9-9BBB-11E356FF5010}"/>
          </ac:picMkLst>
        </pc:picChg>
        <pc:picChg chg="add mod ord modCrop">
          <ac:chgData name="이 혜림" userId="5c52451f2cc6dae9" providerId="Windows Live" clId="Web-{8D71A9BF-1982-4314-8E83-A2C3821E2019}" dt="2025-03-09T08:44:17.685" v="10167" actId="1076"/>
          <ac:picMkLst>
            <pc:docMk/>
            <pc:sldMk cId="4198775215" sldId="657"/>
            <ac:picMk id="23" creationId="{CDCC0F2D-3E7E-2B2E-DD23-4647FADBDC5D}"/>
          </ac:picMkLst>
        </pc:picChg>
        <pc:picChg chg="add del mod">
          <ac:chgData name="이 혜림" userId="5c52451f2cc6dae9" providerId="Windows Live" clId="Web-{8D71A9BF-1982-4314-8E83-A2C3821E2019}" dt="2025-03-09T08:46:44.347" v="10186"/>
          <ac:picMkLst>
            <pc:docMk/>
            <pc:sldMk cId="4198775215" sldId="657"/>
            <ac:picMk id="34" creationId="{E17FE19C-740C-3BB8-5309-A78F8150A860}"/>
          </ac:picMkLst>
        </pc:picChg>
        <pc:picChg chg="add mod">
          <ac:chgData name="이 혜림" userId="5c52451f2cc6dae9" providerId="Windows Live" clId="Web-{8D71A9BF-1982-4314-8E83-A2C3821E2019}" dt="2025-03-09T08:47:50.802" v="10191" actId="1076"/>
          <ac:picMkLst>
            <pc:docMk/>
            <pc:sldMk cId="4198775215" sldId="657"/>
            <ac:picMk id="36" creationId="{7757011F-46C5-7F19-E9A7-34C3DD14BD1D}"/>
          </ac:picMkLst>
        </pc:picChg>
        <pc:picChg chg="del">
          <ac:chgData name="이 혜림" userId="5c52451f2cc6dae9" providerId="Windows Live" clId="Web-{8D71A9BF-1982-4314-8E83-A2C3821E2019}" dt="2025-03-09T08:37:46.999" v="10040"/>
          <ac:picMkLst>
            <pc:docMk/>
            <pc:sldMk cId="4198775215" sldId="657"/>
            <ac:picMk id="109" creationId="{7881E690-89DB-0FC6-4366-5C74BF10A789}"/>
          </ac:picMkLst>
        </pc:picChg>
        <pc:picChg chg="del">
          <ac:chgData name="이 혜림" userId="5c52451f2cc6dae9" providerId="Windows Live" clId="Web-{8D71A9BF-1982-4314-8E83-A2C3821E2019}" dt="2025-03-09T08:37:46.999" v="10039"/>
          <ac:picMkLst>
            <pc:docMk/>
            <pc:sldMk cId="4198775215" sldId="657"/>
            <ac:picMk id="111" creationId="{D46C8827-2147-6CC2-29A1-8F4B277FB1F1}"/>
          </ac:picMkLst>
        </pc:picChg>
      </pc:sldChg>
      <pc:sldChg chg="modSp add replId">
        <pc:chgData name="이 혜림" userId="5c52451f2cc6dae9" providerId="Windows Live" clId="Web-{8D71A9BF-1982-4314-8E83-A2C3821E2019}" dt="2025-03-09T08:36:27.950" v="10035" actId="20577"/>
        <pc:sldMkLst>
          <pc:docMk/>
          <pc:sldMk cId="3491174598" sldId="658"/>
        </pc:sldMkLst>
        <pc:spChg chg="mod">
          <ac:chgData name="이 혜림" userId="5c52451f2cc6dae9" providerId="Windows Live" clId="Web-{8D71A9BF-1982-4314-8E83-A2C3821E2019}" dt="2025-03-09T08:30:20.358" v="9758" actId="20577"/>
          <ac:spMkLst>
            <pc:docMk/>
            <pc:sldMk cId="3491174598" sldId="658"/>
            <ac:spMk id="2" creationId="{1BF9F962-71B6-73E1-8DD4-2448996D7931}"/>
          </ac:spMkLst>
        </pc:spChg>
        <pc:spChg chg="mod">
          <ac:chgData name="이 혜림" userId="5c52451f2cc6dae9" providerId="Windows Live" clId="Web-{8D71A9BF-1982-4314-8E83-A2C3821E2019}" dt="2025-03-09T08:36:27.950" v="10035" actId="20577"/>
          <ac:spMkLst>
            <pc:docMk/>
            <pc:sldMk cId="3491174598" sldId="658"/>
            <ac:spMk id="7" creationId="{A5B47C23-848A-24C1-3B7B-FBF3AADDC00A}"/>
          </ac:spMkLst>
        </pc:spChg>
      </pc:sldChg>
    </pc:docChg>
  </pc:docChgLst>
  <pc:docChgLst>
    <pc:chgData name="Ryu InSun" userId="4f1b3529f5a42cd1" providerId="Windows Live" clId="Web-{F67599E8-B4D7-41D1-BE5D-A86548E6304B}"/>
    <pc:docChg chg="modSld">
      <pc:chgData name="Ryu InSun" userId="4f1b3529f5a42cd1" providerId="Windows Live" clId="Web-{F67599E8-B4D7-41D1-BE5D-A86548E6304B}" dt="2025-03-06T05:19:44.933" v="13" actId="14100"/>
      <pc:docMkLst>
        <pc:docMk/>
      </pc:docMkLst>
      <pc:sldChg chg="modSp">
        <pc:chgData name="Ryu InSun" userId="4f1b3529f5a42cd1" providerId="Windows Live" clId="Web-{F67599E8-B4D7-41D1-BE5D-A86548E6304B}" dt="2025-03-06T05:19:44.933" v="13" actId="14100"/>
        <pc:sldMkLst>
          <pc:docMk/>
          <pc:sldMk cId="2274658825" sldId="432"/>
        </pc:sldMkLst>
        <pc:spChg chg="mod">
          <ac:chgData name="Ryu InSun" userId="4f1b3529f5a42cd1" providerId="Windows Live" clId="Web-{F67599E8-B4D7-41D1-BE5D-A86548E6304B}" dt="2025-03-06T05:19:03.244" v="4" actId="20577"/>
          <ac:spMkLst>
            <pc:docMk/>
            <pc:sldMk cId="2274658825" sldId="432"/>
            <ac:spMk id="24" creationId="{661CCB8F-FE31-44D1-8768-761155A8DB2B}"/>
          </ac:spMkLst>
        </pc:spChg>
        <pc:spChg chg="mod">
          <ac:chgData name="Ryu InSun" userId="4f1b3529f5a42cd1" providerId="Windows Live" clId="Web-{F67599E8-B4D7-41D1-BE5D-A86548E6304B}" dt="2025-03-06T05:19:30.073" v="6" actId="20577"/>
          <ac:spMkLst>
            <pc:docMk/>
            <pc:sldMk cId="2274658825" sldId="432"/>
            <ac:spMk id="27" creationId="{EBBE723B-83C7-4B0F-A06A-D0F5515A984F}"/>
          </ac:spMkLst>
        </pc:spChg>
        <pc:spChg chg="mod">
          <ac:chgData name="Ryu InSun" userId="4f1b3529f5a42cd1" providerId="Windows Live" clId="Web-{F67599E8-B4D7-41D1-BE5D-A86548E6304B}" dt="2025-03-06T05:19:33.636" v="7" actId="20577"/>
          <ac:spMkLst>
            <pc:docMk/>
            <pc:sldMk cId="2274658825" sldId="432"/>
            <ac:spMk id="30" creationId="{5DEB90AA-450E-4123-A78C-7AC3F9889B86}"/>
          </ac:spMkLst>
        </pc:spChg>
        <pc:spChg chg="mod">
          <ac:chgData name="Ryu InSun" userId="4f1b3529f5a42cd1" providerId="Windows Live" clId="Web-{F67599E8-B4D7-41D1-BE5D-A86548E6304B}" dt="2025-03-06T05:19:44.933" v="13" actId="14100"/>
          <ac:spMkLst>
            <pc:docMk/>
            <pc:sldMk cId="2274658825" sldId="432"/>
            <ac:spMk id="31" creationId="{96380BB5-D885-4A16-8E7F-AEC7A60E22CF}"/>
          </ac:spMkLst>
        </pc:spChg>
      </pc:sldChg>
    </pc:docChg>
  </pc:docChgLst>
  <pc:docChgLst>
    <pc:chgData name="이 혜림" userId="5c52451f2cc6dae9" providerId="Windows Live" clId="Web-{73E3229D-2D24-4B35-ABA8-340A09175BAD}"/>
    <pc:docChg chg="addSld delSld modSld modSection">
      <pc:chgData name="이 혜림" userId="5c52451f2cc6dae9" providerId="Windows Live" clId="Web-{73E3229D-2D24-4B35-ABA8-340A09175BAD}" dt="2025-03-09T11:50:04.799" v="4372"/>
      <pc:docMkLst>
        <pc:docMk/>
      </pc:docMkLst>
      <pc:sldChg chg="modSp">
        <pc:chgData name="이 혜림" userId="5c52451f2cc6dae9" providerId="Windows Live" clId="Web-{73E3229D-2D24-4B35-ABA8-340A09175BAD}" dt="2025-03-09T10:03:37.946" v="456"/>
        <pc:sldMkLst>
          <pc:docMk/>
          <pc:sldMk cId="3830867932" sldId="648"/>
        </pc:sldMkLst>
        <pc:graphicFrameChg chg="mod modGraphic">
          <ac:chgData name="이 혜림" userId="5c52451f2cc6dae9" providerId="Windows Live" clId="Web-{73E3229D-2D24-4B35-ABA8-340A09175BAD}" dt="2025-03-09T10:03:37.946" v="456"/>
          <ac:graphicFrameMkLst>
            <pc:docMk/>
            <pc:sldMk cId="3830867932" sldId="648"/>
            <ac:graphicFrameMk id="50" creationId="{325D04D4-BEA9-47DE-B71A-CDFD9DA8AACF}"/>
          </ac:graphicFrameMkLst>
        </pc:graphicFrameChg>
      </pc:sldChg>
      <pc:sldChg chg="modSp">
        <pc:chgData name="이 혜림" userId="5c52451f2cc6dae9" providerId="Windows Live" clId="Web-{73E3229D-2D24-4B35-ABA8-340A09175BAD}" dt="2025-03-09T10:03:45.540" v="460"/>
        <pc:sldMkLst>
          <pc:docMk/>
          <pc:sldMk cId="3544313395" sldId="651"/>
        </pc:sldMkLst>
        <pc:graphicFrameChg chg="mod modGraphic">
          <ac:chgData name="이 혜림" userId="5c52451f2cc6dae9" providerId="Windows Live" clId="Web-{73E3229D-2D24-4B35-ABA8-340A09175BAD}" dt="2025-03-09T10:03:45.540" v="460"/>
          <ac:graphicFrameMkLst>
            <pc:docMk/>
            <pc:sldMk cId="3544313395" sldId="651"/>
            <ac:graphicFrameMk id="50" creationId="{B7D33ED0-B245-ED9E-AC8B-424C757D05BD}"/>
          </ac:graphicFrameMkLst>
        </pc:graphicFrameChg>
      </pc:sldChg>
      <pc:sldChg chg="modSp">
        <pc:chgData name="이 혜림" userId="5c52451f2cc6dae9" providerId="Windows Live" clId="Web-{73E3229D-2D24-4B35-ABA8-340A09175BAD}" dt="2025-03-09T10:04:07.869" v="472"/>
        <pc:sldMkLst>
          <pc:docMk/>
          <pc:sldMk cId="1235635356" sldId="655"/>
        </pc:sldMkLst>
        <pc:graphicFrameChg chg="mod modGraphic">
          <ac:chgData name="이 혜림" userId="5c52451f2cc6dae9" providerId="Windows Live" clId="Web-{73E3229D-2D24-4B35-ABA8-340A09175BAD}" dt="2025-03-09T10:04:07.869" v="472"/>
          <ac:graphicFrameMkLst>
            <pc:docMk/>
            <pc:sldMk cId="1235635356" sldId="655"/>
            <ac:graphicFrameMk id="50" creationId="{8648C866-371D-D4C8-91C2-44A84738B5D8}"/>
          </ac:graphicFrameMkLst>
        </pc:graphicFrameChg>
      </pc:sldChg>
      <pc:sldChg chg="addSp delSp modSp">
        <pc:chgData name="이 혜림" userId="5c52451f2cc6dae9" providerId="Windows Live" clId="Web-{73E3229D-2D24-4B35-ABA8-340A09175BAD}" dt="2025-03-09T10:38:26.538" v="1704"/>
        <pc:sldMkLst>
          <pc:docMk/>
          <pc:sldMk cId="4198775215" sldId="657"/>
        </pc:sldMkLst>
        <pc:spChg chg="add mod">
          <ac:chgData name="이 혜림" userId="5c52451f2cc6dae9" providerId="Windows Live" clId="Web-{73E3229D-2D24-4B35-ABA8-340A09175BAD}" dt="2025-03-09T09:38:01.248" v="71" actId="1076"/>
          <ac:spMkLst>
            <pc:docMk/>
            <pc:sldMk cId="4198775215" sldId="657"/>
            <ac:spMk id="9" creationId="{A2FEA8E2-E810-B89E-7468-66A520B9E17B}"/>
          </ac:spMkLst>
        </pc:spChg>
        <pc:spChg chg="add mod">
          <ac:chgData name="이 혜림" userId="5c52451f2cc6dae9" providerId="Windows Live" clId="Web-{73E3229D-2D24-4B35-ABA8-340A09175BAD}" dt="2025-03-09T09:38:21.562" v="77"/>
          <ac:spMkLst>
            <pc:docMk/>
            <pc:sldMk cId="4198775215" sldId="657"/>
            <ac:spMk id="11" creationId="{E3394D55-DE53-3621-E065-E8BB647599EF}"/>
          </ac:spMkLst>
        </pc:spChg>
        <pc:spChg chg="add mod">
          <ac:chgData name="이 혜림" userId="5c52451f2cc6dae9" providerId="Windows Live" clId="Web-{73E3229D-2D24-4B35-ABA8-340A09175BAD}" dt="2025-03-09T09:46:10.579" v="140" actId="20577"/>
          <ac:spMkLst>
            <pc:docMk/>
            <pc:sldMk cId="4198775215" sldId="657"/>
            <ac:spMk id="13" creationId="{31899C71-190E-C860-9E20-A33997E18A6A}"/>
          </ac:spMkLst>
        </pc:spChg>
        <pc:spChg chg="add mod">
          <ac:chgData name="이 혜림" userId="5c52451f2cc6dae9" providerId="Windows Live" clId="Web-{73E3229D-2D24-4B35-ABA8-340A09175BAD}" dt="2025-03-09T09:45:58.970" v="135" actId="14100"/>
          <ac:spMkLst>
            <pc:docMk/>
            <pc:sldMk cId="4198775215" sldId="657"/>
            <ac:spMk id="14" creationId="{40FE88F1-CC70-8D70-794C-C1219C7B8B6A}"/>
          </ac:spMkLst>
        </pc:spChg>
        <pc:spChg chg="add del mod">
          <ac:chgData name="이 혜림" userId="5c52451f2cc6dae9" providerId="Windows Live" clId="Web-{73E3229D-2D24-4B35-ABA8-340A09175BAD}" dt="2025-03-09T09:46:24.361" v="152"/>
          <ac:spMkLst>
            <pc:docMk/>
            <pc:sldMk cId="4198775215" sldId="657"/>
            <ac:spMk id="15" creationId="{A5076140-C399-3F9B-2D98-B8F3763107D6}"/>
          </ac:spMkLst>
        </pc:spChg>
        <pc:spChg chg="add del mod">
          <ac:chgData name="이 혜림" userId="5c52451f2cc6dae9" providerId="Windows Live" clId="Web-{73E3229D-2D24-4B35-ABA8-340A09175BAD}" dt="2025-03-09T09:46:24.361" v="151"/>
          <ac:spMkLst>
            <pc:docMk/>
            <pc:sldMk cId="4198775215" sldId="657"/>
            <ac:spMk id="16" creationId="{6A9CE656-41B7-022F-051D-3B32F6BD41D8}"/>
          </ac:spMkLst>
        </pc:spChg>
        <pc:spChg chg="add mod">
          <ac:chgData name="이 혜림" userId="5c52451f2cc6dae9" providerId="Windows Live" clId="Web-{73E3229D-2D24-4B35-ABA8-340A09175BAD}" dt="2025-03-09T09:41:21.115" v="131" actId="20577"/>
          <ac:spMkLst>
            <pc:docMk/>
            <pc:sldMk cId="4198775215" sldId="657"/>
            <ac:spMk id="26" creationId="{8C76CA14-939F-8BCB-6603-E91D6CD0803A}"/>
          </ac:spMkLst>
        </pc:spChg>
        <pc:spChg chg="add mod">
          <ac:chgData name="이 혜림" userId="5c52451f2cc6dae9" providerId="Windows Live" clId="Web-{73E3229D-2D24-4B35-ABA8-340A09175BAD}" dt="2025-03-09T09:40:51.223" v="122" actId="1076"/>
          <ac:spMkLst>
            <pc:docMk/>
            <pc:sldMk cId="4198775215" sldId="657"/>
            <ac:spMk id="30" creationId="{3EE0DA51-D953-582B-D455-8EF1F8DD6CD4}"/>
          </ac:spMkLst>
        </pc:spChg>
        <pc:spChg chg="mod">
          <ac:chgData name="이 혜림" userId="5c52451f2cc6dae9" providerId="Windows Live" clId="Web-{73E3229D-2D24-4B35-ABA8-340A09175BAD}" dt="2025-03-09T09:33:52.489" v="5" actId="1076"/>
          <ac:spMkLst>
            <pc:docMk/>
            <pc:sldMk cId="4198775215" sldId="657"/>
            <ac:spMk id="31" creationId="{2345F588-D13C-831E-2692-44DEE8F8F468}"/>
          </ac:spMkLst>
        </pc:spChg>
        <pc:spChg chg="add mod">
          <ac:chgData name="이 혜림" userId="5c52451f2cc6dae9" providerId="Windows Live" clId="Web-{73E3229D-2D24-4B35-ABA8-340A09175BAD}" dt="2025-03-09T09:41:15.005" v="129" actId="20577"/>
          <ac:spMkLst>
            <pc:docMk/>
            <pc:sldMk cId="4198775215" sldId="657"/>
            <ac:spMk id="35" creationId="{33CC88AA-B89A-B655-24E9-033FE4DAAF61}"/>
          </ac:spMkLst>
        </pc:spChg>
        <pc:spChg chg="add mod">
          <ac:chgData name="이 혜림" userId="5c52451f2cc6dae9" providerId="Windows Live" clId="Web-{73E3229D-2D24-4B35-ABA8-340A09175BAD}" dt="2025-03-09T09:40:22.785" v="121" actId="1076"/>
          <ac:spMkLst>
            <pc:docMk/>
            <pc:sldMk cId="4198775215" sldId="657"/>
            <ac:spMk id="38" creationId="{36D6699C-652B-02A3-0F47-C90A47E56BA5}"/>
          </ac:spMkLst>
        </pc:spChg>
        <pc:spChg chg="add mod">
          <ac:chgData name="이 혜림" userId="5c52451f2cc6dae9" providerId="Windows Live" clId="Web-{73E3229D-2D24-4B35-ABA8-340A09175BAD}" dt="2025-03-09T09:39:04.376" v="98" actId="1076"/>
          <ac:spMkLst>
            <pc:docMk/>
            <pc:sldMk cId="4198775215" sldId="657"/>
            <ac:spMk id="42" creationId="{BF419265-7173-543C-C510-BEFD459B1088}"/>
          </ac:spMkLst>
        </pc:spChg>
        <pc:spChg chg="add mod">
          <ac:chgData name="이 혜림" userId="5c52451f2cc6dae9" providerId="Windows Live" clId="Web-{73E3229D-2D24-4B35-ABA8-340A09175BAD}" dt="2025-03-09T09:41:06.802" v="126" actId="1076"/>
          <ac:spMkLst>
            <pc:docMk/>
            <pc:sldMk cId="4198775215" sldId="657"/>
            <ac:spMk id="44" creationId="{3FEA8832-A7EC-79B1-14B4-DF57583A4D06}"/>
          </ac:spMkLst>
        </pc:spChg>
        <pc:spChg chg="add mod">
          <ac:chgData name="이 혜림" userId="5c52451f2cc6dae9" providerId="Windows Live" clId="Web-{73E3229D-2D24-4B35-ABA8-340A09175BAD}" dt="2025-03-09T09:46:41.549" v="164" actId="20577"/>
          <ac:spMkLst>
            <pc:docMk/>
            <pc:sldMk cId="4198775215" sldId="657"/>
            <ac:spMk id="45" creationId="{A4D80B7D-7447-F584-BD02-25D6DC04FA3C}"/>
          </ac:spMkLst>
        </pc:spChg>
        <pc:spChg chg="add mod">
          <ac:chgData name="이 혜림" userId="5c52451f2cc6dae9" providerId="Windows Live" clId="Web-{73E3229D-2D24-4B35-ABA8-340A09175BAD}" dt="2025-03-09T09:46:32.955" v="157" actId="20577"/>
          <ac:spMkLst>
            <pc:docMk/>
            <pc:sldMk cId="4198775215" sldId="657"/>
            <ac:spMk id="46" creationId="{72974FFE-538A-D227-7516-52C01BD9334E}"/>
          </ac:spMkLst>
        </pc:spChg>
        <pc:spChg chg="add mod">
          <ac:chgData name="이 혜림" userId="5c52451f2cc6dae9" providerId="Windows Live" clId="Web-{73E3229D-2D24-4B35-ABA8-340A09175BAD}" dt="2025-03-09T09:47:02.988" v="168" actId="20577"/>
          <ac:spMkLst>
            <pc:docMk/>
            <pc:sldMk cId="4198775215" sldId="657"/>
            <ac:spMk id="47" creationId="{3D67C0E4-A1C1-F87C-0426-2472DBCC587B}"/>
          </ac:spMkLst>
        </pc:spChg>
        <pc:spChg chg="add mod">
          <ac:chgData name="이 혜림" userId="5c52451f2cc6dae9" providerId="Windows Live" clId="Web-{73E3229D-2D24-4B35-ABA8-340A09175BAD}" dt="2025-03-09T10:08:29.644" v="662" actId="1076"/>
          <ac:spMkLst>
            <pc:docMk/>
            <pc:sldMk cId="4198775215" sldId="657"/>
            <ac:spMk id="51" creationId="{4D5F8CC6-A660-BD35-CC26-477B6FD7A0CC}"/>
          </ac:spMkLst>
        </pc:spChg>
        <pc:spChg chg="add mod">
          <ac:chgData name="이 혜림" userId="5c52451f2cc6dae9" providerId="Windows Live" clId="Web-{73E3229D-2D24-4B35-ABA8-340A09175BAD}" dt="2025-03-09T10:13:41.484" v="715" actId="1076"/>
          <ac:spMkLst>
            <pc:docMk/>
            <pc:sldMk cId="4198775215" sldId="657"/>
            <ac:spMk id="52" creationId="{3EF6EBE6-70C3-DA89-CF6D-A8B7E637E4F8}"/>
          </ac:spMkLst>
        </pc:spChg>
        <pc:spChg chg="add mod">
          <ac:chgData name="이 혜림" userId="5c52451f2cc6dae9" providerId="Windows Live" clId="Web-{73E3229D-2D24-4B35-ABA8-340A09175BAD}" dt="2025-03-09T10:13:41.546" v="716" actId="1076"/>
          <ac:spMkLst>
            <pc:docMk/>
            <pc:sldMk cId="4198775215" sldId="657"/>
            <ac:spMk id="53" creationId="{A74CF051-1E53-E997-0940-FA4A3A5F1849}"/>
          </ac:spMkLst>
        </pc:spChg>
        <pc:spChg chg="add mod">
          <ac:chgData name="이 혜림" userId="5c52451f2cc6dae9" providerId="Windows Live" clId="Web-{73E3229D-2D24-4B35-ABA8-340A09175BAD}" dt="2025-03-09T10:13:41.593" v="717" actId="1076"/>
          <ac:spMkLst>
            <pc:docMk/>
            <pc:sldMk cId="4198775215" sldId="657"/>
            <ac:spMk id="55" creationId="{985706F4-5C1B-1384-A03E-460522D03BFB}"/>
          </ac:spMkLst>
        </pc:spChg>
        <pc:spChg chg="add mod">
          <ac:chgData name="이 혜림" userId="5c52451f2cc6dae9" providerId="Windows Live" clId="Web-{73E3229D-2D24-4B35-ABA8-340A09175BAD}" dt="2025-03-09T10:13:41.640" v="718" actId="1076"/>
          <ac:spMkLst>
            <pc:docMk/>
            <pc:sldMk cId="4198775215" sldId="657"/>
            <ac:spMk id="56" creationId="{6C5B980E-0633-2B0E-614C-3B1DA1B741C0}"/>
          </ac:spMkLst>
        </pc:spChg>
        <pc:spChg chg="add del mod">
          <ac:chgData name="이 혜림" userId="5c52451f2cc6dae9" providerId="Windows Live" clId="Web-{73E3229D-2D24-4B35-ABA8-340A09175BAD}" dt="2025-03-09T10:28:13.953" v="1115"/>
          <ac:spMkLst>
            <pc:docMk/>
            <pc:sldMk cId="4198775215" sldId="657"/>
            <ac:spMk id="58" creationId="{1A9B09E4-C407-2996-E604-525D4AA624AE}"/>
          </ac:spMkLst>
        </pc:spChg>
        <pc:spChg chg="add mod">
          <ac:chgData name="이 혜림" userId="5c52451f2cc6dae9" providerId="Windows Live" clId="Web-{73E3229D-2D24-4B35-ABA8-340A09175BAD}" dt="2025-03-09T10:14:14.704" v="737" actId="14100"/>
          <ac:spMkLst>
            <pc:docMk/>
            <pc:sldMk cId="4198775215" sldId="657"/>
            <ac:spMk id="61" creationId="{44930D0B-F11E-4FD2-A05E-BF078C50FC61}"/>
          </ac:spMkLst>
        </pc:spChg>
        <pc:spChg chg="add mod">
          <ac:chgData name="이 혜림" userId="5c52451f2cc6dae9" providerId="Windows Live" clId="Web-{73E3229D-2D24-4B35-ABA8-340A09175BAD}" dt="2025-03-09T10:14:10.344" v="733" actId="1076"/>
          <ac:spMkLst>
            <pc:docMk/>
            <pc:sldMk cId="4198775215" sldId="657"/>
            <ac:spMk id="62" creationId="{36FE70C1-0C75-DB73-A9F0-442AABD108DE}"/>
          </ac:spMkLst>
        </pc:spChg>
        <pc:spChg chg="add mod">
          <ac:chgData name="이 혜림" userId="5c52451f2cc6dae9" providerId="Windows Live" clId="Web-{73E3229D-2D24-4B35-ABA8-340A09175BAD}" dt="2025-03-09T10:14:10.407" v="734" actId="1076"/>
          <ac:spMkLst>
            <pc:docMk/>
            <pc:sldMk cId="4198775215" sldId="657"/>
            <ac:spMk id="63" creationId="{66DE1988-68CF-3DC6-BFBA-0CC586178169}"/>
          </ac:spMkLst>
        </pc:spChg>
        <pc:spChg chg="add mod">
          <ac:chgData name="이 혜림" userId="5c52451f2cc6dae9" providerId="Windows Live" clId="Web-{73E3229D-2D24-4B35-ABA8-340A09175BAD}" dt="2025-03-09T10:14:10.454" v="735" actId="1076"/>
          <ac:spMkLst>
            <pc:docMk/>
            <pc:sldMk cId="4198775215" sldId="657"/>
            <ac:spMk id="64" creationId="{2C303BF3-DC27-C05D-E659-BF870397C572}"/>
          </ac:spMkLst>
        </pc:spChg>
        <pc:spChg chg="add del mod">
          <ac:chgData name="이 혜림" userId="5c52451f2cc6dae9" providerId="Windows Live" clId="Web-{73E3229D-2D24-4B35-ABA8-340A09175BAD}" dt="2025-03-09T10:29:46.347" v="1135"/>
          <ac:spMkLst>
            <pc:docMk/>
            <pc:sldMk cId="4198775215" sldId="657"/>
            <ac:spMk id="66" creationId="{02DF7C91-1CE3-29AA-1627-2B6A9FF21534}"/>
          </ac:spMkLst>
        </pc:spChg>
        <pc:spChg chg="add mod">
          <ac:chgData name="이 혜림" userId="5c52451f2cc6dae9" providerId="Windows Live" clId="Web-{73E3229D-2D24-4B35-ABA8-340A09175BAD}" dt="2025-03-09T10:15:46.254" v="759" actId="20577"/>
          <ac:spMkLst>
            <pc:docMk/>
            <pc:sldMk cId="4198775215" sldId="657"/>
            <ac:spMk id="69" creationId="{8038D342-091C-16E9-7EF1-4F671589D823}"/>
          </ac:spMkLst>
        </pc:spChg>
        <pc:spChg chg="add mod">
          <ac:chgData name="이 혜림" userId="5c52451f2cc6dae9" providerId="Windows Live" clId="Web-{73E3229D-2D24-4B35-ABA8-340A09175BAD}" dt="2025-03-09T10:23:25.224" v="763" actId="20577"/>
          <ac:spMkLst>
            <pc:docMk/>
            <pc:sldMk cId="4198775215" sldId="657"/>
            <ac:spMk id="71" creationId="{6100AF41-FBA2-AB8E-29C6-50937E8671C8}"/>
          </ac:spMkLst>
        </pc:spChg>
        <pc:spChg chg="add mod">
          <ac:chgData name="이 혜림" userId="5c52451f2cc6dae9" providerId="Windows Live" clId="Web-{73E3229D-2D24-4B35-ABA8-340A09175BAD}" dt="2025-03-09T10:24:27.070" v="792" actId="20577"/>
          <ac:spMkLst>
            <pc:docMk/>
            <pc:sldMk cId="4198775215" sldId="657"/>
            <ac:spMk id="73" creationId="{3E3918B3-9933-00A3-2BED-5B81947EE1AC}"/>
          </ac:spMkLst>
        </pc:spChg>
        <pc:spChg chg="add mod">
          <ac:chgData name="이 혜림" userId="5c52451f2cc6dae9" providerId="Windows Live" clId="Web-{73E3229D-2D24-4B35-ABA8-340A09175BAD}" dt="2025-03-09T10:24:42.758" v="798" actId="20577"/>
          <ac:spMkLst>
            <pc:docMk/>
            <pc:sldMk cId="4198775215" sldId="657"/>
            <ac:spMk id="75" creationId="{8D734AD3-3C15-EBDA-0D7B-DA735C396593}"/>
          </ac:spMkLst>
        </pc:spChg>
        <pc:spChg chg="add mod">
          <ac:chgData name="이 혜림" userId="5c52451f2cc6dae9" providerId="Windows Live" clId="Web-{73E3229D-2D24-4B35-ABA8-340A09175BAD}" dt="2025-03-09T10:29:38.503" v="1134"/>
          <ac:spMkLst>
            <pc:docMk/>
            <pc:sldMk cId="4198775215" sldId="657"/>
            <ac:spMk id="77" creationId="{FD1F04B5-6F8D-E4B1-A45F-6D8668D1D3C7}"/>
          </ac:spMkLst>
        </pc:spChg>
        <pc:spChg chg="add mod">
          <ac:chgData name="이 혜림" userId="5c52451f2cc6dae9" providerId="Windows Live" clId="Web-{73E3229D-2D24-4B35-ABA8-340A09175BAD}" dt="2025-03-09T10:30:37.177" v="1158" actId="1076"/>
          <ac:spMkLst>
            <pc:docMk/>
            <pc:sldMk cId="4198775215" sldId="657"/>
            <ac:spMk id="78" creationId="{B6F5717E-0070-916E-F7A6-CE276F80DC60}"/>
          </ac:spMkLst>
        </pc:spChg>
        <pc:spChg chg="add mod">
          <ac:chgData name="이 혜림" userId="5c52451f2cc6dae9" providerId="Windows Live" clId="Web-{73E3229D-2D24-4B35-ABA8-340A09175BAD}" dt="2025-03-09T10:31:01.287" v="1163" actId="1076"/>
          <ac:spMkLst>
            <pc:docMk/>
            <pc:sldMk cId="4198775215" sldId="657"/>
            <ac:spMk id="79" creationId="{4A0E0E6F-FA75-2D7E-3B04-8CC500F48472}"/>
          </ac:spMkLst>
        </pc:spChg>
        <pc:spChg chg="add mod">
          <ac:chgData name="이 혜림" userId="5c52451f2cc6dae9" providerId="Windows Live" clId="Web-{73E3229D-2D24-4B35-ABA8-340A09175BAD}" dt="2025-03-09T10:31:09.584" v="1165" actId="1076"/>
          <ac:spMkLst>
            <pc:docMk/>
            <pc:sldMk cId="4198775215" sldId="657"/>
            <ac:spMk id="80" creationId="{6BBFAF8E-0F8E-8E1E-45B6-C3FE73C414DD}"/>
          </ac:spMkLst>
        </pc:spChg>
        <pc:spChg chg="add mod">
          <ac:chgData name="이 혜림" userId="5c52451f2cc6dae9" providerId="Windows Live" clId="Web-{73E3229D-2D24-4B35-ABA8-340A09175BAD}" dt="2025-03-09T10:30:42.490" v="1159" actId="1076"/>
          <ac:spMkLst>
            <pc:docMk/>
            <pc:sldMk cId="4198775215" sldId="657"/>
            <ac:spMk id="81" creationId="{12C175BF-2040-F6D7-AD04-1F158CA2C1EB}"/>
          </ac:spMkLst>
        </pc:spChg>
        <pc:spChg chg="add mod">
          <ac:chgData name="이 혜림" userId="5c52451f2cc6dae9" providerId="Windows Live" clId="Web-{73E3229D-2D24-4B35-ABA8-340A09175BAD}" dt="2025-03-09T10:31:05.522" v="1164" actId="1076"/>
          <ac:spMkLst>
            <pc:docMk/>
            <pc:sldMk cId="4198775215" sldId="657"/>
            <ac:spMk id="82" creationId="{6FE8C58C-D3C6-FBDE-A409-5C28EEB0A850}"/>
          </ac:spMkLst>
        </pc:spChg>
        <pc:spChg chg="add del">
          <ac:chgData name="이 혜림" userId="5c52451f2cc6dae9" providerId="Windows Live" clId="Web-{73E3229D-2D24-4B35-ABA8-340A09175BAD}" dt="2025-03-09T10:32:48.572" v="1287"/>
          <ac:spMkLst>
            <pc:docMk/>
            <pc:sldMk cId="4198775215" sldId="657"/>
            <ac:spMk id="83" creationId="{8FF5BC2E-F7F1-7DE2-4B8A-BB54DFF34E5A}"/>
          </ac:spMkLst>
        </pc:spChg>
        <pc:spChg chg="add mod">
          <ac:chgData name="이 혜림" userId="5c52451f2cc6dae9" providerId="Windows Live" clId="Web-{73E3229D-2D24-4B35-ABA8-340A09175BAD}" dt="2025-03-09T10:35:45.782" v="1474" actId="20577"/>
          <ac:spMkLst>
            <pc:docMk/>
            <pc:sldMk cId="4198775215" sldId="657"/>
            <ac:spMk id="84" creationId="{AD6705B7-35F7-77A3-B57C-83221D9E7A93}"/>
          </ac:spMkLst>
        </pc:spChg>
        <pc:spChg chg="mod">
          <ac:chgData name="이 혜림" userId="5c52451f2cc6dae9" providerId="Windows Live" clId="Web-{73E3229D-2D24-4B35-ABA8-340A09175BAD}" dt="2025-03-09T10:37:37.411" v="1608" actId="20577"/>
          <ac:spMkLst>
            <pc:docMk/>
            <pc:sldMk cId="4198775215" sldId="657"/>
            <ac:spMk id="108" creationId="{FB38FD96-FD9A-18B0-5BED-F094702FB1F7}"/>
          </ac:spMkLst>
        </pc:spChg>
        <pc:grpChg chg="add del mod">
          <ac:chgData name="이 혜림" userId="5c52451f2cc6dae9" providerId="Windows Live" clId="Web-{73E3229D-2D24-4B35-ABA8-340A09175BAD}" dt="2025-03-09T09:40:59.224" v="124"/>
          <ac:grpSpMkLst>
            <pc:docMk/>
            <pc:sldMk cId="4198775215" sldId="657"/>
            <ac:grpSpMk id="24" creationId="{6C7CC67B-9F24-C83A-DD6E-897873D78ACF}"/>
          </ac:grpSpMkLst>
        </pc:grpChg>
        <pc:grpChg chg="mod">
          <ac:chgData name="이 혜림" userId="5c52451f2cc6dae9" providerId="Windows Live" clId="Web-{73E3229D-2D24-4B35-ABA8-340A09175BAD}" dt="2025-03-09T10:08:20.675" v="661" actId="1076"/>
          <ac:grpSpMkLst>
            <pc:docMk/>
            <pc:sldMk cId="4198775215" sldId="657"/>
            <ac:grpSpMk id="27" creationId="{A533FE26-8BBF-8303-2A9B-51EA999CA2A1}"/>
          </ac:grpSpMkLst>
        </pc:grpChg>
        <pc:graphicFrameChg chg="mod modGraphic">
          <ac:chgData name="이 혜림" userId="5c52451f2cc6dae9" providerId="Windows Live" clId="Web-{73E3229D-2D24-4B35-ABA8-340A09175BAD}" dt="2025-03-09T10:38:26.538" v="1704"/>
          <ac:graphicFrameMkLst>
            <pc:docMk/>
            <pc:sldMk cId="4198775215" sldId="657"/>
            <ac:graphicFrameMk id="50" creationId="{2A9F571F-1ECD-47C7-1ABD-BCE47753E837}"/>
          </ac:graphicFrameMkLst>
        </pc:graphicFrameChg>
        <pc:picChg chg="add mod">
          <ac:chgData name="이 혜림" userId="5c52451f2cc6dae9" providerId="Windows Live" clId="Web-{73E3229D-2D24-4B35-ABA8-340A09175BAD}" dt="2025-03-09T09:40:51.270" v="123" actId="1076"/>
          <ac:picMkLst>
            <pc:docMk/>
            <pc:sldMk cId="4198775215" sldId="657"/>
            <ac:picMk id="33" creationId="{508D33BC-2880-11B6-ED87-7E126D1DDB47}"/>
          </ac:picMkLst>
        </pc:picChg>
        <pc:picChg chg="mod">
          <ac:chgData name="이 혜림" userId="5c52451f2cc6dae9" providerId="Windows Live" clId="Web-{73E3229D-2D24-4B35-ABA8-340A09175BAD}" dt="2025-03-09T09:33:52.521" v="6" actId="1076"/>
          <ac:picMkLst>
            <pc:docMk/>
            <pc:sldMk cId="4198775215" sldId="657"/>
            <ac:picMk id="36" creationId="{7757011F-46C5-7F19-E9A7-34C3DD14BD1D}"/>
          </ac:picMkLst>
        </pc:picChg>
        <pc:picChg chg="add mod">
          <ac:chgData name="이 혜림" userId="5c52451f2cc6dae9" providerId="Windows Live" clId="Web-{73E3229D-2D24-4B35-ABA8-340A09175BAD}" dt="2025-03-09T10:09:20.020" v="673" actId="1076"/>
          <ac:picMkLst>
            <pc:docMk/>
            <pc:sldMk cId="4198775215" sldId="657"/>
            <ac:picMk id="48" creationId="{FC3328A4-DC49-4649-134F-A5C6FAA3293B}"/>
          </ac:picMkLst>
        </pc:picChg>
        <pc:picChg chg="add mod">
          <ac:chgData name="이 혜림" userId="5c52451f2cc6dae9" providerId="Windows Live" clId="Web-{73E3229D-2D24-4B35-ABA8-340A09175BAD}" dt="2025-03-09T10:13:41.687" v="719" actId="1076"/>
          <ac:picMkLst>
            <pc:docMk/>
            <pc:sldMk cId="4198775215" sldId="657"/>
            <ac:picMk id="57" creationId="{C320B1A9-91D5-C665-F18D-59784F6830AB}"/>
          </ac:picMkLst>
        </pc:picChg>
        <pc:picChg chg="add del mod modCrop">
          <ac:chgData name="이 혜림" userId="5c52451f2cc6dae9" providerId="Windows Live" clId="Web-{73E3229D-2D24-4B35-ABA8-340A09175BAD}" dt="2025-03-09T10:12:59.279" v="714"/>
          <ac:picMkLst>
            <pc:docMk/>
            <pc:sldMk cId="4198775215" sldId="657"/>
            <ac:picMk id="60" creationId="{77B842FE-1C9D-8F87-DF2F-BBC62FF09819}"/>
          </ac:picMkLst>
        </pc:picChg>
        <pc:picChg chg="add mod">
          <ac:chgData name="이 혜림" userId="5c52451f2cc6dae9" providerId="Windows Live" clId="Web-{73E3229D-2D24-4B35-ABA8-340A09175BAD}" dt="2025-03-09T10:14:10.516" v="736" actId="1076"/>
          <ac:picMkLst>
            <pc:docMk/>
            <pc:sldMk cId="4198775215" sldId="657"/>
            <ac:picMk id="65" creationId="{3748E60C-A49B-4A50-EAED-DE009338A115}"/>
          </ac:picMkLst>
        </pc:picChg>
        <pc:picChg chg="add mod modCrop">
          <ac:chgData name="이 혜림" userId="5c52451f2cc6dae9" providerId="Windows Live" clId="Web-{73E3229D-2D24-4B35-ABA8-340A09175BAD}" dt="2025-03-09T10:15:09.471" v="749" actId="1076"/>
          <ac:picMkLst>
            <pc:docMk/>
            <pc:sldMk cId="4198775215" sldId="657"/>
            <ac:picMk id="68" creationId="{DFE14D09-2C9E-A167-0CE7-738F94237D37}"/>
          </ac:picMkLst>
        </pc:picChg>
        <pc:picChg chg="add del">
          <ac:chgData name="이 혜림" userId="5c52451f2cc6dae9" providerId="Windows Live" clId="Web-{73E3229D-2D24-4B35-ABA8-340A09175BAD}" dt="2025-03-09T10:28:20.078" v="1117"/>
          <ac:picMkLst>
            <pc:docMk/>
            <pc:sldMk cId="4198775215" sldId="657"/>
            <ac:picMk id="76" creationId="{90934291-59CC-7B13-AC54-C2A696630CCB}"/>
          </ac:picMkLst>
        </pc:picChg>
        <pc:cxnChg chg="add del mod">
          <ac:chgData name="이 혜림" userId="5c52451f2cc6dae9" providerId="Windows Live" clId="Web-{73E3229D-2D24-4B35-ABA8-340A09175BAD}" dt="2025-03-09T09:41:02.677" v="125"/>
          <ac:cxnSpMkLst>
            <pc:docMk/>
            <pc:sldMk cId="4198775215" sldId="657"/>
            <ac:cxnSpMk id="40" creationId="{8098AFB8-EA86-AB0A-9991-2A4B67FF928D}"/>
          </ac:cxnSpMkLst>
        </pc:cxnChg>
        <pc:cxnChg chg="add del mod">
          <ac:chgData name="이 혜림" userId="5c52451f2cc6dae9" providerId="Windows Live" clId="Web-{73E3229D-2D24-4B35-ABA8-340A09175BAD}" dt="2025-03-09T09:47:51.552" v="186"/>
          <ac:cxnSpMkLst>
            <pc:docMk/>
            <pc:sldMk cId="4198775215" sldId="657"/>
            <ac:cxnSpMk id="49" creationId="{E7E5CDA3-4F46-1564-AACB-4C6899D6AF6A}"/>
          </ac:cxnSpMkLst>
        </pc:cxnChg>
      </pc:sldChg>
      <pc:sldChg chg="modSp add replId">
        <pc:chgData name="이 혜림" userId="5c52451f2cc6dae9" providerId="Windows Live" clId="Web-{73E3229D-2D24-4B35-ABA8-340A09175BAD}" dt="2025-03-09T10:43:54.378" v="1770" actId="20577"/>
        <pc:sldMkLst>
          <pc:docMk/>
          <pc:sldMk cId="1799144354" sldId="659"/>
        </pc:sldMkLst>
        <pc:spChg chg="mod">
          <ac:chgData name="이 혜림" userId="5c52451f2cc6dae9" providerId="Windows Live" clId="Web-{73E3229D-2D24-4B35-ABA8-340A09175BAD}" dt="2025-03-09T10:42:19.156" v="1711" actId="20577"/>
          <ac:spMkLst>
            <pc:docMk/>
            <pc:sldMk cId="1799144354" sldId="659"/>
            <ac:spMk id="2" creationId="{74BEEA25-D07D-BC8F-558D-1FC3FD6569C1}"/>
          </ac:spMkLst>
        </pc:spChg>
        <pc:spChg chg="mod">
          <ac:chgData name="이 혜림" userId="5c52451f2cc6dae9" providerId="Windows Live" clId="Web-{73E3229D-2D24-4B35-ABA8-340A09175BAD}" dt="2025-03-09T10:43:54.378" v="1770" actId="20577"/>
          <ac:spMkLst>
            <pc:docMk/>
            <pc:sldMk cId="1799144354" sldId="659"/>
            <ac:spMk id="7" creationId="{C48970CA-DA50-5345-375C-E1A43BADFA29}"/>
          </ac:spMkLst>
        </pc:spChg>
      </pc:sldChg>
      <pc:sldChg chg="addSp delSp modSp add del replId">
        <pc:chgData name="이 혜림" userId="5c52451f2cc6dae9" providerId="Windows Live" clId="Web-{73E3229D-2D24-4B35-ABA8-340A09175BAD}" dt="2025-03-09T11:01:59.861" v="2286"/>
        <pc:sldMkLst>
          <pc:docMk/>
          <pc:sldMk cId="3441835597" sldId="660"/>
        </pc:sldMkLst>
        <pc:spChg chg="mod">
          <ac:chgData name="이 혜림" userId="5c52451f2cc6dae9" providerId="Windows Live" clId="Web-{73E3229D-2D24-4B35-ABA8-340A09175BAD}" dt="2025-03-09T10:44:28.926" v="1777" actId="20577"/>
          <ac:spMkLst>
            <pc:docMk/>
            <pc:sldMk cId="3441835597" sldId="660"/>
            <ac:spMk id="2" creationId="{754179D6-B112-78E8-2142-B9274BF0F78E}"/>
          </ac:spMkLst>
        </pc:spChg>
        <pc:spChg chg="add del mod">
          <ac:chgData name="이 혜림" userId="5c52451f2cc6dae9" providerId="Windows Live" clId="Web-{73E3229D-2D24-4B35-ABA8-340A09175BAD}" dt="2025-03-09T10:44:21.582" v="1775"/>
          <ac:spMkLst>
            <pc:docMk/>
            <pc:sldMk cId="3441835597" sldId="660"/>
            <ac:spMk id="6" creationId="{8A3A42C1-6F5D-1E79-03DC-CC8862D1C036}"/>
          </ac:spMkLst>
        </pc:spChg>
        <pc:spChg chg="del">
          <ac:chgData name="이 혜림" userId="5c52451f2cc6dae9" providerId="Windows Live" clId="Web-{73E3229D-2D24-4B35-ABA8-340A09175BAD}" dt="2025-03-09T10:44:35.208" v="1784"/>
          <ac:spMkLst>
            <pc:docMk/>
            <pc:sldMk cId="3441835597" sldId="660"/>
            <ac:spMk id="8" creationId="{DE9F67C6-18B1-36E2-E179-86D441B89E29}"/>
          </ac:spMkLst>
        </pc:spChg>
        <pc:spChg chg="del">
          <ac:chgData name="이 혜림" userId="5c52451f2cc6dae9" providerId="Windows Live" clId="Web-{73E3229D-2D24-4B35-ABA8-340A09175BAD}" dt="2025-03-09T10:44:35.208" v="1783"/>
          <ac:spMkLst>
            <pc:docMk/>
            <pc:sldMk cId="3441835597" sldId="660"/>
            <ac:spMk id="9" creationId="{E9008FD4-1CC6-D886-AF13-EB8EDDFF3AD4}"/>
          </ac:spMkLst>
        </pc:spChg>
        <pc:spChg chg="del">
          <ac:chgData name="이 혜림" userId="5c52451f2cc6dae9" providerId="Windows Live" clId="Web-{73E3229D-2D24-4B35-ABA8-340A09175BAD}" dt="2025-03-09T10:44:35.208" v="1782"/>
          <ac:spMkLst>
            <pc:docMk/>
            <pc:sldMk cId="3441835597" sldId="660"/>
            <ac:spMk id="10" creationId="{5805E45E-C6E6-1991-B782-E4B85C771934}"/>
          </ac:spMkLst>
        </pc:spChg>
        <pc:spChg chg="del">
          <ac:chgData name="이 혜림" userId="5c52451f2cc6dae9" providerId="Windows Live" clId="Web-{73E3229D-2D24-4B35-ABA8-340A09175BAD}" dt="2025-03-09T10:44:35.208" v="1781"/>
          <ac:spMkLst>
            <pc:docMk/>
            <pc:sldMk cId="3441835597" sldId="660"/>
            <ac:spMk id="11" creationId="{26C9550E-D2FF-6CD5-AAFC-92FEF1EEE325}"/>
          </ac:spMkLst>
        </pc:spChg>
        <pc:spChg chg="del">
          <ac:chgData name="이 혜림" userId="5c52451f2cc6dae9" providerId="Windows Live" clId="Web-{73E3229D-2D24-4B35-ABA8-340A09175BAD}" dt="2025-03-09T10:44:35.208" v="1780"/>
          <ac:spMkLst>
            <pc:docMk/>
            <pc:sldMk cId="3441835597" sldId="660"/>
            <ac:spMk id="12" creationId="{122AD7D3-96F8-26AA-2A68-173FABCF617D}"/>
          </ac:spMkLst>
        </pc:spChg>
        <pc:spChg chg="del">
          <ac:chgData name="이 혜림" userId="5c52451f2cc6dae9" providerId="Windows Live" clId="Web-{73E3229D-2D24-4B35-ABA8-340A09175BAD}" dt="2025-03-09T10:44:35.208" v="1779"/>
          <ac:spMkLst>
            <pc:docMk/>
            <pc:sldMk cId="3441835597" sldId="660"/>
            <ac:spMk id="13" creationId="{7EFDF90B-D97D-DF99-1C63-051C5B542DB2}"/>
          </ac:spMkLst>
        </pc:spChg>
        <pc:spChg chg="del">
          <ac:chgData name="이 혜림" userId="5c52451f2cc6dae9" providerId="Windows Live" clId="Web-{73E3229D-2D24-4B35-ABA8-340A09175BAD}" dt="2025-03-09T10:44:35.208" v="1778"/>
          <ac:spMkLst>
            <pc:docMk/>
            <pc:sldMk cId="3441835597" sldId="660"/>
            <ac:spMk id="15" creationId="{AB64716F-B12A-4111-9D66-E1CFB4EDFBB7}"/>
          </ac:spMkLst>
        </pc:spChg>
        <pc:spChg chg="add del mod">
          <ac:chgData name="이 혜림" userId="5c52451f2cc6dae9" providerId="Windows Live" clId="Web-{73E3229D-2D24-4B35-ABA8-340A09175BAD}" dt="2025-03-09T10:52:08.365" v="1916"/>
          <ac:spMkLst>
            <pc:docMk/>
            <pc:sldMk cId="3441835597" sldId="660"/>
            <ac:spMk id="16" creationId="{6752A425-FBCB-16E7-9EA5-21CD7C5EE5CD}"/>
          </ac:spMkLst>
        </pc:spChg>
        <pc:spChg chg="add del mod">
          <ac:chgData name="이 혜림" userId="5c52451f2cc6dae9" providerId="Windows Live" clId="Web-{73E3229D-2D24-4B35-ABA8-340A09175BAD}" dt="2025-03-09T10:52:08.365" v="1915"/>
          <ac:spMkLst>
            <pc:docMk/>
            <pc:sldMk cId="3441835597" sldId="660"/>
            <ac:spMk id="18" creationId="{DBB87C04-0E02-283A-5049-23DA706E049E}"/>
          </ac:spMkLst>
        </pc:spChg>
        <pc:spChg chg="add del mod">
          <ac:chgData name="이 혜림" userId="5c52451f2cc6dae9" providerId="Windows Live" clId="Web-{73E3229D-2D24-4B35-ABA8-340A09175BAD}" dt="2025-03-09T10:52:08.365" v="1914"/>
          <ac:spMkLst>
            <pc:docMk/>
            <pc:sldMk cId="3441835597" sldId="660"/>
            <ac:spMk id="20" creationId="{81926D21-3733-36BD-6A3B-042108B8D8F5}"/>
          </ac:spMkLst>
        </pc:spChg>
        <pc:spChg chg="add del mod">
          <ac:chgData name="이 혜림" userId="5c52451f2cc6dae9" providerId="Windows Live" clId="Web-{73E3229D-2D24-4B35-ABA8-340A09175BAD}" dt="2025-03-09T10:52:08.365" v="1913"/>
          <ac:spMkLst>
            <pc:docMk/>
            <pc:sldMk cId="3441835597" sldId="660"/>
            <ac:spMk id="22" creationId="{E96815BD-C711-9DB4-B68F-0FAA34EA13E2}"/>
          </ac:spMkLst>
        </pc:spChg>
        <pc:spChg chg="add del mod">
          <ac:chgData name="이 혜림" userId="5c52451f2cc6dae9" providerId="Windows Live" clId="Web-{73E3229D-2D24-4B35-ABA8-340A09175BAD}" dt="2025-03-09T10:52:08.365" v="1912"/>
          <ac:spMkLst>
            <pc:docMk/>
            <pc:sldMk cId="3441835597" sldId="660"/>
            <ac:spMk id="24" creationId="{DF397574-632C-014C-1439-A677CD6F50A1}"/>
          </ac:spMkLst>
        </pc:spChg>
        <pc:spChg chg="add del mod">
          <ac:chgData name="이 혜림" userId="5c52451f2cc6dae9" providerId="Windows Live" clId="Web-{73E3229D-2D24-4B35-ABA8-340A09175BAD}" dt="2025-03-09T10:52:08.365" v="1911"/>
          <ac:spMkLst>
            <pc:docMk/>
            <pc:sldMk cId="3441835597" sldId="660"/>
            <ac:spMk id="26" creationId="{A756D806-FFDF-BC8A-2DD1-E26C595B4BC3}"/>
          </ac:spMkLst>
        </pc:spChg>
        <pc:spChg chg="add del mod">
          <ac:chgData name="이 혜림" userId="5c52451f2cc6dae9" providerId="Windows Live" clId="Web-{73E3229D-2D24-4B35-ABA8-340A09175BAD}" dt="2025-03-09T10:52:08.365" v="1910"/>
          <ac:spMkLst>
            <pc:docMk/>
            <pc:sldMk cId="3441835597" sldId="660"/>
            <ac:spMk id="28" creationId="{75101BA7-CFC3-F7D9-BD62-1B14B87FB41C}"/>
          </ac:spMkLst>
        </pc:spChg>
        <pc:spChg chg="add del mod">
          <ac:chgData name="이 혜림" userId="5c52451f2cc6dae9" providerId="Windows Live" clId="Web-{73E3229D-2D24-4B35-ABA8-340A09175BAD}" dt="2025-03-09T10:52:08.365" v="1909"/>
          <ac:spMkLst>
            <pc:docMk/>
            <pc:sldMk cId="3441835597" sldId="660"/>
            <ac:spMk id="30" creationId="{008CFEFA-E95A-08CD-E807-E2656E131338}"/>
          </ac:spMkLst>
        </pc:spChg>
        <pc:spChg chg="add del mod">
          <ac:chgData name="이 혜림" userId="5c52451f2cc6dae9" providerId="Windows Live" clId="Web-{73E3229D-2D24-4B35-ABA8-340A09175BAD}" dt="2025-03-09T10:52:08.349" v="1908"/>
          <ac:spMkLst>
            <pc:docMk/>
            <pc:sldMk cId="3441835597" sldId="660"/>
            <ac:spMk id="32" creationId="{7A54ABAA-2FD5-BBDB-C4C3-C586BD5E0E48}"/>
          </ac:spMkLst>
        </pc:spChg>
        <pc:spChg chg="add">
          <ac:chgData name="이 혜림" userId="5c52451f2cc6dae9" providerId="Windows Live" clId="Web-{73E3229D-2D24-4B35-ABA8-340A09175BAD}" dt="2025-03-09T10:48:45.123" v="1831"/>
          <ac:spMkLst>
            <pc:docMk/>
            <pc:sldMk cId="3441835597" sldId="660"/>
            <ac:spMk id="34" creationId="{136584E8-434F-DE14-0CA5-BDD50B1E24EF}"/>
          </ac:spMkLst>
        </pc:spChg>
        <pc:spChg chg="add mod">
          <ac:chgData name="이 혜림" userId="5c52451f2cc6dae9" providerId="Windows Live" clId="Web-{73E3229D-2D24-4B35-ABA8-340A09175BAD}" dt="2025-03-09T10:50:09.860" v="1872" actId="20577"/>
          <ac:spMkLst>
            <pc:docMk/>
            <pc:sldMk cId="3441835597" sldId="660"/>
            <ac:spMk id="36" creationId="{DDF0BBFD-5CDB-D4F0-7454-37BD9C52BECD}"/>
          </ac:spMkLst>
        </pc:spChg>
        <pc:spChg chg="add mod">
          <ac:chgData name="이 혜림" userId="5c52451f2cc6dae9" providerId="Windows Live" clId="Web-{73E3229D-2D24-4B35-ABA8-340A09175BAD}" dt="2025-03-09T10:51:13.441" v="1898" actId="20577"/>
          <ac:spMkLst>
            <pc:docMk/>
            <pc:sldMk cId="3441835597" sldId="660"/>
            <ac:spMk id="38" creationId="{E8466DEF-D8C8-A553-9C6A-2096C9443815}"/>
          </ac:spMkLst>
        </pc:spChg>
        <pc:spChg chg="add mod">
          <ac:chgData name="이 혜림" userId="5c52451f2cc6dae9" providerId="Windows Live" clId="Web-{73E3229D-2D24-4B35-ABA8-340A09175BAD}" dt="2025-03-09T10:54:18.651" v="1935" actId="1076"/>
          <ac:spMkLst>
            <pc:docMk/>
            <pc:sldMk cId="3441835597" sldId="660"/>
            <ac:spMk id="41" creationId="{A0CA1E77-9C14-82D5-E32B-C81F5FCDE096}"/>
          </ac:spMkLst>
        </pc:spChg>
        <pc:spChg chg="add mod">
          <ac:chgData name="이 혜림" userId="5c52451f2cc6dae9" providerId="Windows Live" clId="Web-{73E3229D-2D24-4B35-ABA8-340A09175BAD}" dt="2025-03-09T10:56:45.381" v="2012" actId="1076"/>
          <ac:spMkLst>
            <pc:docMk/>
            <pc:sldMk cId="3441835597" sldId="660"/>
            <ac:spMk id="42" creationId="{B178279A-B1C3-DFCD-2636-C8C56F218B62}"/>
          </ac:spMkLst>
        </pc:spChg>
        <pc:spChg chg="add del mod">
          <ac:chgData name="이 혜림" userId="5c52451f2cc6dae9" providerId="Windows Live" clId="Web-{73E3229D-2D24-4B35-ABA8-340A09175BAD}" dt="2025-03-09T10:59:11.402" v="2075"/>
          <ac:spMkLst>
            <pc:docMk/>
            <pc:sldMk cId="3441835597" sldId="660"/>
            <ac:spMk id="43" creationId="{8A533C1B-7A7C-D960-9CBC-F015B8C3F6D4}"/>
          </ac:spMkLst>
        </pc:spChg>
        <pc:spChg chg="add mod">
          <ac:chgData name="이 혜림" userId="5c52451f2cc6dae9" providerId="Windows Live" clId="Web-{73E3229D-2D24-4B35-ABA8-340A09175BAD}" dt="2025-03-09T10:56:54.116" v="2014" actId="1076"/>
          <ac:spMkLst>
            <pc:docMk/>
            <pc:sldMk cId="3441835597" sldId="660"/>
            <ac:spMk id="44" creationId="{A6FE28B0-7B66-1A23-E861-1DB754C5111D}"/>
          </ac:spMkLst>
        </pc:spChg>
        <pc:spChg chg="add mod">
          <ac:chgData name="이 혜림" userId="5c52451f2cc6dae9" providerId="Windows Live" clId="Web-{73E3229D-2D24-4B35-ABA8-340A09175BAD}" dt="2025-03-09T10:57:00.054" v="2016" actId="1076"/>
          <ac:spMkLst>
            <pc:docMk/>
            <pc:sldMk cId="3441835597" sldId="660"/>
            <ac:spMk id="45" creationId="{EDDA0A36-399C-509D-B3FE-146CD779D461}"/>
          </ac:spMkLst>
        </pc:spChg>
        <pc:spChg chg="add mod ord">
          <ac:chgData name="이 혜림" userId="5c52451f2cc6dae9" providerId="Windows Live" clId="Web-{73E3229D-2D24-4B35-ABA8-340A09175BAD}" dt="2025-03-09T10:58:21.885" v="2040" actId="1076"/>
          <ac:spMkLst>
            <pc:docMk/>
            <pc:sldMk cId="3441835597" sldId="660"/>
            <ac:spMk id="46" creationId="{8EB1CBB1-6EAD-1433-8041-7FD027D022D1}"/>
          </ac:spMkLst>
        </pc:spChg>
        <pc:spChg chg="add mod">
          <ac:chgData name="이 혜림" userId="5c52451f2cc6dae9" providerId="Windows Live" clId="Web-{73E3229D-2D24-4B35-ABA8-340A09175BAD}" dt="2025-03-09T10:59:48.700" v="2095" actId="1076"/>
          <ac:spMkLst>
            <pc:docMk/>
            <pc:sldMk cId="3441835597" sldId="660"/>
            <ac:spMk id="47" creationId="{759488ED-F6E8-4479-8CC9-AD2C57D9BCEC}"/>
          </ac:spMkLst>
        </pc:spChg>
        <pc:spChg chg="add mod">
          <ac:chgData name="이 혜림" userId="5c52451f2cc6dae9" providerId="Windows Live" clId="Web-{73E3229D-2D24-4B35-ABA8-340A09175BAD}" dt="2025-03-09T10:59:40.950" v="2092" actId="1076"/>
          <ac:spMkLst>
            <pc:docMk/>
            <pc:sldMk cId="3441835597" sldId="660"/>
            <ac:spMk id="48" creationId="{6913EEFC-AA01-D82D-3065-34D6FC3DADE0}"/>
          </ac:spMkLst>
        </pc:spChg>
        <pc:spChg chg="add mod">
          <ac:chgData name="이 혜림" userId="5c52451f2cc6dae9" providerId="Windows Live" clId="Web-{73E3229D-2D24-4B35-ABA8-340A09175BAD}" dt="2025-03-09T10:59:37.653" v="2091" actId="1076"/>
          <ac:spMkLst>
            <pc:docMk/>
            <pc:sldMk cId="3441835597" sldId="660"/>
            <ac:spMk id="49" creationId="{ED8A7DDF-93FD-C7AF-CE36-58C4C5D9F4CA}"/>
          </ac:spMkLst>
        </pc:spChg>
        <pc:spChg chg="add mod">
          <ac:chgData name="이 혜림" userId="5c52451f2cc6dae9" providerId="Windows Live" clId="Web-{73E3229D-2D24-4B35-ABA8-340A09175BAD}" dt="2025-03-09T11:01:24.376" v="2232" actId="20577"/>
          <ac:spMkLst>
            <pc:docMk/>
            <pc:sldMk cId="3441835597" sldId="660"/>
            <ac:spMk id="51" creationId="{383083E9-227B-54CE-219F-E8D4747511DB}"/>
          </ac:spMkLst>
        </pc:spChg>
        <pc:graphicFrameChg chg="mod modGraphic">
          <ac:chgData name="이 혜림" userId="5c52451f2cc6dae9" providerId="Windows Live" clId="Web-{73E3229D-2D24-4B35-ABA8-340A09175BAD}" dt="2025-03-09T11:01:59.861" v="2286"/>
          <ac:graphicFrameMkLst>
            <pc:docMk/>
            <pc:sldMk cId="3441835597" sldId="660"/>
            <ac:graphicFrameMk id="50" creationId="{2BA9DEFE-305A-373E-ED7A-EF8F90F84D0A}"/>
          </ac:graphicFrameMkLst>
        </pc:graphicFrameChg>
        <pc:picChg chg="del">
          <ac:chgData name="이 혜림" userId="5c52451f2cc6dae9" providerId="Windows Live" clId="Web-{73E3229D-2D24-4B35-ABA8-340A09175BAD}" dt="2025-03-09T10:44:35.208" v="1785"/>
          <ac:picMkLst>
            <pc:docMk/>
            <pc:sldMk cId="3441835597" sldId="660"/>
            <ac:picMk id="7" creationId="{3C2CBF5C-FF44-3035-5DAF-B269CC7504FA}"/>
          </ac:picMkLst>
        </pc:picChg>
        <pc:picChg chg="add mod ord modCrop">
          <ac:chgData name="이 혜림" userId="5c52451f2cc6dae9" providerId="Windows Live" clId="Web-{73E3229D-2D24-4B35-ABA8-340A09175BAD}" dt="2025-03-09T10:58:21.869" v="2039" actId="1076"/>
          <ac:picMkLst>
            <pc:docMk/>
            <pc:sldMk cId="3441835597" sldId="660"/>
            <ac:picMk id="39" creationId="{9713FA76-7DE9-3B95-00D7-DF474053D7B3}"/>
          </ac:picMkLst>
        </pc:picChg>
      </pc:sldChg>
      <pc:sldChg chg="modSp add replId">
        <pc:chgData name="이 혜림" userId="5c52451f2cc6dae9" providerId="Windows Live" clId="Web-{73E3229D-2D24-4B35-ABA8-340A09175BAD}" dt="2025-03-09T11:31:36.369" v="3054"/>
        <pc:sldMkLst>
          <pc:docMk/>
          <pc:sldMk cId="3336982351" sldId="661"/>
        </pc:sldMkLst>
        <pc:spChg chg="mod">
          <ac:chgData name="이 혜림" userId="5c52451f2cc6dae9" providerId="Windows Live" clId="Web-{73E3229D-2D24-4B35-ABA8-340A09175BAD}" dt="2025-03-09T11:06:10.595" v="2296" actId="20577"/>
          <ac:spMkLst>
            <pc:docMk/>
            <pc:sldMk cId="3336982351" sldId="661"/>
            <ac:spMk id="2" creationId="{7274B0C3-E975-2861-4574-90522129FA3F}"/>
          </ac:spMkLst>
        </pc:spChg>
        <pc:spChg chg="mod">
          <ac:chgData name="이 혜림" userId="5c52451f2cc6dae9" providerId="Windows Live" clId="Web-{73E3229D-2D24-4B35-ABA8-340A09175BAD}" dt="2025-03-09T11:13:30.548" v="2573" actId="20577"/>
          <ac:spMkLst>
            <pc:docMk/>
            <pc:sldMk cId="3336982351" sldId="661"/>
            <ac:spMk id="7" creationId="{1410662F-B307-7D7A-AE07-CEB2722356D7}"/>
          </ac:spMkLst>
        </pc:spChg>
        <pc:graphicFrameChg chg="mod modGraphic">
          <ac:chgData name="이 혜림" userId="5c52451f2cc6dae9" providerId="Windows Live" clId="Web-{73E3229D-2D24-4B35-ABA8-340A09175BAD}" dt="2025-03-09T11:31:36.369" v="3054"/>
          <ac:graphicFrameMkLst>
            <pc:docMk/>
            <pc:sldMk cId="3336982351" sldId="661"/>
            <ac:graphicFrameMk id="10" creationId="{68D28644-7E59-BB0B-F3BE-A8C3195F1FBA}"/>
          </ac:graphicFrameMkLst>
        </pc:graphicFrameChg>
      </pc:sldChg>
      <pc:sldChg chg="delSp modSp add del replId">
        <pc:chgData name="이 혜림" userId="5c52451f2cc6dae9" providerId="Windows Live" clId="Web-{73E3229D-2D24-4B35-ABA8-340A09175BAD}" dt="2025-03-09T10:53:24.352" v="1927"/>
        <pc:sldMkLst>
          <pc:docMk/>
          <pc:sldMk cId="3848905318" sldId="661"/>
        </pc:sldMkLst>
        <pc:spChg chg="del">
          <ac:chgData name="이 혜림" userId="5c52451f2cc6dae9" providerId="Windows Live" clId="Web-{73E3229D-2D24-4B35-ABA8-340A09175BAD}" dt="2025-03-09T10:53:08.148" v="1924"/>
          <ac:spMkLst>
            <pc:docMk/>
            <pc:sldMk cId="3848905318" sldId="661"/>
            <ac:spMk id="34" creationId="{364CC072-7D61-8EAB-E53A-C2B84473CC1E}"/>
          </ac:spMkLst>
        </pc:spChg>
        <pc:spChg chg="del">
          <ac:chgData name="이 혜림" userId="5c52451f2cc6dae9" providerId="Windows Live" clId="Web-{73E3229D-2D24-4B35-ABA8-340A09175BAD}" dt="2025-03-09T10:53:00.804" v="1922"/>
          <ac:spMkLst>
            <pc:docMk/>
            <pc:sldMk cId="3848905318" sldId="661"/>
            <ac:spMk id="36" creationId="{07D66824-4B5E-9D23-DE91-EC233A79DBCE}"/>
          </ac:spMkLst>
        </pc:spChg>
        <pc:spChg chg="del">
          <ac:chgData name="이 혜림" userId="5c52451f2cc6dae9" providerId="Windows Live" clId="Web-{73E3229D-2D24-4B35-ABA8-340A09175BAD}" dt="2025-03-09T10:52:58.632" v="1921"/>
          <ac:spMkLst>
            <pc:docMk/>
            <pc:sldMk cId="3848905318" sldId="661"/>
            <ac:spMk id="38" creationId="{0B17E176-BB63-EFB8-3BA3-24C623CE7C11}"/>
          </ac:spMkLst>
        </pc:spChg>
        <pc:picChg chg="mod">
          <ac:chgData name="이 혜림" userId="5c52451f2cc6dae9" providerId="Windows Live" clId="Web-{73E3229D-2D24-4B35-ABA8-340A09175BAD}" dt="2025-03-09T10:53:05.570" v="1923" actId="1076"/>
          <ac:picMkLst>
            <pc:docMk/>
            <pc:sldMk cId="3848905318" sldId="661"/>
            <ac:picMk id="39" creationId="{FD3FEE50-D38B-70BD-D848-22A349F980FA}"/>
          </ac:picMkLst>
        </pc:picChg>
      </pc:sldChg>
      <pc:sldChg chg="addSp delSp modSp add replId">
        <pc:chgData name="이 혜림" userId="5c52451f2cc6dae9" providerId="Windows Live" clId="Web-{73E3229D-2D24-4B35-ABA8-340A09175BAD}" dt="2025-03-09T11:50:04.799" v="4372"/>
        <pc:sldMkLst>
          <pc:docMk/>
          <pc:sldMk cId="3579003447" sldId="662"/>
        </pc:sldMkLst>
        <pc:spChg chg="mod">
          <ac:chgData name="이 혜림" userId="5c52451f2cc6dae9" providerId="Windows Live" clId="Web-{73E3229D-2D24-4B35-ABA8-340A09175BAD}" dt="2025-03-09T11:14:06.878" v="2577" actId="20577"/>
          <ac:spMkLst>
            <pc:docMk/>
            <pc:sldMk cId="3579003447" sldId="662"/>
            <ac:spMk id="2" creationId="{AE0CBA9E-A898-34D0-13B1-C63679D3EA71}"/>
          </ac:spMkLst>
        </pc:spChg>
        <pc:spChg chg="del">
          <ac:chgData name="이 혜림" userId="5c52451f2cc6dae9" providerId="Windows Live" clId="Web-{73E3229D-2D24-4B35-ABA8-340A09175BAD}" dt="2025-03-09T11:14:17.956" v="2613"/>
          <ac:spMkLst>
            <pc:docMk/>
            <pc:sldMk cId="3579003447" sldId="662"/>
            <ac:spMk id="7" creationId="{B9325BB6-764A-6203-FD1F-CD78553CC2B6}"/>
          </ac:spMkLst>
        </pc:spChg>
        <pc:spChg chg="del">
          <ac:chgData name="이 혜림" userId="5c52451f2cc6dae9" providerId="Windows Live" clId="Web-{73E3229D-2D24-4B35-ABA8-340A09175BAD}" dt="2025-03-09T11:14:43.801" v="2642"/>
          <ac:spMkLst>
            <pc:docMk/>
            <pc:sldMk cId="3579003447" sldId="662"/>
            <ac:spMk id="8" creationId="{20FB13E5-6E62-F90F-1528-C28ED3A8B84F}"/>
          </ac:spMkLst>
        </pc:spChg>
        <pc:spChg chg="add mod">
          <ac:chgData name="이 혜림" userId="5c52451f2cc6dae9" providerId="Windows Live" clId="Web-{73E3229D-2D24-4B35-ABA8-340A09175BAD}" dt="2025-03-09T11:15:51.694" v="2675" actId="14100"/>
          <ac:spMkLst>
            <pc:docMk/>
            <pc:sldMk cId="3579003447" sldId="662"/>
            <ac:spMk id="9" creationId="{267C311B-6B5A-5B34-E74A-9308C97C9645}"/>
          </ac:spMkLst>
        </pc:spChg>
        <pc:spChg chg="del">
          <ac:chgData name="이 혜림" userId="5c52451f2cc6dae9" providerId="Windows Live" clId="Web-{73E3229D-2D24-4B35-ABA8-340A09175BAD}" dt="2025-03-09T11:14:43.801" v="2641"/>
          <ac:spMkLst>
            <pc:docMk/>
            <pc:sldMk cId="3579003447" sldId="662"/>
            <ac:spMk id="10" creationId="{B9D2EFF8-AC45-5D57-8432-26479EF6FDDB}"/>
          </ac:spMkLst>
        </pc:spChg>
        <pc:spChg chg="del">
          <ac:chgData name="이 혜림" userId="5c52451f2cc6dae9" providerId="Windows Live" clId="Web-{73E3229D-2D24-4B35-ABA8-340A09175BAD}" dt="2025-03-09T11:14:17.956" v="2612"/>
          <ac:spMkLst>
            <pc:docMk/>
            <pc:sldMk cId="3579003447" sldId="662"/>
            <ac:spMk id="11" creationId="{F4331695-7CC1-1BB1-9850-8537D6A4E169}"/>
          </ac:spMkLst>
        </pc:spChg>
        <pc:spChg chg="del">
          <ac:chgData name="이 혜림" userId="5c52451f2cc6dae9" providerId="Windows Live" clId="Web-{73E3229D-2D24-4B35-ABA8-340A09175BAD}" dt="2025-03-09T11:14:17.956" v="2611"/>
          <ac:spMkLst>
            <pc:docMk/>
            <pc:sldMk cId="3579003447" sldId="662"/>
            <ac:spMk id="12" creationId="{035D63F1-8FD7-E4FF-0536-582D22DBCB18}"/>
          </ac:spMkLst>
        </pc:spChg>
        <pc:spChg chg="del">
          <ac:chgData name="이 혜림" userId="5c52451f2cc6dae9" providerId="Windows Live" clId="Web-{73E3229D-2D24-4B35-ABA8-340A09175BAD}" dt="2025-03-09T11:14:09.128" v="2586"/>
          <ac:spMkLst>
            <pc:docMk/>
            <pc:sldMk cId="3579003447" sldId="662"/>
            <ac:spMk id="13" creationId="{D56FA85E-00D2-A4FF-E111-98502F17791B}"/>
          </ac:spMkLst>
        </pc:spChg>
        <pc:spChg chg="del">
          <ac:chgData name="이 혜림" userId="5c52451f2cc6dae9" providerId="Windows Live" clId="Web-{73E3229D-2D24-4B35-ABA8-340A09175BAD}" dt="2025-03-09T11:14:09.128" v="2585"/>
          <ac:spMkLst>
            <pc:docMk/>
            <pc:sldMk cId="3579003447" sldId="662"/>
            <ac:spMk id="15" creationId="{DB333916-9938-B0EA-C363-611B1EC90A90}"/>
          </ac:spMkLst>
        </pc:spChg>
        <pc:spChg chg="add">
          <ac:chgData name="이 혜림" userId="5c52451f2cc6dae9" providerId="Windows Live" clId="Web-{73E3229D-2D24-4B35-ABA8-340A09175BAD}" dt="2025-03-09T11:14:56.833" v="2646"/>
          <ac:spMkLst>
            <pc:docMk/>
            <pc:sldMk cId="3579003447" sldId="662"/>
            <ac:spMk id="16" creationId="{0E9C4AE3-5C47-B930-E6CA-1367BC3D9509}"/>
          </ac:spMkLst>
        </pc:spChg>
        <pc:spChg chg="del">
          <ac:chgData name="이 혜림" userId="5c52451f2cc6dae9" providerId="Windows Live" clId="Web-{73E3229D-2D24-4B35-ABA8-340A09175BAD}" dt="2025-03-09T11:14:09.128" v="2584"/>
          <ac:spMkLst>
            <pc:docMk/>
            <pc:sldMk cId="3579003447" sldId="662"/>
            <ac:spMk id="18" creationId="{1F9638A7-93A4-4546-A138-09317CE9ECC0}"/>
          </ac:spMkLst>
        </pc:spChg>
        <pc:spChg chg="add mod">
          <ac:chgData name="이 혜림" userId="5c52451f2cc6dae9" providerId="Windows Live" clId="Web-{73E3229D-2D24-4B35-ABA8-340A09175BAD}" dt="2025-03-09T11:15:57.382" v="2677"/>
          <ac:spMkLst>
            <pc:docMk/>
            <pc:sldMk cId="3579003447" sldId="662"/>
            <ac:spMk id="19" creationId="{17D2F2DE-20A1-8E26-C8B5-74A7873B2A89}"/>
          </ac:spMkLst>
        </pc:spChg>
        <pc:spChg chg="del">
          <ac:chgData name="이 혜림" userId="5c52451f2cc6dae9" providerId="Windows Live" clId="Web-{73E3229D-2D24-4B35-ABA8-340A09175BAD}" dt="2025-03-09T11:14:09.128" v="2583"/>
          <ac:spMkLst>
            <pc:docMk/>
            <pc:sldMk cId="3579003447" sldId="662"/>
            <ac:spMk id="20" creationId="{26981B7E-1720-929B-1AB5-1BF0FCE43C8C}"/>
          </ac:spMkLst>
        </pc:spChg>
        <pc:spChg chg="add del">
          <ac:chgData name="이 혜림" userId="5c52451f2cc6dae9" providerId="Windows Live" clId="Web-{73E3229D-2D24-4B35-ABA8-340A09175BAD}" dt="2025-03-09T11:15:06.380" v="2664"/>
          <ac:spMkLst>
            <pc:docMk/>
            <pc:sldMk cId="3579003447" sldId="662"/>
            <ac:spMk id="22" creationId="{60D6EDB9-EDD7-77BC-6612-139FEC679B8E}"/>
          </ac:spMkLst>
        </pc:spChg>
        <pc:spChg chg="del">
          <ac:chgData name="이 혜림" userId="5c52451f2cc6dae9" providerId="Windows Live" clId="Web-{73E3229D-2D24-4B35-ABA8-340A09175BAD}" dt="2025-03-09T11:14:09.128" v="2582"/>
          <ac:spMkLst>
            <pc:docMk/>
            <pc:sldMk cId="3579003447" sldId="662"/>
            <ac:spMk id="24" creationId="{A79E23C2-2892-6B9B-6181-1BECA3796F10}"/>
          </ac:spMkLst>
        </pc:spChg>
        <pc:spChg chg="add del">
          <ac:chgData name="이 혜림" userId="5c52451f2cc6dae9" providerId="Windows Live" clId="Web-{73E3229D-2D24-4B35-ABA8-340A09175BAD}" dt="2025-03-09T11:15:06.380" v="2663"/>
          <ac:spMkLst>
            <pc:docMk/>
            <pc:sldMk cId="3579003447" sldId="662"/>
            <ac:spMk id="25" creationId="{18600CD0-5819-A726-E9F5-DB68A3ABD5C7}"/>
          </ac:spMkLst>
        </pc:spChg>
        <pc:spChg chg="del">
          <ac:chgData name="이 혜림" userId="5c52451f2cc6dae9" providerId="Windows Live" clId="Web-{73E3229D-2D24-4B35-ABA8-340A09175BAD}" dt="2025-03-09T11:14:09.128" v="2581"/>
          <ac:spMkLst>
            <pc:docMk/>
            <pc:sldMk cId="3579003447" sldId="662"/>
            <ac:spMk id="26" creationId="{099DE75C-8293-6475-B4A4-FF86E6F501E9}"/>
          </ac:spMkLst>
        </pc:spChg>
        <pc:spChg chg="del">
          <ac:chgData name="이 혜림" userId="5c52451f2cc6dae9" providerId="Windows Live" clId="Web-{73E3229D-2D24-4B35-ABA8-340A09175BAD}" dt="2025-03-09T11:14:09.128" v="2587"/>
          <ac:spMkLst>
            <pc:docMk/>
            <pc:sldMk cId="3579003447" sldId="662"/>
            <ac:spMk id="27" creationId="{DBFC8E1F-040B-FA1A-E76F-31208656FCD1}"/>
          </ac:spMkLst>
        </pc:spChg>
        <pc:spChg chg="del">
          <ac:chgData name="이 혜림" userId="5c52451f2cc6dae9" providerId="Windows Live" clId="Web-{73E3229D-2D24-4B35-ABA8-340A09175BAD}" dt="2025-03-09T11:23:24.132" v="2834"/>
          <ac:spMkLst>
            <pc:docMk/>
            <pc:sldMk cId="3579003447" sldId="662"/>
            <ac:spMk id="28" creationId="{416F8CEC-EC6D-373F-B87B-3025FAA19EA1}"/>
          </ac:spMkLst>
        </pc:spChg>
        <pc:spChg chg="del">
          <ac:chgData name="이 혜림" userId="5c52451f2cc6dae9" providerId="Windows Live" clId="Web-{73E3229D-2D24-4B35-ABA8-340A09175BAD}" dt="2025-03-09T11:14:09.128" v="2580"/>
          <ac:spMkLst>
            <pc:docMk/>
            <pc:sldMk cId="3579003447" sldId="662"/>
            <ac:spMk id="30" creationId="{A71C1257-A08C-EB4F-888B-C3F5E9CEEF60}"/>
          </ac:spMkLst>
        </pc:spChg>
        <pc:spChg chg="add mod">
          <ac:chgData name="이 혜림" userId="5c52451f2cc6dae9" providerId="Windows Live" clId="Web-{73E3229D-2D24-4B35-ABA8-340A09175BAD}" dt="2025-03-09T11:15:42.069" v="2674" actId="1076"/>
          <ac:spMkLst>
            <pc:docMk/>
            <pc:sldMk cId="3579003447" sldId="662"/>
            <ac:spMk id="31" creationId="{25CFBEA7-8F61-275E-94B5-99C1A1FDABB1}"/>
          </ac:spMkLst>
        </pc:spChg>
        <pc:spChg chg="add del">
          <ac:chgData name="이 혜림" userId="5c52451f2cc6dae9" providerId="Windows Live" clId="Web-{73E3229D-2D24-4B35-ABA8-340A09175BAD}" dt="2025-03-09T11:15:06.380" v="2662"/>
          <ac:spMkLst>
            <pc:docMk/>
            <pc:sldMk cId="3579003447" sldId="662"/>
            <ac:spMk id="34" creationId="{41ABE9C1-EE55-DA85-F6AC-ECDC4A3332A3}"/>
          </ac:spMkLst>
        </pc:spChg>
        <pc:spChg chg="add del">
          <ac:chgData name="이 혜림" userId="5c52451f2cc6dae9" providerId="Windows Live" clId="Web-{73E3229D-2D24-4B35-ABA8-340A09175BAD}" dt="2025-03-09T11:15:06.380" v="2661"/>
          <ac:spMkLst>
            <pc:docMk/>
            <pc:sldMk cId="3579003447" sldId="662"/>
            <ac:spMk id="36" creationId="{750F0BBF-141C-D65C-F9AC-1C875AA3F13E}"/>
          </ac:spMkLst>
        </pc:spChg>
        <pc:spChg chg="add mod">
          <ac:chgData name="이 혜림" userId="5c52451f2cc6dae9" providerId="Windows Live" clId="Web-{73E3229D-2D24-4B35-ABA8-340A09175BAD}" dt="2025-03-09T11:24:01.227" v="2839" actId="14100"/>
          <ac:spMkLst>
            <pc:docMk/>
            <pc:sldMk cId="3579003447" sldId="662"/>
            <ac:spMk id="38" creationId="{EDDFC853-B6DB-8283-E89D-93BF7190CCC4}"/>
          </ac:spMkLst>
        </pc:spChg>
        <pc:spChg chg="add mod">
          <ac:chgData name="이 혜림" userId="5c52451f2cc6dae9" providerId="Windows Live" clId="Web-{73E3229D-2D24-4B35-ABA8-340A09175BAD}" dt="2025-03-09T11:23:54.836" v="2838" actId="14100"/>
          <ac:spMkLst>
            <pc:docMk/>
            <pc:sldMk cId="3579003447" sldId="662"/>
            <ac:spMk id="40" creationId="{FCE26FA1-84D6-B948-4827-42C01E8EB272}"/>
          </ac:spMkLst>
        </pc:spChg>
        <pc:spChg chg="add del mod">
          <ac:chgData name="이 혜림" userId="5c52451f2cc6dae9" providerId="Windows Live" clId="Web-{73E3229D-2D24-4B35-ABA8-340A09175BAD}" dt="2025-03-09T11:22:25.599" v="2809"/>
          <ac:spMkLst>
            <pc:docMk/>
            <pc:sldMk cId="3579003447" sldId="662"/>
            <ac:spMk id="42" creationId="{D0F7225C-7F68-2B02-AF55-F46BFE18CA66}"/>
          </ac:spMkLst>
        </pc:spChg>
        <pc:spChg chg="add del">
          <ac:chgData name="이 혜림" userId="5c52451f2cc6dae9" providerId="Windows Live" clId="Web-{73E3229D-2D24-4B35-ABA8-340A09175BAD}" dt="2025-03-09T11:16:02.288" v="2678"/>
          <ac:spMkLst>
            <pc:docMk/>
            <pc:sldMk cId="3579003447" sldId="662"/>
            <ac:spMk id="44" creationId="{D18EE495-837E-A7CC-609C-CD6DCAB91A85}"/>
          </ac:spMkLst>
        </pc:spChg>
        <pc:spChg chg="add del mod">
          <ac:chgData name="이 혜림" userId="5c52451f2cc6dae9" providerId="Windows Live" clId="Web-{73E3229D-2D24-4B35-ABA8-340A09175BAD}" dt="2025-03-09T11:22:40.802" v="2818"/>
          <ac:spMkLst>
            <pc:docMk/>
            <pc:sldMk cId="3579003447" sldId="662"/>
            <ac:spMk id="46" creationId="{DE6A248D-CBA1-CF05-BF53-45E05D0209FC}"/>
          </ac:spMkLst>
        </pc:spChg>
        <pc:spChg chg="add del">
          <ac:chgData name="이 혜림" userId="5c52451f2cc6dae9" providerId="Windows Live" clId="Web-{73E3229D-2D24-4B35-ABA8-340A09175BAD}" dt="2025-03-09T11:16:13.179" v="2679"/>
          <ac:spMkLst>
            <pc:docMk/>
            <pc:sldMk cId="3579003447" sldId="662"/>
            <ac:spMk id="48" creationId="{5C7905DD-F1C1-123B-CB51-471D1B16C2DE}"/>
          </ac:spMkLst>
        </pc:spChg>
        <pc:spChg chg="add mod">
          <ac:chgData name="이 혜림" userId="5c52451f2cc6dae9" providerId="Windows Live" clId="Web-{73E3229D-2D24-4B35-ABA8-340A09175BAD}" dt="2025-03-09T11:34:52.782" v="3356" actId="1076"/>
          <ac:spMkLst>
            <pc:docMk/>
            <pc:sldMk cId="3579003447" sldId="662"/>
            <ac:spMk id="53" creationId="{D0D5C074-5085-6410-0762-5B7D9CD800C3}"/>
          </ac:spMkLst>
        </pc:spChg>
        <pc:spChg chg="del">
          <ac:chgData name="이 혜림" userId="5c52451f2cc6dae9" providerId="Windows Live" clId="Web-{73E3229D-2D24-4B35-ABA8-340A09175BAD}" dt="2025-03-09T11:14:43.801" v="2640"/>
          <ac:spMkLst>
            <pc:docMk/>
            <pc:sldMk cId="3579003447" sldId="662"/>
            <ac:spMk id="56" creationId="{AA61FA53-50EA-8E9B-3F6F-5C42DFBF0593}"/>
          </ac:spMkLst>
        </pc:spChg>
        <pc:spChg chg="del">
          <ac:chgData name="이 혜림" userId="5c52451f2cc6dae9" providerId="Windows Live" clId="Web-{73E3229D-2D24-4B35-ABA8-340A09175BAD}" dt="2025-03-09T11:14:43.801" v="2639"/>
          <ac:spMkLst>
            <pc:docMk/>
            <pc:sldMk cId="3579003447" sldId="662"/>
            <ac:spMk id="59" creationId="{8B44C95D-7A48-9703-E48E-073E54393434}"/>
          </ac:spMkLst>
        </pc:spChg>
        <pc:spChg chg="del">
          <ac:chgData name="이 혜림" userId="5c52451f2cc6dae9" providerId="Windows Live" clId="Web-{73E3229D-2D24-4B35-ABA8-340A09175BAD}" dt="2025-03-09T11:14:17.956" v="2610"/>
          <ac:spMkLst>
            <pc:docMk/>
            <pc:sldMk cId="3579003447" sldId="662"/>
            <ac:spMk id="62" creationId="{8FF98E68-F713-11F3-9F3C-5445635E6BF3}"/>
          </ac:spMkLst>
        </pc:spChg>
        <pc:spChg chg="del">
          <ac:chgData name="이 혜림" userId="5c52451f2cc6dae9" providerId="Windows Live" clId="Web-{73E3229D-2D24-4B35-ABA8-340A09175BAD}" dt="2025-03-09T11:14:43.801" v="2638"/>
          <ac:spMkLst>
            <pc:docMk/>
            <pc:sldMk cId="3579003447" sldId="662"/>
            <ac:spMk id="63" creationId="{7EA70B5D-73EF-C98E-F793-29B8CEC51BF1}"/>
          </ac:spMkLst>
        </pc:spChg>
        <pc:spChg chg="del">
          <ac:chgData name="이 혜림" userId="5c52451f2cc6dae9" providerId="Windows Live" clId="Web-{73E3229D-2D24-4B35-ABA8-340A09175BAD}" dt="2025-03-09T11:14:43.801" v="2637"/>
          <ac:spMkLst>
            <pc:docMk/>
            <pc:sldMk cId="3579003447" sldId="662"/>
            <ac:spMk id="65" creationId="{9EE2758B-93CD-6409-93E1-FA6719A36D26}"/>
          </ac:spMkLst>
        </pc:spChg>
        <pc:spChg chg="add mod">
          <ac:chgData name="이 혜림" userId="5c52451f2cc6dae9" providerId="Windows Live" clId="Web-{73E3229D-2D24-4B35-ABA8-340A09175BAD}" dt="2025-03-09T11:21:33.909" v="2772" actId="1076"/>
          <ac:spMkLst>
            <pc:docMk/>
            <pc:sldMk cId="3579003447" sldId="662"/>
            <ac:spMk id="66" creationId="{FC278989-0E81-52EC-C9FB-C2A5569A2555}"/>
          </ac:spMkLst>
        </pc:spChg>
        <pc:spChg chg="add mod">
          <ac:chgData name="이 혜림" userId="5c52451f2cc6dae9" providerId="Windows Live" clId="Web-{73E3229D-2D24-4B35-ABA8-340A09175BAD}" dt="2025-03-09T11:21:33.956" v="2773" actId="1076"/>
          <ac:spMkLst>
            <pc:docMk/>
            <pc:sldMk cId="3579003447" sldId="662"/>
            <ac:spMk id="67" creationId="{BEDB01E5-CD29-CEFE-E392-68269C82A3CD}"/>
          </ac:spMkLst>
        </pc:spChg>
        <pc:spChg chg="del">
          <ac:chgData name="이 혜림" userId="5c52451f2cc6dae9" providerId="Windows Live" clId="Web-{73E3229D-2D24-4B35-ABA8-340A09175BAD}" dt="2025-03-09T11:14:43.801" v="2644"/>
          <ac:spMkLst>
            <pc:docMk/>
            <pc:sldMk cId="3579003447" sldId="662"/>
            <ac:spMk id="68" creationId="{7DE87CF0-2F18-25DD-A5F5-7D5625F96DBC}"/>
          </ac:spMkLst>
        </pc:spChg>
        <pc:spChg chg="add mod">
          <ac:chgData name="이 혜림" userId="5c52451f2cc6dae9" providerId="Windows Live" clId="Web-{73E3229D-2D24-4B35-ABA8-340A09175BAD}" dt="2025-03-09T11:21:34.019" v="2774" actId="1076"/>
          <ac:spMkLst>
            <pc:docMk/>
            <pc:sldMk cId="3579003447" sldId="662"/>
            <ac:spMk id="69" creationId="{B762F622-47A4-60D3-F28B-A3E2924565D9}"/>
          </ac:spMkLst>
        </pc:spChg>
        <pc:spChg chg="add mod">
          <ac:chgData name="이 혜림" userId="5c52451f2cc6dae9" providerId="Windows Live" clId="Web-{73E3229D-2D24-4B35-ABA8-340A09175BAD}" dt="2025-03-09T11:22:54.615" v="2831" actId="20577"/>
          <ac:spMkLst>
            <pc:docMk/>
            <pc:sldMk cId="3579003447" sldId="662"/>
            <ac:spMk id="70" creationId="{C08E8805-0AB2-787D-16EF-A1F7B6663D34}"/>
          </ac:spMkLst>
        </pc:spChg>
        <pc:spChg chg="add mod">
          <ac:chgData name="이 혜림" userId="5c52451f2cc6dae9" providerId="Windows Live" clId="Web-{73E3229D-2D24-4B35-ABA8-340A09175BAD}" dt="2025-03-09T11:22:38.818" v="2815" actId="1076"/>
          <ac:spMkLst>
            <pc:docMk/>
            <pc:sldMk cId="3579003447" sldId="662"/>
            <ac:spMk id="71" creationId="{95CE7CAE-3B3D-1AA4-0D81-BC8EE7365598}"/>
          </ac:spMkLst>
        </pc:spChg>
        <pc:spChg chg="add mod">
          <ac:chgData name="이 혜림" userId="5c52451f2cc6dae9" providerId="Windows Live" clId="Web-{73E3229D-2D24-4B35-ABA8-340A09175BAD}" dt="2025-03-09T11:22:38.881" v="2816" actId="1076"/>
          <ac:spMkLst>
            <pc:docMk/>
            <pc:sldMk cId="3579003447" sldId="662"/>
            <ac:spMk id="72" creationId="{C4FBA0CB-C345-291D-373B-BEF42F02FDF1}"/>
          </ac:spMkLst>
        </pc:spChg>
        <pc:spChg chg="add mod">
          <ac:chgData name="이 혜림" userId="5c52451f2cc6dae9" providerId="Windows Live" clId="Web-{73E3229D-2D24-4B35-ABA8-340A09175BAD}" dt="2025-03-09T11:22:38.943" v="2817" actId="1076"/>
          <ac:spMkLst>
            <pc:docMk/>
            <pc:sldMk cId="3579003447" sldId="662"/>
            <ac:spMk id="73" creationId="{F547DD4B-D71A-658F-B6E5-9811CAD037F8}"/>
          </ac:spMkLst>
        </pc:spChg>
        <pc:spChg chg="del">
          <ac:chgData name="이 혜림" userId="5c52451f2cc6dae9" providerId="Windows Live" clId="Web-{73E3229D-2D24-4B35-ABA8-340A09175BAD}" dt="2025-03-09T11:14:17.956" v="2616"/>
          <ac:spMkLst>
            <pc:docMk/>
            <pc:sldMk cId="3579003447" sldId="662"/>
            <ac:spMk id="74" creationId="{640D3BA2-D94E-15F6-712B-186C776CB516}"/>
          </ac:spMkLst>
        </pc:spChg>
        <pc:spChg chg="add mod">
          <ac:chgData name="이 혜림" userId="5c52451f2cc6dae9" providerId="Windows Live" clId="Web-{73E3229D-2D24-4B35-ABA8-340A09175BAD}" dt="2025-03-09T11:22:57.834" v="2833" actId="20577"/>
          <ac:spMkLst>
            <pc:docMk/>
            <pc:sldMk cId="3579003447" sldId="662"/>
            <ac:spMk id="75" creationId="{CED79184-BC75-D8BB-38EC-DE1DB279E6E8}"/>
          </ac:spMkLst>
        </pc:spChg>
        <pc:spChg chg="del">
          <ac:chgData name="이 혜림" userId="5c52451f2cc6dae9" providerId="Windows Live" clId="Web-{73E3229D-2D24-4B35-ABA8-340A09175BAD}" dt="2025-03-09T11:14:43.801" v="2643"/>
          <ac:spMkLst>
            <pc:docMk/>
            <pc:sldMk cId="3579003447" sldId="662"/>
            <ac:spMk id="76" creationId="{5F20762A-A453-4AE8-6D57-4BBA588D903D}"/>
          </ac:spMkLst>
        </pc:spChg>
        <pc:spChg chg="add mod">
          <ac:chgData name="이 혜림" userId="5c52451f2cc6dae9" providerId="Windows Live" clId="Web-{73E3229D-2D24-4B35-ABA8-340A09175BAD}" dt="2025-03-09T11:29:27.786" v="2904"/>
          <ac:spMkLst>
            <pc:docMk/>
            <pc:sldMk cId="3579003447" sldId="662"/>
            <ac:spMk id="77" creationId="{1A46FA4C-7726-5D82-C4E4-5D50FBD30618}"/>
          </ac:spMkLst>
        </pc:spChg>
        <pc:spChg chg="add mod">
          <ac:chgData name="이 혜림" userId="5c52451f2cc6dae9" providerId="Windows Live" clId="Web-{73E3229D-2D24-4B35-ABA8-340A09175BAD}" dt="2025-03-09T11:29:27.786" v="2903"/>
          <ac:spMkLst>
            <pc:docMk/>
            <pc:sldMk cId="3579003447" sldId="662"/>
            <ac:spMk id="78" creationId="{60E50D1F-CAC4-DFB1-B0D8-5CBA42972DD3}"/>
          </ac:spMkLst>
        </pc:spChg>
        <pc:spChg chg="add mod">
          <ac:chgData name="이 혜림" userId="5c52451f2cc6dae9" providerId="Windows Live" clId="Web-{73E3229D-2D24-4B35-ABA8-340A09175BAD}" dt="2025-03-09T11:29:27.786" v="2902"/>
          <ac:spMkLst>
            <pc:docMk/>
            <pc:sldMk cId="3579003447" sldId="662"/>
            <ac:spMk id="79" creationId="{BECEE714-9F0B-27B5-1A21-A9E6C804720E}"/>
          </ac:spMkLst>
        </pc:spChg>
        <pc:spChg chg="add del">
          <ac:chgData name="이 혜림" userId="5c52451f2cc6dae9" providerId="Windows Live" clId="Web-{73E3229D-2D24-4B35-ABA8-340A09175BAD}" dt="2025-03-09T11:24:17.993" v="2847"/>
          <ac:spMkLst>
            <pc:docMk/>
            <pc:sldMk cId="3579003447" sldId="662"/>
            <ac:spMk id="80" creationId="{82E6E310-8246-7061-8BD9-1D24ED354702}"/>
          </ac:spMkLst>
        </pc:spChg>
        <pc:spChg chg="add del">
          <ac:chgData name="이 혜림" userId="5c52451f2cc6dae9" providerId="Windows Live" clId="Web-{73E3229D-2D24-4B35-ABA8-340A09175BAD}" dt="2025-03-09T11:24:17.993" v="2846"/>
          <ac:spMkLst>
            <pc:docMk/>
            <pc:sldMk cId="3579003447" sldId="662"/>
            <ac:spMk id="81" creationId="{1DB01D23-8657-BC78-BE27-85DA08D7F45D}"/>
          </ac:spMkLst>
        </pc:spChg>
        <pc:spChg chg="add del">
          <ac:chgData name="이 혜림" userId="5c52451f2cc6dae9" providerId="Windows Live" clId="Web-{73E3229D-2D24-4B35-ABA8-340A09175BAD}" dt="2025-03-09T11:24:17.993" v="2845"/>
          <ac:spMkLst>
            <pc:docMk/>
            <pc:sldMk cId="3579003447" sldId="662"/>
            <ac:spMk id="82" creationId="{1759CD2C-F496-E86A-699D-584359E15731}"/>
          </ac:spMkLst>
        </pc:spChg>
        <pc:spChg chg="add del">
          <ac:chgData name="이 혜림" userId="5c52451f2cc6dae9" providerId="Windows Live" clId="Web-{73E3229D-2D24-4B35-ABA8-340A09175BAD}" dt="2025-03-09T11:24:17.993" v="2844"/>
          <ac:spMkLst>
            <pc:docMk/>
            <pc:sldMk cId="3579003447" sldId="662"/>
            <ac:spMk id="83" creationId="{354D1C56-9FCF-7B18-CDEA-6964CF085D5D}"/>
          </ac:spMkLst>
        </pc:spChg>
        <pc:spChg chg="add mod">
          <ac:chgData name="이 혜림" userId="5c52451f2cc6dae9" providerId="Windows Live" clId="Web-{73E3229D-2D24-4B35-ABA8-340A09175BAD}" dt="2025-03-09T11:25:03.589" v="2862" actId="1076"/>
          <ac:spMkLst>
            <pc:docMk/>
            <pc:sldMk cId="3579003447" sldId="662"/>
            <ac:spMk id="85" creationId="{759AAEC3-219C-02D4-DDC8-4502EC194052}"/>
          </ac:spMkLst>
        </pc:spChg>
        <pc:spChg chg="del">
          <ac:chgData name="이 혜림" userId="5c52451f2cc6dae9" providerId="Windows Live" clId="Web-{73E3229D-2D24-4B35-ABA8-340A09175BAD}" dt="2025-03-09T11:14:17.956" v="2615"/>
          <ac:spMkLst>
            <pc:docMk/>
            <pc:sldMk cId="3579003447" sldId="662"/>
            <ac:spMk id="86" creationId="{607AC05E-C6CC-C72F-BA4A-877C1BBB57D8}"/>
          </ac:spMkLst>
        </pc:spChg>
        <pc:spChg chg="add mod">
          <ac:chgData name="이 혜림" userId="5c52451f2cc6dae9" providerId="Windows Live" clId="Web-{73E3229D-2D24-4B35-ABA8-340A09175BAD}" dt="2025-03-09T11:24:55.948" v="2860" actId="14100"/>
          <ac:spMkLst>
            <pc:docMk/>
            <pc:sldMk cId="3579003447" sldId="662"/>
            <ac:spMk id="87" creationId="{2835B1D5-426C-128A-7C26-CCD41AE8A218}"/>
          </ac:spMkLst>
        </pc:spChg>
        <pc:spChg chg="add del mod">
          <ac:chgData name="이 혜림" userId="5c52451f2cc6dae9" providerId="Windows Live" clId="Web-{73E3229D-2D24-4B35-ABA8-340A09175BAD}" dt="2025-03-09T11:27:24.266" v="2869"/>
          <ac:spMkLst>
            <pc:docMk/>
            <pc:sldMk cId="3579003447" sldId="662"/>
            <ac:spMk id="88" creationId="{690F7045-2743-5688-8205-000C985DF60D}"/>
          </ac:spMkLst>
        </pc:spChg>
        <pc:spChg chg="add mod">
          <ac:chgData name="이 혜림" userId="5c52451f2cc6dae9" providerId="Windows Live" clId="Web-{73E3229D-2D24-4B35-ABA8-340A09175BAD}" dt="2025-03-09T11:28:11.096" v="2877" actId="1076"/>
          <ac:spMkLst>
            <pc:docMk/>
            <pc:sldMk cId="3579003447" sldId="662"/>
            <ac:spMk id="90" creationId="{D5983FAE-7BB9-5C79-8315-25DB67D032BD}"/>
          </ac:spMkLst>
        </pc:spChg>
        <pc:spChg chg="add mod">
          <ac:chgData name="이 혜림" userId="5c52451f2cc6dae9" providerId="Windows Live" clId="Web-{73E3229D-2D24-4B35-ABA8-340A09175BAD}" dt="2025-03-09T11:28:11.127" v="2878" actId="1076"/>
          <ac:spMkLst>
            <pc:docMk/>
            <pc:sldMk cId="3579003447" sldId="662"/>
            <ac:spMk id="91" creationId="{C7FDAC2C-CA8F-637D-80C9-CAC62BF8E6DF}"/>
          </ac:spMkLst>
        </pc:spChg>
        <pc:spChg chg="add mod">
          <ac:chgData name="이 혜림" userId="5c52451f2cc6dae9" providerId="Windows Live" clId="Web-{73E3229D-2D24-4B35-ABA8-340A09175BAD}" dt="2025-03-09T11:28:21.299" v="2883" actId="1076"/>
          <ac:spMkLst>
            <pc:docMk/>
            <pc:sldMk cId="3579003447" sldId="662"/>
            <ac:spMk id="93" creationId="{BC3952C5-C566-9BE5-F2DB-E070368CC81F}"/>
          </ac:spMkLst>
        </pc:spChg>
        <pc:spChg chg="add mod">
          <ac:chgData name="이 혜림" userId="5c52451f2cc6dae9" providerId="Windows Live" clId="Web-{73E3229D-2D24-4B35-ABA8-340A09175BAD}" dt="2025-03-09T11:28:21.330" v="2884" actId="1076"/>
          <ac:spMkLst>
            <pc:docMk/>
            <pc:sldMk cId="3579003447" sldId="662"/>
            <ac:spMk id="94" creationId="{362355AC-33EB-0038-5CFD-5B29AA4A956E}"/>
          </ac:spMkLst>
        </pc:spChg>
        <pc:spChg chg="add mod">
          <ac:chgData name="이 혜림" userId="5c52451f2cc6dae9" providerId="Windows Live" clId="Web-{73E3229D-2D24-4B35-ABA8-340A09175BAD}" dt="2025-03-09T11:29:50.005" v="2906" actId="1076"/>
          <ac:spMkLst>
            <pc:docMk/>
            <pc:sldMk cId="3579003447" sldId="662"/>
            <ac:spMk id="98" creationId="{7490C602-9AB6-D8DF-8C93-6653A4E061A4}"/>
          </ac:spMkLst>
        </pc:spChg>
        <pc:spChg chg="add mod">
          <ac:chgData name="이 혜림" userId="5c52451f2cc6dae9" providerId="Windows Live" clId="Web-{73E3229D-2D24-4B35-ABA8-340A09175BAD}" dt="2025-03-09T11:32:46.746" v="3126" actId="14100"/>
          <ac:spMkLst>
            <pc:docMk/>
            <pc:sldMk cId="3579003447" sldId="662"/>
            <ac:spMk id="99" creationId="{27F35A0E-0F8A-F39E-2D55-885FB0FFA97D}"/>
          </ac:spMkLst>
        </pc:spChg>
        <pc:spChg chg="add mod">
          <ac:chgData name="이 혜림" userId="5c52451f2cc6dae9" providerId="Windows Live" clId="Web-{73E3229D-2D24-4B35-ABA8-340A09175BAD}" dt="2025-03-09T11:38:48.572" v="3571" actId="20577"/>
          <ac:spMkLst>
            <pc:docMk/>
            <pc:sldMk cId="3579003447" sldId="662"/>
            <ac:spMk id="100" creationId="{2189A7FF-D2FB-08B2-FC70-2FA399CAE072}"/>
          </ac:spMkLst>
        </pc:spChg>
        <pc:spChg chg="add del mod">
          <ac:chgData name="이 혜림" userId="5c52451f2cc6dae9" providerId="Windows Live" clId="Web-{73E3229D-2D24-4B35-ABA8-340A09175BAD}" dt="2025-03-09T11:38:33.462" v="3564" actId="20577"/>
          <ac:spMkLst>
            <pc:docMk/>
            <pc:sldMk cId="3579003447" sldId="662"/>
            <ac:spMk id="102" creationId="{CF04ADF2-8A1A-3238-BAC5-363F2A7DFA79}"/>
          </ac:spMkLst>
        </pc:spChg>
        <pc:spChg chg="add mod">
          <ac:chgData name="이 혜림" userId="5c52451f2cc6dae9" providerId="Windows Live" clId="Web-{73E3229D-2D24-4B35-ABA8-340A09175BAD}" dt="2025-03-09T11:45:44.493" v="4053" actId="1076"/>
          <ac:spMkLst>
            <pc:docMk/>
            <pc:sldMk cId="3579003447" sldId="662"/>
            <ac:spMk id="107" creationId="{A0770EE5-399D-A7F6-7728-9B85F3952DDB}"/>
          </ac:spMkLst>
        </pc:spChg>
        <pc:spChg chg="del">
          <ac:chgData name="이 혜림" userId="5c52451f2cc6dae9" providerId="Windows Live" clId="Web-{73E3229D-2D24-4B35-ABA8-340A09175BAD}" dt="2025-03-09T11:14:17.956" v="2614"/>
          <ac:spMkLst>
            <pc:docMk/>
            <pc:sldMk cId="3579003447" sldId="662"/>
            <ac:spMk id="108" creationId="{56102A38-BF98-8712-A4A4-0DF6535366C5}"/>
          </ac:spMkLst>
        </pc:spChg>
        <pc:spChg chg="add mod">
          <ac:chgData name="이 혜림" userId="5c52451f2cc6dae9" providerId="Windows Live" clId="Web-{73E3229D-2D24-4B35-ABA8-340A09175BAD}" dt="2025-03-09T11:45:54.853" v="4057" actId="20577"/>
          <ac:spMkLst>
            <pc:docMk/>
            <pc:sldMk cId="3579003447" sldId="662"/>
            <ac:spMk id="111" creationId="{503B6B9A-3867-4EAC-7320-0FF63D94D529}"/>
          </ac:spMkLst>
        </pc:spChg>
        <pc:spChg chg="add mod">
          <ac:chgData name="이 혜림" userId="5c52451f2cc6dae9" providerId="Windows Live" clId="Web-{73E3229D-2D24-4B35-ABA8-340A09175BAD}" dt="2025-03-09T11:46:48.245" v="4110" actId="20577"/>
          <ac:spMkLst>
            <pc:docMk/>
            <pc:sldMk cId="3579003447" sldId="662"/>
            <ac:spMk id="112" creationId="{C054256C-5B73-BD47-A886-A6042954D397}"/>
          </ac:spMkLst>
        </pc:spChg>
        <pc:spChg chg="del">
          <ac:chgData name="이 혜림" userId="5c52451f2cc6dae9" providerId="Windows Live" clId="Web-{73E3229D-2D24-4B35-ABA8-340A09175BAD}" dt="2025-03-09T11:14:43.801" v="2632"/>
          <ac:spMkLst>
            <pc:docMk/>
            <pc:sldMk cId="3579003447" sldId="662"/>
            <ac:spMk id="113" creationId="{0C8839E2-D8F7-45E3-5BDF-FB1B079A97F5}"/>
          </ac:spMkLst>
        </pc:spChg>
        <pc:spChg chg="add mod">
          <ac:chgData name="이 혜림" userId="5c52451f2cc6dae9" providerId="Windows Live" clId="Web-{73E3229D-2D24-4B35-ABA8-340A09175BAD}" dt="2025-03-09T11:47:37.013" v="4181" actId="20577"/>
          <ac:spMkLst>
            <pc:docMk/>
            <pc:sldMk cId="3579003447" sldId="662"/>
            <ac:spMk id="115" creationId="{0782EC66-B29F-6248-6FAB-9A8C6A01A13A}"/>
          </ac:spMkLst>
        </pc:spChg>
        <pc:spChg chg="del">
          <ac:chgData name="이 혜림" userId="5c52451f2cc6dae9" providerId="Windows Live" clId="Web-{73E3229D-2D24-4B35-ABA8-340A09175BAD}" dt="2025-03-09T11:14:43.801" v="2630"/>
          <ac:spMkLst>
            <pc:docMk/>
            <pc:sldMk cId="3579003447" sldId="662"/>
            <ac:spMk id="116" creationId="{0FAE21BA-E927-3F59-CBB9-8BB39656975A}"/>
          </ac:spMkLst>
        </pc:spChg>
        <pc:spChg chg="add mod">
          <ac:chgData name="이 혜림" userId="5c52451f2cc6dae9" providerId="Windows Live" clId="Web-{73E3229D-2D24-4B35-ABA8-340A09175BAD}" dt="2025-03-09T11:48:19.967" v="4229" actId="20577"/>
          <ac:spMkLst>
            <pc:docMk/>
            <pc:sldMk cId="3579003447" sldId="662"/>
            <ac:spMk id="117" creationId="{64FDCB30-E8F7-5C57-BCBF-58289310F482}"/>
          </ac:spMkLst>
        </pc:spChg>
        <pc:spChg chg="del">
          <ac:chgData name="이 혜림" userId="5c52451f2cc6dae9" providerId="Windows Live" clId="Web-{73E3229D-2D24-4B35-ABA8-340A09175BAD}" dt="2025-03-09T11:14:17.956" v="2607"/>
          <ac:spMkLst>
            <pc:docMk/>
            <pc:sldMk cId="3579003447" sldId="662"/>
            <ac:spMk id="119" creationId="{4C4249D2-629B-D301-BC97-7A707F6927D9}"/>
          </ac:spMkLst>
        </pc:spChg>
        <pc:spChg chg="del">
          <ac:chgData name="이 혜림" userId="5c52451f2cc6dae9" providerId="Windows Live" clId="Web-{73E3229D-2D24-4B35-ABA8-340A09175BAD}" dt="2025-03-09T11:14:17.956" v="2604"/>
          <ac:spMkLst>
            <pc:docMk/>
            <pc:sldMk cId="3579003447" sldId="662"/>
            <ac:spMk id="123" creationId="{FD1E3636-B64E-F937-35F9-D2D67E4184B1}"/>
          </ac:spMkLst>
        </pc:spChg>
        <pc:spChg chg="del">
          <ac:chgData name="이 혜림" userId="5c52451f2cc6dae9" providerId="Windows Live" clId="Web-{73E3229D-2D24-4B35-ABA8-340A09175BAD}" dt="2025-03-09T11:14:17.956" v="2603"/>
          <ac:spMkLst>
            <pc:docMk/>
            <pc:sldMk cId="3579003447" sldId="662"/>
            <ac:spMk id="127" creationId="{89DBD7AC-142C-B600-BAE6-437C8B8EE3CD}"/>
          </ac:spMkLst>
        </pc:spChg>
        <pc:spChg chg="del">
          <ac:chgData name="이 혜림" userId="5c52451f2cc6dae9" providerId="Windows Live" clId="Web-{73E3229D-2D24-4B35-ABA8-340A09175BAD}" dt="2025-03-09T11:14:43.801" v="2629"/>
          <ac:spMkLst>
            <pc:docMk/>
            <pc:sldMk cId="3579003447" sldId="662"/>
            <ac:spMk id="130" creationId="{6F56E035-9A3F-F562-8FE6-30CE9158035D}"/>
          </ac:spMkLst>
        </pc:spChg>
        <pc:spChg chg="del">
          <ac:chgData name="이 혜림" userId="5c52451f2cc6dae9" providerId="Windows Live" clId="Web-{73E3229D-2D24-4B35-ABA8-340A09175BAD}" dt="2025-03-09T11:14:43.801" v="2628"/>
          <ac:spMkLst>
            <pc:docMk/>
            <pc:sldMk cId="3579003447" sldId="662"/>
            <ac:spMk id="131" creationId="{1F915FA8-22CB-9C68-40C2-527570F1E2C4}"/>
          </ac:spMkLst>
        </pc:spChg>
        <pc:spChg chg="del">
          <ac:chgData name="이 혜림" userId="5c52451f2cc6dae9" providerId="Windows Live" clId="Web-{73E3229D-2D24-4B35-ABA8-340A09175BAD}" dt="2025-03-09T11:14:17.956" v="2602"/>
          <ac:spMkLst>
            <pc:docMk/>
            <pc:sldMk cId="3579003447" sldId="662"/>
            <ac:spMk id="132" creationId="{14246AFF-B385-6AAF-BDA6-B094AFD7C659}"/>
          </ac:spMkLst>
        </pc:spChg>
        <pc:spChg chg="del">
          <ac:chgData name="이 혜림" userId="5c52451f2cc6dae9" providerId="Windows Live" clId="Web-{73E3229D-2D24-4B35-ABA8-340A09175BAD}" dt="2025-03-09T11:14:17.956" v="2601"/>
          <ac:spMkLst>
            <pc:docMk/>
            <pc:sldMk cId="3579003447" sldId="662"/>
            <ac:spMk id="133" creationId="{F0AABF46-9661-8508-5735-5B642A6C0AC4}"/>
          </ac:spMkLst>
        </pc:spChg>
        <pc:spChg chg="del">
          <ac:chgData name="이 혜림" userId="5c52451f2cc6dae9" providerId="Windows Live" clId="Web-{73E3229D-2D24-4B35-ABA8-340A09175BAD}" dt="2025-03-09T11:14:43.801" v="2627"/>
          <ac:spMkLst>
            <pc:docMk/>
            <pc:sldMk cId="3579003447" sldId="662"/>
            <ac:spMk id="134" creationId="{0E08DB31-0EF7-D2BC-7962-D58A355ABCBB}"/>
          </ac:spMkLst>
        </pc:spChg>
        <pc:spChg chg="del">
          <ac:chgData name="이 혜림" userId="5c52451f2cc6dae9" providerId="Windows Live" clId="Web-{73E3229D-2D24-4B35-ABA8-340A09175BAD}" dt="2025-03-09T11:14:43.801" v="2626"/>
          <ac:spMkLst>
            <pc:docMk/>
            <pc:sldMk cId="3579003447" sldId="662"/>
            <ac:spMk id="135" creationId="{AAB67810-F027-6E1E-76FF-D195339F0FC2}"/>
          </ac:spMkLst>
        </pc:spChg>
        <pc:spChg chg="del">
          <ac:chgData name="이 혜림" userId="5c52451f2cc6dae9" providerId="Windows Live" clId="Web-{73E3229D-2D24-4B35-ABA8-340A09175BAD}" dt="2025-03-09T11:14:17.956" v="2600"/>
          <ac:spMkLst>
            <pc:docMk/>
            <pc:sldMk cId="3579003447" sldId="662"/>
            <ac:spMk id="136" creationId="{DB08B77F-1FB1-B7F2-9A8F-245F8A41FAD2}"/>
          </ac:spMkLst>
        </pc:spChg>
        <pc:spChg chg="del">
          <ac:chgData name="이 혜림" userId="5c52451f2cc6dae9" providerId="Windows Live" clId="Web-{73E3229D-2D24-4B35-ABA8-340A09175BAD}" dt="2025-03-09T11:14:17.956" v="2599"/>
          <ac:spMkLst>
            <pc:docMk/>
            <pc:sldMk cId="3579003447" sldId="662"/>
            <ac:spMk id="137" creationId="{264D5ED0-2D37-4A1F-2721-39BCE96CB4EE}"/>
          </ac:spMkLst>
        </pc:spChg>
        <pc:spChg chg="del">
          <ac:chgData name="이 혜림" userId="5c52451f2cc6dae9" providerId="Windows Live" clId="Web-{73E3229D-2D24-4B35-ABA8-340A09175BAD}" dt="2025-03-09T11:14:43.801" v="2625"/>
          <ac:spMkLst>
            <pc:docMk/>
            <pc:sldMk cId="3579003447" sldId="662"/>
            <ac:spMk id="138" creationId="{94305721-70D5-E1A3-960F-9E763637C277}"/>
          </ac:spMkLst>
        </pc:spChg>
        <pc:spChg chg="del">
          <ac:chgData name="이 혜림" userId="5c52451f2cc6dae9" providerId="Windows Live" clId="Web-{73E3229D-2D24-4B35-ABA8-340A09175BAD}" dt="2025-03-09T11:14:43.801" v="2624"/>
          <ac:spMkLst>
            <pc:docMk/>
            <pc:sldMk cId="3579003447" sldId="662"/>
            <ac:spMk id="139" creationId="{E8E396BC-D5B5-08AA-63EC-C623DD518FD7}"/>
          </ac:spMkLst>
        </pc:spChg>
        <pc:spChg chg="del">
          <ac:chgData name="이 혜림" userId="5c52451f2cc6dae9" providerId="Windows Live" clId="Web-{73E3229D-2D24-4B35-ABA8-340A09175BAD}" dt="2025-03-09T11:14:17.956" v="2598"/>
          <ac:spMkLst>
            <pc:docMk/>
            <pc:sldMk cId="3579003447" sldId="662"/>
            <ac:spMk id="140" creationId="{BB87541A-A326-3FAA-4E19-8F2B7564A2CD}"/>
          </ac:spMkLst>
        </pc:spChg>
        <pc:spChg chg="del">
          <ac:chgData name="이 혜림" userId="5c52451f2cc6dae9" providerId="Windows Live" clId="Web-{73E3229D-2D24-4B35-ABA8-340A09175BAD}" dt="2025-03-09T11:14:17.956" v="2597"/>
          <ac:spMkLst>
            <pc:docMk/>
            <pc:sldMk cId="3579003447" sldId="662"/>
            <ac:spMk id="141" creationId="{E51F2835-E150-A11C-8177-D01657AF0928}"/>
          </ac:spMkLst>
        </pc:spChg>
        <pc:spChg chg="del">
          <ac:chgData name="이 혜림" userId="5c52451f2cc6dae9" providerId="Windows Live" clId="Web-{73E3229D-2D24-4B35-ABA8-340A09175BAD}" dt="2025-03-09T11:14:17.956" v="2596"/>
          <ac:spMkLst>
            <pc:docMk/>
            <pc:sldMk cId="3579003447" sldId="662"/>
            <ac:spMk id="142" creationId="{CEC1CE54-6F52-5F2C-DE9F-3E4A2415B488}"/>
          </ac:spMkLst>
        </pc:spChg>
        <pc:spChg chg="del">
          <ac:chgData name="이 혜림" userId="5c52451f2cc6dae9" providerId="Windows Live" clId="Web-{73E3229D-2D24-4B35-ABA8-340A09175BAD}" dt="2025-03-09T11:14:09.128" v="2578"/>
          <ac:spMkLst>
            <pc:docMk/>
            <pc:sldMk cId="3579003447" sldId="662"/>
            <ac:spMk id="144" creationId="{0851BA56-5E2B-C5A7-6B73-CC2AE4229539}"/>
          </ac:spMkLst>
        </pc:spChg>
        <pc:spChg chg="del">
          <ac:chgData name="이 혜림" userId="5c52451f2cc6dae9" providerId="Windows Live" clId="Web-{73E3229D-2D24-4B35-ABA8-340A09175BAD}" dt="2025-03-09T11:14:43.801" v="2623"/>
          <ac:spMkLst>
            <pc:docMk/>
            <pc:sldMk cId="3579003447" sldId="662"/>
            <ac:spMk id="145" creationId="{39CDADBA-9CB9-6CC7-3F88-616DAF8270C4}"/>
          </ac:spMkLst>
        </pc:spChg>
        <pc:spChg chg="del">
          <ac:chgData name="이 혜림" userId="5c52451f2cc6dae9" providerId="Windows Live" clId="Web-{73E3229D-2D24-4B35-ABA8-340A09175BAD}" dt="2025-03-09T11:14:43.801" v="2622"/>
          <ac:spMkLst>
            <pc:docMk/>
            <pc:sldMk cId="3579003447" sldId="662"/>
            <ac:spMk id="147" creationId="{81C7C710-6EEC-39EA-F17C-8ADD4792137A}"/>
          </ac:spMkLst>
        </pc:spChg>
        <pc:spChg chg="del">
          <ac:chgData name="이 혜림" userId="5c52451f2cc6dae9" providerId="Windows Live" clId="Web-{73E3229D-2D24-4B35-ABA8-340A09175BAD}" dt="2025-03-09T11:14:17.956" v="2595"/>
          <ac:spMkLst>
            <pc:docMk/>
            <pc:sldMk cId="3579003447" sldId="662"/>
            <ac:spMk id="160" creationId="{F215E285-6A65-A7EA-B851-D3EDF8AC750D}"/>
          </ac:spMkLst>
        </pc:spChg>
        <pc:spChg chg="del">
          <ac:chgData name="이 혜림" userId="5c52451f2cc6dae9" providerId="Windows Live" clId="Web-{73E3229D-2D24-4B35-ABA8-340A09175BAD}" dt="2025-03-09T11:14:17.956" v="2594"/>
          <ac:spMkLst>
            <pc:docMk/>
            <pc:sldMk cId="3579003447" sldId="662"/>
            <ac:spMk id="161" creationId="{1F8316BB-BD28-6DDA-2946-3965066EDC05}"/>
          </ac:spMkLst>
        </pc:spChg>
        <pc:spChg chg="del">
          <ac:chgData name="이 혜림" userId="5c52451f2cc6dae9" providerId="Windows Live" clId="Web-{73E3229D-2D24-4B35-ABA8-340A09175BAD}" dt="2025-03-09T11:14:43.801" v="2620"/>
          <ac:spMkLst>
            <pc:docMk/>
            <pc:sldMk cId="3579003447" sldId="662"/>
            <ac:spMk id="166" creationId="{3B20B519-4179-663C-EE4D-52A36B0F7CDD}"/>
          </ac:spMkLst>
        </pc:spChg>
        <pc:spChg chg="del">
          <ac:chgData name="이 혜림" userId="5c52451f2cc6dae9" providerId="Windows Live" clId="Web-{73E3229D-2D24-4B35-ABA8-340A09175BAD}" dt="2025-03-09T11:14:43.801" v="2619"/>
          <ac:spMkLst>
            <pc:docMk/>
            <pc:sldMk cId="3579003447" sldId="662"/>
            <ac:spMk id="167" creationId="{836944F8-75C1-72D2-C19E-1B04EAD46E89}"/>
          </ac:spMkLst>
        </pc:spChg>
        <pc:spChg chg="del">
          <ac:chgData name="이 혜림" userId="5c52451f2cc6dae9" providerId="Windows Live" clId="Web-{73E3229D-2D24-4B35-ABA8-340A09175BAD}" dt="2025-03-09T11:14:17.941" v="2591"/>
          <ac:spMkLst>
            <pc:docMk/>
            <pc:sldMk cId="3579003447" sldId="662"/>
            <ac:spMk id="172" creationId="{E2DBE1C6-AF2C-7030-3C37-E920214A8AF1}"/>
          </ac:spMkLst>
        </pc:spChg>
        <pc:spChg chg="del">
          <ac:chgData name="이 혜림" userId="5c52451f2cc6dae9" providerId="Windows Live" clId="Web-{73E3229D-2D24-4B35-ABA8-340A09175BAD}" dt="2025-03-09T11:14:17.941" v="2590"/>
          <ac:spMkLst>
            <pc:docMk/>
            <pc:sldMk cId="3579003447" sldId="662"/>
            <ac:spMk id="173" creationId="{F023645E-82CD-E424-F30F-8C048AC90256}"/>
          </ac:spMkLst>
        </pc:spChg>
        <pc:grpChg chg="del">
          <ac:chgData name="이 혜림" userId="5c52451f2cc6dae9" providerId="Windows Live" clId="Web-{73E3229D-2D24-4B35-ABA8-340A09175BAD}" dt="2025-03-09T11:14:43.801" v="2621"/>
          <ac:grpSpMkLst>
            <pc:docMk/>
            <pc:sldMk cId="3579003447" sldId="662"/>
            <ac:grpSpMk id="151" creationId="{4DE70754-A6E5-24A0-AF50-96794726395F}"/>
          </ac:grpSpMkLst>
        </pc:grpChg>
        <pc:grpChg chg="del">
          <ac:chgData name="이 혜림" userId="5c52451f2cc6dae9" providerId="Windows Live" clId="Web-{73E3229D-2D24-4B35-ABA8-340A09175BAD}" dt="2025-03-09T11:14:17.956" v="2592"/>
          <ac:grpSpMkLst>
            <pc:docMk/>
            <pc:sldMk cId="3579003447" sldId="662"/>
            <ac:grpSpMk id="163" creationId="{70D13460-06E5-EA11-51C9-1569486703AE}"/>
          </ac:grpSpMkLst>
        </pc:grpChg>
        <pc:grpChg chg="del">
          <ac:chgData name="이 혜림" userId="5c52451f2cc6dae9" providerId="Windows Live" clId="Web-{73E3229D-2D24-4B35-ABA8-340A09175BAD}" dt="2025-03-09T11:14:43.801" v="2617"/>
          <ac:grpSpMkLst>
            <pc:docMk/>
            <pc:sldMk cId="3579003447" sldId="662"/>
            <ac:grpSpMk id="169" creationId="{A343FE4A-5CF4-77A8-B881-7342F79DA1F8}"/>
          </ac:grpSpMkLst>
        </pc:grpChg>
        <pc:grpChg chg="del">
          <ac:chgData name="이 혜림" userId="5c52451f2cc6dae9" providerId="Windows Live" clId="Web-{73E3229D-2D24-4B35-ABA8-340A09175BAD}" dt="2025-03-09T11:14:17.941" v="2588"/>
          <ac:grpSpMkLst>
            <pc:docMk/>
            <pc:sldMk cId="3579003447" sldId="662"/>
            <ac:grpSpMk id="175" creationId="{34E72FBE-DC27-2090-4EE4-641AA3A0EA6F}"/>
          </ac:grpSpMkLst>
        </pc:grpChg>
        <pc:graphicFrameChg chg="mod modGraphic">
          <ac:chgData name="이 혜림" userId="5c52451f2cc6dae9" providerId="Windows Live" clId="Web-{73E3229D-2D24-4B35-ABA8-340A09175BAD}" dt="2025-03-09T11:50:04.799" v="4372"/>
          <ac:graphicFrameMkLst>
            <pc:docMk/>
            <pc:sldMk cId="3579003447" sldId="662"/>
            <ac:graphicFrameMk id="50" creationId="{3D2ADC96-2155-3030-C669-DBEE2503700E}"/>
          </ac:graphicFrameMkLst>
        </pc:graphicFrameChg>
        <pc:picChg chg="del">
          <ac:chgData name="이 혜림" userId="5c52451f2cc6dae9" providerId="Windows Live" clId="Web-{73E3229D-2D24-4B35-ABA8-340A09175BAD}" dt="2025-03-09T11:14:09.128" v="2579"/>
          <ac:picMkLst>
            <pc:docMk/>
            <pc:sldMk cId="3579003447" sldId="662"/>
            <ac:picMk id="33" creationId="{B50FC35C-8847-D642-301D-6DD9641384E2}"/>
          </ac:picMkLst>
        </pc:picChg>
        <pc:picChg chg="add del mod">
          <ac:chgData name="이 혜림" userId="5c52451f2cc6dae9" providerId="Windows Live" clId="Web-{73E3229D-2D24-4B35-ABA8-340A09175BAD}" dt="2025-03-09T11:17:54.667" v="2696"/>
          <ac:picMkLst>
            <pc:docMk/>
            <pc:sldMk cId="3579003447" sldId="662"/>
            <ac:picMk id="51" creationId="{6E3B69B3-63A0-6F8A-AAD1-9CD49A130BDF}"/>
          </ac:picMkLst>
        </pc:picChg>
        <pc:picChg chg="add del mod">
          <ac:chgData name="이 혜림" userId="5c52451f2cc6dae9" providerId="Windows Live" clId="Web-{73E3229D-2D24-4B35-ABA8-340A09175BAD}" dt="2025-03-09T11:17:54.667" v="2695"/>
          <ac:picMkLst>
            <pc:docMk/>
            <pc:sldMk cId="3579003447" sldId="662"/>
            <ac:picMk id="55" creationId="{D028A765-97E0-1E62-DD77-28CE9800FDEE}"/>
          </ac:picMkLst>
        </pc:picChg>
        <pc:picChg chg="add del mod">
          <ac:chgData name="이 혜림" userId="5c52451f2cc6dae9" providerId="Windows Live" clId="Web-{73E3229D-2D24-4B35-ABA8-340A09175BAD}" dt="2025-03-09T11:18:05.089" v="2702"/>
          <ac:picMkLst>
            <pc:docMk/>
            <pc:sldMk cId="3579003447" sldId="662"/>
            <ac:picMk id="58" creationId="{09454B34-8C0F-A548-9270-71552DA1AED9}"/>
          </ac:picMkLst>
        </pc:picChg>
        <pc:picChg chg="add del mod">
          <ac:chgData name="이 혜림" userId="5c52451f2cc6dae9" providerId="Windows Live" clId="Web-{73E3229D-2D24-4B35-ABA8-340A09175BAD}" dt="2025-03-09T11:18:05.089" v="2701"/>
          <ac:picMkLst>
            <pc:docMk/>
            <pc:sldMk cId="3579003447" sldId="662"/>
            <ac:picMk id="61" creationId="{608D0CCB-FC4B-5354-88A8-7549B79B3051}"/>
          </ac:picMkLst>
        </pc:picChg>
        <pc:picChg chg="add mod">
          <ac:chgData name="이 혜림" userId="5c52451f2cc6dae9" providerId="Windows Live" clId="Web-{73E3229D-2D24-4B35-ABA8-340A09175BAD}" dt="2025-03-09T11:27:57.236" v="2873" actId="1076"/>
          <ac:picMkLst>
            <pc:docMk/>
            <pc:sldMk cId="3579003447" sldId="662"/>
            <ac:picMk id="89" creationId="{8B96467F-68CC-74ED-7888-22C482AD1938}"/>
          </ac:picMkLst>
        </pc:picChg>
        <pc:picChg chg="add mod">
          <ac:chgData name="이 혜림" userId="5c52451f2cc6dae9" providerId="Windows Live" clId="Web-{73E3229D-2D24-4B35-ABA8-340A09175BAD}" dt="2025-03-09T11:28:11.158" v="2879" actId="1076"/>
          <ac:picMkLst>
            <pc:docMk/>
            <pc:sldMk cId="3579003447" sldId="662"/>
            <ac:picMk id="92" creationId="{9EB9AE2C-0A2A-DD68-2F89-2C5E128A02D0}"/>
          </ac:picMkLst>
        </pc:picChg>
        <pc:picChg chg="add mod">
          <ac:chgData name="이 혜림" userId="5c52451f2cc6dae9" providerId="Windows Live" clId="Web-{73E3229D-2D24-4B35-ABA8-340A09175BAD}" dt="2025-03-09T11:28:21.346" v="2885" actId="1076"/>
          <ac:picMkLst>
            <pc:docMk/>
            <pc:sldMk cId="3579003447" sldId="662"/>
            <ac:picMk id="95" creationId="{9EFDDFEB-D7D9-5525-B92B-8FA460BE4B05}"/>
          </ac:picMkLst>
        </pc:picChg>
        <pc:picChg chg="del">
          <ac:chgData name="이 혜림" userId="5c52451f2cc6dae9" providerId="Windows Live" clId="Web-{73E3229D-2D24-4B35-ABA8-340A09175BAD}" dt="2025-03-09T11:14:43.801" v="2636"/>
          <ac:picMkLst>
            <pc:docMk/>
            <pc:sldMk cId="3579003447" sldId="662"/>
            <ac:picMk id="97" creationId="{34A000C0-B6A9-F7C3-9FE1-5CFBA8E5AD39}"/>
          </ac:picMkLst>
        </pc:picChg>
        <pc:picChg chg="del">
          <ac:chgData name="이 혜림" userId="5c52451f2cc6dae9" providerId="Windows Live" clId="Web-{73E3229D-2D24-4B35-ABA8-340A09175BAD}" dt="2025-03-09T11:14:43.801" v="2635"/>
          <ac:picMkLst>
            <pc:docMk/>
            <pc:sldMk cId="3579003447" sldId="662"/>
            <ac:picMk id="103" creationId="{C420113D-85E5-2535-655C-B39895044D65}"/>
          </ac:picMkLst>
        </pc:picChg>
        <pc:picChg chg="del">
          <ac:chgData name="이 혜림" userId="5c52451f2cc6dae9" providerId="Windows Live" clId="Web-{73E3229D-2D24-4B35-ABA8-340A09175BAD}" dt="2025-03-09T11:14:17.956" v="2609"/>
          <ac:picMkLst>
            <pc:docMk/>
            <pc:sldMk cId="3579003447" sldId="662"/>
            <ac:picMk id="104" creationId="{F33A19D8-562D-EB2A-082D-7E70749C6405}"/>
          </ac:picMkLst>
        </pc:picChg>
        <pc:picChg chg="del">
          <ac:chgData name="이 혜림" userId="5c52451f2cc6dae9" providerId="Windows Live" clId="Web-{73E3229D-2D24-4B35-ABA8-340A09175BAD}" dt="2025-03-09T11:14:17.956" v="2608"/>
          <ac:picMkLst>
            <pc:docMk/>
            <pc:sldMk cId="3579003447" sldId="662"/>
            <ac:picMk id="105" creationId="{0E150DA2-DF86-95C9-1B51-70DA9DE48F19}"/>
          </ac:picMkLst>
        </pc:picChg>
        <pc:picChg chg="del">
          <ac:chgData name="이 혜림" userId="5c52451f2cc6dae9" providerId="Windows Live" clId="Web-{73E3229D-2D24-4B35-ABA8-340A09175BAD}" dt="2025-03-09T11:14:43.801" v="2634"/>
          <ac:picMkLst>
            <pc:docMk/>
            <pc:sldMk cId="3579003447" sldId="662"/>
            <ac:picMk id="109" creationId="{28D5BD4E-0E41-49E9-43B0-DA37BDA06B7C}"/>
          </ac:picMkLst>
        </pc:picChg>
        <pc:picChg chg="del">
          <ac:chgData name="이 혜림" userId="5c52451f2cc6dae9" providerId="Windows Live" clId="Web-{73E3229D-2D24-4B35-ABA8-340A09175BAD}" dt="2025-03-09T11:14:43.801" v="2633"/>
          <ac:picMkLst>
            <pc:docMk/>
            <pc:sldMk cId="3579003447" sldId="662"/>
            <ac:picMk id="110" creationId="{FCE836F4-86D6-F3AD-0666-B8B9251C40FF}"/>
          </ac:picMkLst>
        </pc:picChg>
        <pc:picChg chg="del">
          <ac:chgData name="이 혜림" userId="5c52451f2cc6dae9" providerId="Windows Live" clId="Web-{73E3229D-2D24-4B35-ABA8-340A09175BAD}" dt="2025-03-09T11:14:43.801" v="2631"/>
          <ac:picMkLst>
            <pc:docMk/>
            <pc:sldMk cId="3579003447" sldId="662"/>
            <ac:picMk id="114" creationId="{D45675EB-E47D-F923-C069-D838D531C4A7}"/>
          </ac:picMkLst>
        </pc:picChg>
        <pc:picChg chg="del">
          <ac:chgData name="이 혜림" userId="5c52451f2cc6dae9" providerId="Windows Live" clId="Web-{73E3229D-2D24-4B35-ABA8-340A09175BAD}" dt="2025-03-09T11:14:17.956" v="2606"/>
          <ac:picMkLst>
            <pc:docMk/>
            <pc:sldMk cId="3579003447" sldId="662"/>
            <ac:picMk id="120" creationId="{97C14E22-93DE-DFD9-04B8-7E5E7C4B5AC3}"/>
          </ac:picMkLst>
        </pc:picChg>
        <pc:picChg chg="del">
          <ac:chgData name="이 혜림" userId="5c52451f2cc6dae9" providerId="Windows Live" clId="Web-{73E3229D-2D24-4B35-ABA8-340A09175BAD}" dt="2025-03-09T11:14:17.956" v="2605"/>
          <ac:picMkLst>
            <pc:docMk/>
            <pc:sldMk cId="3579003447" sldId="662"/>
            <ac:picMk id="121" creationId="{39FC534D-C9AA-CD6B-277C-4AEB427BF932}"/>
          </ac:picMkLst>
        </pc:picChg>
        <pc:picChg chg="del">
          <ac:chgData name="이 혜림" userId="5c52451f2cc6dae9" providerId="Windows Live" clId="Web-{73E3229D-2D24-4B35-ABA8-340A09175BAD}" dt="2025-03-09T11:14:17.956" v="2593"/>
          <ac:picMkLst>
            <pc:docMk/>
            <pc:sldMk cId="3579003447" sldId="662"/>
            <ac:picMk id="162" creationId="{39DD3487-FDBC-5B49-CBF8-6FF590AC281A}"/>
          </ac:picMkLst>
        </pc:picChg>
        <pc:picChg chg="del">
          <ac:chgData name="이 혜림" userId="5c52451f2cc6dae9" providerId="Windows Live" clId="Web-{73E3229D-2D24-4B35-ABA8-340A09175BAD}" dt="2025-03-09T11:14:43.801" v="2618"/>
          <ac:picMkLst>
            <pc:docMk/>
            <pc:sldMk cId="3579003447" sldId="662"/>
            <ac:picMk id="168" creationId="{47833A01-4DE3-5ADC-1E95-6408C472A5B1}"/>
          </ac:picMkLst>
        </pc:picChg>
        <pc:picChg chg="del">
          <ac:chgData name="이 혜림" userId="5c52451f2cc6dae9" providerId="Windows Live" clId="Web-{73E3229D-2D24-4B35-ABA8-340A09175BAD}" dt="2025-03-09T11:14:17.941" v="2589"/>
          <ac:picMkLst>
            <pc:docMk/>
            <pc:sldMk cId="3579003447" sldId="662"/>
            <ac:picMk id="174" creationId="{CA89718B-2BE5-7E4F-04A2-9A73F162DC46}"/>
          </ac:picMkLst>
        </pc:picChg>
      </pc:sldChg>
      <pc:sldChg chg="add del replId">
        <pc:chgData name="이 혜림" userId="5c52451f2cc6dae9" providerId="Windows Live" clId="Web-{73E3229D-2D24-4B35-ABA8-340A09175BAD}" dt="2025-03-09T11:28:27.487" v="2886"/>
        <pc:sldMkLst>
          <pc:docMk/>
          <pc:sldMk cId="4262320762" sldId="6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165E58A-2721-4A88-97EC-1CD8C3430C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B79DD1-439D-4D65-8C12-E36107E7B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B8C0-C7A4-4E51-92BF-93BE9E89775C}" type="datetimeFigureOut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t>2025-03-25</a:t>
            </a:fld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078486-6465-4FC4-8E5F-E60C95DFAD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0454AC-A70D-4D1B-AC21-BDA80E219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54D8-47D8-49BD-BA98-B22B940D03B7}" type="slidenum">
              <a:rPr lang="ko-KR" altLang="en-US" smtClean="0">
                <a:latin typeface="Pretendard" panose="02000503000000020004" pitchFamily="2" charset="-127"/>
                <a:ea typeface="Pretendard" panose="02000503000000020004" pitchFamily="2" charset="-127"/>
              </a:rPr>
              <a:t>‹#›</a:t>
            </a:fld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4877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75A1046B-FCB1-49E1-B2DC-2224A45541EC}" type="datetimeFigureOut">
              <a:rPr lang="ko-KR" altLang="en-US" smtClean="0"/>
              <a:pPr/>
              <a:t>2025-03-25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fld id="{391BA544-E6D6-4609-AE7E-6EC86694E74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2231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Pretendard" panose="02000503000000020004" pitchFamily="2" charset="-127"/>
        <a:ea typeface="Pretendard" panose="02000503000000020004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88201" cy="40449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4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VAS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5ADFFB-240D-98BA-9C55-406031E96EA6}"/>
              </a:ext>
            </a:extLst>
          </p:cNvPr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119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58063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익힘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0E92AC7-C335-210F-B490-5610C969713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FEFDA-45C8-C129-546B-10E31547671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61415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익힘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8" name="Google Shape;35;p47">
            <a:extLst>
              <a:ext uri="{FF2B5EF4-FFF2-40B4-BE49-F238E27FC236}">
                <a16:creationId xmlns:a16="http://schemas.microsoft.com/office/drawing/2014/main" id="{5F73FB12-4CD4-DB4F-C26A-2AB38C4F3CDD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99372B-CE5E-99CE-9763-541D636D8DB0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8587767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팝업(이미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243818-EF42-B54A-0933-2C6065FC45FB}"/>
              </a:ext>
            </a:extLst>
          </p:cNvPr>
          <p:cNvGrpSpPr/>
          <p:nvPr userDrawn="1"/>
        </p:nvGrpSpPr>
        <p:grpSpPr>
          <a:xfrm>
            <a:off x="60806" y="1847350"/>
            <a:ext cx="9000418" cy="4209070"/>
            <a:chOff x="60456" y="1854174"/>
            <a:chExt cx="9000417" cy="4209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FB2F64-31EF-0E32-6D18-B8A6192D5337}"/>
                </a:ext>
              </a:extLst>
            </p:cNvPr>
            <p:cNvSpPr/>
            <p:nvPr/>
          </p:nvSpPr>
          <p:spPr>
            <a:xfrm>
              <a:off x="60456" y="1854174"/>
              <a:ext cx="9000417" cy="4209070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FA571D-644E-178A-9283-4A64DD756293}"/>
                </a:ext>
              </a:extLst>
            </p:cNvPr>
            <p:cNvSpPr/>
            <p:nvPr/>
          </p:nvSpPr>
          <p:spPr>
            <a:xfrm>
              <a:off x="254003" y="1951871"/>
              <a:ext cx="8613323" cy="4013677"/>
            </a:xfrm>
            <a:prstGeom prst="roundRect">
              <a:avLst>
                <a:gd name="adj" fmla="val 399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9" name="타원형 설명선 481">
            <a:extLst>
              <a:ext uri="{FF2B5EF4-FFF2-40B4-BE49-F238E27FC236}">
                <a16:creationId xmlns:a16="http://schemas.microsoft.com/office/drawing/2014/main" id="{306CD983-8382-4276-A9D8-C3CE9A20DED4}"/>
              </a:ext>
            </a:extLst>
          </p:cNvPr>
          <p:cNvSpPr/>
          <p:nvPr userDrawn="1"/>
        </p:nvSpPr>
        <p:spPr>
          <a:xfrm>
            <a:off x="253842" y="183704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pic>
        <p:nvPicPr>
          <p:cNvPr id="10" name="Google Shape;595;p53">
            <a:extLst>
              <a:ext uri="{FF2B5EF4-FFF2-40B4-BE49-F238E27FC236}">
                <a16:creationId xmlns:a16="http://schemas.microsoft.com/office/drawing/2014/main" id="{BC8CD365-38B8-3B54-FA31-D81D5C903BD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523556" y="2025225"/>
            <a:ext cx="212604" cy="2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19" y="77201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이미지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4200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(모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B2F64-31EF-0E32-6D18-B8A6192D5337}"/>
              </a:ext>
            </a:extLst>
          </p:cNvPr>
          <p:cNvSpPr/>
          <p:nvPr/>
        </p:nvSpPr>
        <p:spPr>
          <a:xfrm>
            <a:off x="60806" y="1847350"/>
            <a:ext cx="9000418" cy="420907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20" y="77201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모달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7872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노보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6A099F-A9B9-C014-FB36-4C195AAC8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3" y="755910"/>
            <a:ext cx="5353051" cy="5715000"/>
          </a:xfrm>
          <a:prstGeom prst="rect">
            <a:avLst/>
          </a:prstGeom>
        </p:spPr>
      </p:pic>
      <p:pic>
        <p:nvPicPr>
          <p:cNvPr id="4" name="그림 3" descr="여왕, 방, 갤러리, 묶음이(가) 표시된 사진&#10;&#10;자동 생성된 설명">
            <a:extLst>
              <a:ext uri="{FF2B5EF4-FFF2-40B4-BE49-F238E27FC236}">
                <a16:creationId xmlns:a16="http://schemas.microsoft.com/office/drawing/2014/main" id="{F89F0FF3-727E-6E92-8401-B6E51A839C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476" y="771489"/>
            <a:ext cx="2225740" cy="59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47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팝업(이미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243818-EF42-B54A-0933-2C6065FC45FB}"/>
              </a:ext>
            </a:extLst>
          </p:cNvPr>
          <p:cNvGrpSpPr/>
          <p:nvPr userDrawn="1"/>
        </p:nvGrpSpPr>
        <p:grpSpPr>
          <a:xfrm>
            <a:off x="60806" y="1847350"/>
            <a:ext cx="9000418" cy="4209070"/>
            <a:chOff x="60456" y="1854174"/>
            <a:chExt cx="9000417" cy="4209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FB2F64-31EF-0E32-6D18-B8A6192D5337}"/>
                </a:ext>
              </a:extLst>
            </p:cNvPr>
            <p:cNvSpPr/>
            <p:nvPr/>
          </p:nvSpPr>
          <p:spPr>
            <a:xfrm>
              <a:off x="60456" y="1854174"/>
              <a:ext cx="9000417" cy="4209070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FA571D-644E-178A-9283-4A64DD756293}"/>
                </a:ext>
              </a:extLst>
            </p:cNvPr>
            <p:cNvSpPr/>
            <p:nvPr/>
          </p:nvSpPr>
          <p:spPr>
            <a:xfrm>
              <a:off x="254003" y="1951871"/>
              <a:ext cx="8613323" cy="4013677"/>
            </a:xfrm>
            <a:prstGeom prst="roundRect">
              <a:avLst>
                <a:gd name="adj" fmla="val 399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9" name="타원형 설명선 481">
            <a:extLst>
              <a:ext uri="{FF2B5EF4-FFF2-40B4-BE49-F238E27FC236}">
                <a16:creationId xmlns:a16="http://schemas.microsoft.com/office/drawing/2014/main" id="{306CD983-8382-4276-A9D8-C3CE9A20DED4}"/>
              </a:ext>
            </a:extLst>
          </p:cNvPr>
          <p:cNvSpPr/>
          <p:nvPr userDrawn="1"/>
        </p:nvSpPr>
        <p:spPr>
          <a:xfrm>
            <a:off x="253842" y="183704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/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pic>
        <p:nvPicPr>
          <p:cNvPr id="10" name="Google Shape;595;p53">
            <a:extLst>
              <a:ext uri="{FF2B5EF4-FFF2-40B4-BE49-F238E27FC236}">
                <a16:creationId xmlns:a16="http://schemas.microsoft.com/office/drawing/2014/main" id="{BC8CD365-38B8-3B54-FA31-D81D5C903BD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523556" y="2025225"/>
            <a:ext cx="212604" cy="2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19" y="77201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이미지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8367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(모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B2F64-31EF-0E32-6D18-B8A6192D5337}"/>
              </a:ext>
            </a:extLst>
          </p:cNvPr>
          <p:cNvSpPr/>
          <p:nvPr/>
        </p:nvSpPr>
        <p:spPr>
          <a:xfrm>
            <a:off x="60806" y="1847350"/>
            <a:ext cx="9000418" cy="420907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20" y="77201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모달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17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994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38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19703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041304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11" name="Google Shape;35;p47">
            <a:extLst>
              <a:ext uri="{FF2B5EF4-FFF2-40B4-BE49-F238E27FC236}">
                <a16:creationId xmlns:a16="http://schemas.microsoft.com/office/drawing/2014/main" id="{FC8CD7E3-BF6D-6F7D-6F81-A83671BE32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2BA60-04E0-AD7F-C13A-FF46C228E2E7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4026073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1500454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656787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5619243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팝업(이미지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243818-EF42-B54A-0933-2C6065FC45FB}"/>
              </a:ext>
            </a:extLst>
          </p:cNvPr>
          <p:cNvGrpSpPr/>
          <p:nvPr userDrawn="1"/>
        </p:nvGrpSpPr>
        <p:grpSpPr>
          <a:xfrm>
            <a:off x="60806" y="1847350"/>
            <a:ext cx="9000418" cy="4209070"/>
            <a:chOff x="60456" y="1854174"/>
            <a:chExt cx="9000417" cy="420907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CFB2F64-31EF-0E32-6D18-B8A6192D5337}"/>
                </a:ext>
              </a:extLst>
            </p:cNvPr>
            <p:cNvSpPr/>
            <p:nvPr/>
          </p:nvSpPr>
          <p:spPr>
            <a:xfrm>
              <a:off x="60456" y="1854174"/>
              <a:ext cx="9000417" cy="4209070"/>
            </a:xfrm>
            <a:prstGeom prst="rect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AFA571D-644E-178A-9283-4A64DD756293}"/>
                </a:ext>
              </a:extLst>
            </p:cNvPr>
            <p:cNvSpPr/>
            <p:nvPr/>
          </p:nvSpPr>
          <p:spPr>
            <a:xfrm>
              <a:off x="254003" y="1951871"/>
              <a:ext cx="8613323" cy="4013677"/>
            </a:xfrm>
            <a:prstGeom prst="roundRect">
              <a:avLst>
                <a:gd name="adj" fmla="val 399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9" name="타원형 설명선 481">
            <a:extLst>
              <a:ext uri="{FF2B5EF4-FFF2-40B4-BE49-F238E27FC236}">
                <a16:creationId xmlns:a16="http://schemas.microsoft.com/office/drawing/2014/main" id="{306CD983-8382-4276-A9D8-C3CE9A20DED4}"/>
              </a:ext>
            </a:extLst>
          </p:cNvPr>
          <p:cNvSpPr/>
          <p:nvPr userDrawn="1"/>
        </p:nvSpPr>
        <p:spPr>
          <a:xfrm>
            <a:off x="253842" y="183704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latinLnBrk="0"/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lang="ko-KR" altLang="en-US" sz="800" b="1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pic>
        <p:nvPicPr>
          <p:cNvPr id="10" name="Google Shape;595;p53">
            <a:extLst>
              <a:ext uri="{FF2B5EF4-FFF2-40B4-BE49-F238E27FC236}">
                <a16:creationId xmlns:a16="http://schemas.microsoft.com/office/drawing/2014/main" id="{BC8CD365-38B8-3B54-FA31-D81D5C903BD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523556" y="2025225"/>
            <a:ext cx="212604" cy="229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19" y="772015"/>
            <a:ext cx="7056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이미지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36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(모달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/>
              <a:t>YYYY.MM.DD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FB2F64-31EF-0E32-6D18-B8A6192D5337}"/>
              </a:ext>
            </a:extLst>
          </p:cNvPr>
          <p:cNvSpPr/>
          <p:nvPr/>
        </p:nvSpPr>
        <p:spPr>
          <a:xfrm>
            <a:off x="60806" y="1847350"/>
            <a:ext cx="9000418" cy="4209070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46CBCD81-D12E-A445-CA11-2F0EE035CCA3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C59E6-9687-BAF9-1BC9-DAE627B5F3A1}"/>
              </a:ext>
            </a:extLst>
          </p:cNvPr>
          <p:cNvSpPr txBox="1"/>
          <p:nvPr userDrawn="1"/>
        </p:nvSpPr>
        <p:spPr>
          <a:xfrm>
            <a:off x="3322520" y="772015"/>
            <a:ext cx="6174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팝업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모달</a:t>
            </a:r>
            <a:r>
              <a:rPr lang="en-US" altLang="ko-KR" sz="800" b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191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47150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2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4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0350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53A12964-A047-4DED-99A0-51CF2E56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932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4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11299777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32813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5" name="Google Shape;51;p13">
            <a:extLst>
              <a:ext uri="{FF2B5EF4-FFF2-40B4-BE49-F238E27FC236}">
                <a16:creationId xmlns:a16="http://schemas.microsoft.com/office/drawing/2014/main" id="{64D0E8C7-31A8-4C22-B047-2EB625988AD1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" y="0"/>
            <a:ext cx="121900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76BBD7C4-0005-402A-87BA-90F1812CCCCD}"/>
              </a:ext>
            </a:extLst>
          </p:cNvPr>
          <p:cNvGrpSpPr/>
          <p:nvPr userDrawn="1"/>
        </p:nvGrpSpPr>
        <p:grpSpPr>
          <a:xfrm>
            <a:off x="1172233" y="2571714"/>
            <a:ext cx="6594187" cy="71252"/>
            <a:chOff x="952472" y="2571744"/>
            <a:chExt cx="5429400" cy="45600"/>
          </a:xfrm>
        </p:grpSpPr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949C2BF9-3310-4402-A382-334CB5D25F00}"/>
                </a:ext>
              </a:extLst>
            </p:cNvPr>
            <p:cNvSpPr/>
            <p:nvPr/>
          </p:nvSpPr>
          <p:spPr>
            <a:xfrm>
              <a:off x="952472" y="2571744"/>
              <a:ext cx="5429400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332A4617-7A74-4E68-9373-2837684651E6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11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32A266F3-0D44-450A-8C9D-3B1F47C72CD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172275" y="5180601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93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7" r:id="rId2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24D740D-D053-E466-5688-D6EE1AEBD46C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6" name="Google Shape;56;p13">
            <a:extLst>
              <a:ext uri="{FF2B5EF4-FFF2-40B4-BE49-F238E27FC236}">
                <a16:creationId xmlns:a16="http://schemas.microsoft.com/office/drawing/2014/main" id="{AFB35F78-9E18-462D-AA93-926BBD4BB022}"/>
              </a:ext>
            </a:extLst>
          </p:cNvPr>
          <p:cNvGrpSpPr/>
          <p:nvPr userDrawn="1"/>
        </p:nvGrpSpPr>
        <p:grpSpPr>
          <a:xfrm>
            <a:off x="315205" y="720284"/>
            <a:ext cx="11534027" cy="71252"/>
            <a:chOff x="952471" y="2571744"/>
            <a:chExt cx="9496673" cy="45600"/>
          </a:xfrm>
        </p:grpSpPr>
        <p:sp>
          <p:nvSpPr>
            <p:cNvPr id="7" name="Google Shape;57;p13">
              <a:extLst>
                <a:ext uri="{FF2B5EF4-FFF2-40B4-BE49-F238E27FC236}">
                  <a16:creationId xmlns:a16="http://schemas.microsoft.com/office/drawing/2014/main" id="{AF8A5797-7C34-4953-9D45-ACB488A6066F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8" name="Google Shape;58;p13">
              <a:extLst>
                <a:ext uri="{FF2B5EF4-FFF2-40B4-BE49-F238E27FC236}">
                  <a16:creationId xmlns:a16="http://schemas.microsoft.com/office/drawing/2014/main" id="{A8C4F056-426E-4DF2-A1FF-AEE32A31CCA5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9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4E285AD-688D-44D1-A6E7-B9E1F58DB76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454838" y="211593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857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18589838"/>
              </p:ext>
            </p:extLst>
          </p:nvPr>
        </p:nvGraphicFramePr>
        <p:xfrm>
          <a:off x="266955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2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81" r:id="rId2"/>
    <p:sldLayoutId id="2147483688" r:id="rId3"/>
    <p:sldLayoutId id="2147483677" r:id="rId4"/>
    <p:sldLayoutId id="2147483671" r:id="rId5"/>
    <p:sldLayoutId id="2147483678" r:id="rId6"/>
    <p:sldLayoutId id="2147483696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8F4FBB6-ED34-BF06-4202-24CD4E8D4296}"/>
              </a:ext>
            </a:extLst>
          </p:cNvPr>
          <p:cNvSpPr/>
          <p:nvPr userDrawn="1"/>
        </p:nvSpPr>
        <p:spPr>
          <a:xfrm>
            <a:off x="301180" y="670371"/>
            <a:ext cx="1929929" cy="28800"/>
          </a:xfrm>
          <a:prstGeom prst="parallelogram">
            <a:avLst>
              <a:gd name="adj" fmla="val 46061"/>
            </a:avLst>
          </a:prstGeom>
          <a:solidFill>
            <a:srgbClr val="38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32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graphicFrame>
        <p:nvGraphicFramePr>
          <p:cNvPr id="7" name="Group 57">
            <a:extLst>
              <a:ext uri="{FF2B5EF4-FFF2-40B4-BE49-F238E27FC236}">
                <a16:creationId xmlns:a16="http://schemas.microsoft.com/office/drawing/2014/main" id="{D6EA9C28-3BC2-C65F-D478-20EF4E2F0EBD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546408841"/>
              </p:ext>
            </p:extLst>
          </p:nvPr>
        </p:nvGraphicFramePr>
        <p:xfrm>
          <a:off x="266956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 익힘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7E2D4EB4-E404-4DEE-A324-CDB2A74E90C1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E162EC6D-706E-4076-9929-16D9017E184E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C7738AD8-BF83-4E9E-B069-29150454CD4D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08D7A8DE-2995-449F-BA1E-61503EC8447A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22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686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8F4FBB6-ED34-BF06-4202-24CD4E8D4296}"/>
              </a:ext>
            </a:extLst>
          </p:cNvPr>
          <p:cNvSpPr/>
          <p:nvPr userDrawn="1"/>
        </p:nvSpPr>
        <p:spPr>
          <a:xfrm>
            <a:off x="301180" y="670371"/>
            <a:ext cx="1929929" cy="28800"/>
          </a:xfrm>
          <a:prstGeom prst="parallelogram">
            <a:avLst>
              <a:gd name="adj" fmla="val 46061"/>
            </a:avLst>
          </a:prstGeom>
          <a:solidFill>
            <a:srgbClr val="38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32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graphicFrame>
        <p:nvGraphicFramePr>
          <p:cNvPr id="5" name="Group 57">
            <a:extLst>
              <a:ext uri="{FF2B5EF4-FFF2-40B4-BE49-F238E27FC236}">
                <a16:creationId xmlns:a16="http://schemas.microsoft.com/office/drawing/2014/main" id="{C0B345A2-8911-F833-88C5-5B56982C702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11940634"/>
              </p:ext>
            </p:extLst>
          </p:nvPr>
        </p:nvGraphicFramePr>
        <p:xfrm>
          <a:off x="266956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813C9FF1-472B-41C6-A922-61530BD1D44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8F692A37-64AF-4F3C-AE8A-661DF6400FBE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0E5ECB19-ADB6-4490-AB47-3D8F6EDE2A5A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C589AE0D-67EB-4F12-8A85-935277E0A582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20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12191D-67B8-4A1B-43BF-58008F2F5A6F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6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47CED072-CF82-41F9-8CA8-FB15A43BD26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BB8F9E26-2F02-4510-AA1F-41E255242145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D37D5804-308C-489B-939D-097C7EFCB0D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9" name="Google Shape;58;p13">
              <a:extLst>
                <a:ext uri="{FF2B5EF4-FFF2-40B4-BE49-F238E27FC236}">
                  <a16:creationId xmlns:a16="http://schemas.microsoft.com/office/drawing/2014/main" id="{F75D507F-C64E-4485-94E2-9A77AD4C2BD2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8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8F4FBB6-ED34-BF06-4202-24CD4E8D4296}"/>
              </a:ext>
            </a:extLst>
          </p:cNvPr>
          <p:cNvSpPr/>
          <p:nvPr userDrawn="1"/>
        </p:nvSpPr>
        <p:spPr>
          <a:xfrm>
            <a:off x="301180" y="670371"/>
            <a:ext cx="1929929" cy="28800"/>
          </a:xfrm>
          <a:prstGeom prst="parallelogram">
            <a:avLst>
              <a:gd name="adj" fmla="val 46061"/>
            </a:avLst>
          </a:prstGeom>
          <a:solidFill>
            <a:srgbClr val="38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32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graphicFrame>
        <p:nvGraphicFramePr>
          <p:cNvPr id="5" name="Group 57">
            <a:extLst>
              <a:ext uri="{FF2B5EF4-FFF2-40B4-BE49-F238E27FC236}">
                <a16:creationId xmlns:a16="http://schemas.microsoft.com/office/drawing/2014/main" id="{C0B345A2-8911-F833-88C5-5B56982C702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6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86D876F8-F6E3-42B2-8DC6-5EC592461454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F6577664-FF12-44D0-B659-03796C250D5F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18A8064C-13D3-4FF9-903A-490ADC4C8567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86F89ED5-2581-49F7-B440-62A09BA54181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19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6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18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D8F4FBB6-ED34-BF06-4202-24CD4E8D4296}"/>
              </a:ext>
            </a:extLst>
          </p:cNvPr>
          <p:cNvSpPr/>
          <p:nvPr userDrawn="1"/>
        </p:nvSpPr>
        <p:spPr>
          <a:xfrm>
            <a:off x="301180" y="670371"/>
            <a:ext cx="1929929" cy="28800"/>
          </a:xfrm>
          <a:prstGeom prst="parallelogram">
            <a:avLst>
              <a:gd name="adj" fmla="val 46061"/>
            </a:avLst>
          </a:prstGeom>
          <a:solidFill>
            <a:srgbClr val="38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320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graphicFrame>
        <p:nvGraphicFramePr>
          <p:cNvPr id="5" name="Group 57">
            <a:extLst>
              <a:ext uri="{FF2B5EF4-FFF2-40B4-BE49-F238E27FC236}">
                <a16:creationId xmlns:a16="http://schemas.microsoft.com/office/drawing/2014/main" id="{C0B345A2-8911-F833-88C5-5B56982C702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6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813C9FF1-472B-41C6-A922-61530BD1D44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8F692A37-64AF-4F3C-AE8A-661DF6400FBE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0E5ECB19-ADB6-4490-AB47-3D8F6EDE2A5A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C589AE0D-67EB-4F12-8A85-935277E0A582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409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 userDrawn="1">
          <p15:clr>
            <a:srgbClr val="547EBF"/>
          </p15:clr>
        </p15:guide>
        <p15:guide id="2" pos="5518" userDrawn="1">
          <p15:clr>
            <a:srgbClr val="547EBF"/>
          </p15:clr>
        </p15:guide>
        <p15:guide id="3" orient="horz" pos="370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1283" y="1851682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solidFill>
                  <a:srgbClr val="384F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AIDT </a:t>
            </a:r>
            <a:r>
              <a:rPr lang="ko-KR" altLang="en-US" sz="4000" b="1" dirty="0">
                <a:solidFill>
                  <a:srgbClr val="384F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초등 수학</a:t>
            </a:r>
            <a:endParaRPr lang="en-US" altLang="ko-KR" sz="4000" b="1" dirty="0">
              <a:solidFill>
                <a:srgbClr val="384F5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7447-D957-4EDD-99F6-B3195BBD9ADB}"/>
              </a:ext>
            </a:extLst>
          </p:cNvPr>
          <p:cNvSpPr txBox="1"/>
          <p:nvPr/>
        </p:nvSpPr>
        <p:spPr>
          <a:xfrm>
            <a:off x="1987491" y="2737776"/>
            <a:ext cx="4548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en-US" altLang="ko-KR" sz="3200" b="1" dirty="0">
                <a:solidFill>
                  <a:srgbClr val="384F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[6-1-4] </a:t>
            </a:r>
            <a:r>
              <a:rPr lang="ko-KR" altLang="en-US" sz="3200" b="1" dirty="0">
                <a:solidFill>
                  <a:srgbClr val="384F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놀이를 더하다</a:t>
            </a:r>
            <a:r>
              <a:rPr lang="en-US" altLang="ko-KR" sz="3200" b="1" dirty="0">
                <a:solidFill>
                  <a:srgbClr val="384F5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endParaRPr lang="en-US" altLang="ko-KR" sz="4000" b="1" dirty="0">
              <a:solidFill>
                <a:srgbClr val="384F5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3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AFDE-F4AE-A2F7-D23F-96C4D0C1E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6F01F9-EABF-0731-742F-0DBB296F9EBE}"/>
              </a:ext>
            </a:extLst>
          </p:cNvPr>
          <p:cNvSpPr/>
          <p:nvPr/>
        </p:nvSpPr>
        <p:spPr>
          <a:xfrm>
            <a:off x="7521535" y="567646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ABE8A0-1357-15F5-9E21-D876434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6-1 4단원 비와 비율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370CE-9DA8-E489-6CFD-772C280DF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4988E-AD21-99FD-E9B6-77B1639E5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1366B-E35A-EA17-5750-1C2AAC21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0" name="Group 57">
            <a:extLst>
              <a:ext uri="{FF2B5EF4-FFF2-40B4-BE49-F238E27FC236}">
                <a16:creationId xmlns:a16="http://schemas.microsoft.com/office/drawing/2014/main" id="{8648C866-371D-D4C8-91C2-44A84738B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974003"/>
              </p:ext>
            </p:extLst>
          </p:nvPr>
        </p:nvGraphicFramePr>
        <p:xfrm>
          <a:off x="9171494" y="1127288"/>
          <a:ext cx="2893981" cy="309253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171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1)개별 활동 판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-앞선 </a:t>
                      </a:r>
                      <a:r>
                        <a:rPr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모둠구성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페이지에서 모둠 구성 수 전달 받음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-최소2명, 최대 4명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-구성된 숫자 만큼만 활성화 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-가져온 카드의 '세트 </a:t>
                      </a:r>
                      <a:r>
                        <a:rPr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수'를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카운트해서 노출('2개' 부분)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-1-1 버튼은 카드가 가로사이즈를 다 찼을 경우 활성화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1)카드 뒤집기 영역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짝이 맞는 카드가 매치되면, 개별 활동판에 노출됨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짝이 맞는 카드가 매치되면, 해당 카드는 뒤집힌 상태에서 비활성화됨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짝을 맞추지 못하면 원래대로 돌아가며 순서는 다음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사람에게로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넘어감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카드가 다 없어지면 게임 종료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 - 카드를 가장 많이 모은 사람이 이김</a:t>
                      </a:r>
                      <a:endParaRPr lang="ko-KR" b="0" dirty="0"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**(공통) 이긴 사람 표시 및 '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N번'이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이겼습니다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라고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팝업 노출(3-4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개발물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활용)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제출하기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버튼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제출하기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버튼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클릭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시,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교사에게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캡쳐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화면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전송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제출하기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버튼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클릭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전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까지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저장하지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않으며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페이지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이탈</a:t>
                      </a:r>
                      <a:r>
                        <a:rPr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시, </a:t>
                      </a:r>
                      <a:r>
                        <a:rPr lang="en-US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리셋됨</a:t>
                      </a:r>
                      <a:endParaRPr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9272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A73530-5CC6-B043-DFC9-523BF84FCF19}"/>
              </a:ext>
            </a:extLst>
          </p:cNvPr>
          <p:cNvSpPr/>
          <p:nvPr/>
        </p:nvSpPr>
        <p:spPr>
          <a:xfrm>
            <a:off x="241309" y="1898382"/>
            <a:ext cx="18535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8F54F-9CA5-1367-E406-71C35A9D2D47}"/>
              </a:ext>
            </a:extLst>
          </p:cNvPr>
          <p:cNvSpPr txBox="1"/>
          <p:nvPr/>
        </p:nvSpPr>
        <p:spPr>
          <a:xfrm>
            <a:off x="267929" y="1934365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FA86CD-3964-FF44-FFBF-6C0053C90B10}"/>
              </a:ext>
            </a:extLst>
          </p:cNvPr>
          <p:cNvSpPr/>
          <p:nvPr/>
        </p:nvSpPr>
        <p:spPr>
          <a:xfrm>
            <a:off x="2163432" y="1898381"/>
            <a:ext cx="18535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B304D0-F1E3-1A66-12A6-43B0C8902A9A}"/>
              </a:ext>
            </a:extLst>
          </p:cNvPr>
          <p:cNvSpPr/>
          <p:nvPr/>
        </p:nvSpPr>
        <p:spPr>
          <a:xfrm>
            <a:off x="4085555" y="1898382"/>
            <a:ext cx="18535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EF56D1-7BBA-6908-AE4A-C39E499DBE16}"/>
              </a:ext>
            </a:extLst>
          </p:cNvPr>
          <p:cNvSpPr/>
          <p:nvPr/>
        </p:nvSpPr>
        <p:spPr>
          <a:xfrm>
            <a:off x="5999116" y="1898382"/>
            <a:ext cx="1853578" cy="54471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DD329-760C-9645-89C2-C521F41C4BAF}"/>
              </a:ext>
            </a:extLst>
          </p:cNvPr>
          <p:cNvSpPr txBox="1"/>
          <p:nvPr/>
        </p:nvSpPr>
        <p:spPr>
          <a:xfrm>
            <a:off x="2164367" y="1934364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2번       </a:t>
            </a:r>
            <a:endParaRPr lang="ko-KR" dirty="0">
              <a:solidFill>
                <a:srgbClr val="59595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CCABE-5093-D091-AF66-4F278B5BA66C}"/>
              </a:ext>
            </a:extLst>
          </p:cNvPr>
          <p:cNvSpPr txBox="1"/>
          <p:nvPr/>
        </p:nvSpPr>
        <p:spPr>
          <a:xfrm>
            <a:off x="4146423" y="1900117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3번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BEB0E-0752-2563-C4C9-586829CBF637}"/>
              </a:ext>
            </a:extLst>
          </p:cNvPr>
          <p:cNvSpPr txBox="1"/>
          <p:nvPr/>
        </p:nvSpPr>
        <p:spPr>
          <a:xfrm>
            <a:off x="6000052" y="1900117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6C046D2-9669-203D-8004-B87B6E8E6FD9}"/>
              </a:ext>
            </a:extLst>
          </p:cNvPr>
          <p:cNvSpPr/>
          <p:nvPr/>
        </p:nvSpPr>
        <p:spPr>
          <a:xfrm>
            <a:off x="245585" y="2240852"/>
            <a:ext cx="8651646" cy="929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0B3CD-1FB1-ACCF-EA12-E69F603AB09E}"/>
              </a:ext>
            </a:extLst>
          </p:cNvPr>
          <p:cNvSpPr/>
          <p:nvPr/>
        </p:nvSpPr>
        <p:spPr>
          <a:xfrm>
            <a:off x="453775" y="2384462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 : 5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7FF8A9-1D24-E553-347B-E9672FAD8215}"/>
              </a:ext>
            </a:extLst>
          </p:cNvPr>
          <p:cNvSpPr/>
          <p:nvPr/>
        </p:nvSpPr>
        <p:spPr>
          <a:xfrm>
            <a:off x="1237179" y="2384461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D0EE4-A4F0-4EFD-FECD-D104514860AF}"/>
              </a:ext>
            </a:extLst>
          </p:cNvPr>
          <p:cNvSpPr txBox="1"/>
          <p:nvPr/>
        </p:nvSpPr>
        <p:spPr>
          <a:xfrm>
            <a:off x="1526513" y="1904399"/>
            <a:ext cx="569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</a:rPr>
              <a:t>2개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0977B0-EC5B-6F8C-440F-80225190ADBC}"/>
              </a:ext>
            </a:extLst>
          </p:cNvPr>
          <p:cNvSpPr/>
          <p:nvPr/>
        </p:nvSpPr>
        <p:spPr>
          <a:xfrm>
            <a:off x="2170415" y="2388742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0.25</a:t>
            </a:r>
            <a:endParaRPr lang="ko-KR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3E702-D580-85AC-C0E0-5E9F358A3965}"/>
              </a:ext>
            </a:extLst>
          </p:cNvPr>
          <p:cNvSpPr/>
          <p:nvPr/>
        </p:nvSpPr>
        <p:spPr>
          <a:xfrm>
            <a:off x="2953819" y="2388741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25%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B448F6-0D20-C63E-E8BB-67D55BD31BBF}"/>
              </a:ext>
            </a:extLst>
          </p:cNvPr>
          <p:cNvSpPr/>
          <p:nvPr/>
        </p:nvSpPr>
        <p:spPr>
          <a:xfrm>
            <a:off x="273977" y="3317698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CDE945-EB3E-FDD3-3266-0B0103C6AC0B}"/>
              </a:ext>
            </a:extLst>
          </p:cNvPr>
          <p:cNvSpPr/>
          <p:nvPr/>
        </p:nvSpPr>
        <p:spPr>
          <a:xfrm>
            <a:off x="1733763" y="331769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383E7A-50EA-C56B-7043-D8FD2750CE39}"/>
              </a:ext>
            </a:extLst>
          </p:cNvPr>
          <p:cNvSpPr/>
          <p:nvPr/>
        </p:nvSpPr>
        <p:spPr>
          <a:xfrm>
            <a:off x="3189268" y="331769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F04127-2D72-D2BC-793D-583BC1167B79}"/>
              </a:ext>
            </a:extLst>
          </p:cNvPr>
          <p:cNvSpPr/>
          <p:nvPr/>
        </p:nvSpPr>
        <p:spPr>
          <a:xfrm>
            <a:off x="4631930" y="3317695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576AF5-1D4C-0D74-ED9D-25ECD49D7BED}"/>
              </a:ext>
            </a:extLst>
          </p:cNvPr>
          <p:cNvSpPr/>
          <p:nvPr/>
        </p:nvSpPr>
        <p:spPr>
          <a:xfrm>
            <a:off x="6070312" y="3317694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945DFC-E9F7-7A14-43A1-06EDE4B4C579}"/>
              </a:ext>
            </a:extLst>
          </p:cNvPr>
          <p:cNvSpPr/>
          <p:nvPr/>
        </p:nvSpPr>
        <p:spPr>
          <a:xfrm>
            <a:off x="7534379" y="3317693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153FCC-56DD-665F-C646-BA3CCECB599E}"/>
              </a:ext>
            </a:extLst>
          </p:cNvPr>
          <p:cNvSpPr/>
          <p:nvPr/>
        </p:nvSpPr>
        <p:spPr>
          <a:xfrm>
            <a:off x="269696" y="411822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169008-FD7F-3FA9-0822-F6B1C8ACE424}"/>
              </a:ext>
            </a:extLst>
          </p:cNvPr>
          <p:cNvSpPr/>
          <p:nvPr/>
        </p:nvSpPr>
        <p:spPr>
          <a:xfrm>
            <a:off x="1729482" y="4118225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E5570D-E9BD-FB27-0859-40605119F428}"/>
              </a:ext>
            </a:extLst>
          </p:cNvPr>
          <p:cNvSpPr/>
          <p:nvPr/>
        </p:nvSpPr>
        <p:spPr>
          <a:xfrm>
            <a:off x="3184987" y="4118224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58EA2C-F8CF-5D4C-B304-1D18D2932B99}"/>
              </a:ext>
            </a:extLst>
          </p:cNvPr>
          <p:cNvSpPr/>
          <p:nvPr/>
        </p:nvSpPr>
        <p:spPr>
          <a:xfrm>
            <a:off x="4627649" y="4118223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D235E5-6064-73A7-822D-4F46268929AB}"/>
              </a:ext>
            </a:extLst>
          </p:cNvPr>
          <p:cNvSpPr/>
          <p:nvPr/>
        </p:nvSpPr>
        <p:spPr>
          <a:xfrm>
            <a:off x="6066031" y="411822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CD37A98-890D-9DBC-457B-9968525D7B4C}"/>
              </a:ext>
            </a:extLst>
          </p:cNvPr>
          <p:cNvSpPr/>
          <p:nvPr/>
        </p:nvSpPr>
        <p:spPr>
          <a:xfrm>
            <a:off x="7530098" y="4118221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683B3-F012-44BE-0BB8-70A97C332713}"/>
              </a:ext>
            </a:extLst>
          </p:cNvPr>
          <p:cNvSpPr/>
          <p:nvPr/>
        </p:nvSpPr>
        <p:spPr>
          <a:xfrm>
            <a:off x="265415" y="4901631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82E56D-1A46-C44D-C641-416563034D83}"/>
              </a:ext>
            </a:extLst>
          </p:cNvPr>
          <p:cNvSpPr/>
          <p:nvPr/>
        </p:nvSpPr>
        <p:spPr>
          <a:xfrm>
            <a:off x="1725201" y="4901630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EAA61B-0D0C-B98A-4FF6-7D13813C029D}"/>
              </a:ext>
            </a:extLst>
          </p:cNvPr>
          <p:cNvSpPr/>
          <p:nvPr/>
        </p:nvSpPr>
        <p:spPr>
          <a:xfrm>
            <a:off x="3180706" y="490162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53B681-FEEE-561C-3E9E-E6ECF5DC1A75}"/>
              </a:ext>
            </a:extLst>
          </p:cNvPr>
          <p:cNvSpPr/>
          <p:nvPr/>
        </p:nvSpPr>
        <p:spPr>
          <a:xfrm>
            <a:off x="4623368" y="4901628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4946D1-83AC-9061-53FC-F5288C73449B}"/>
              </a:ext>
            </a:extLst>
          </p:cNvPr>
          <p:cNvSpPr/>
          <p:nvPr/>
        </p:nvSpPr>
        <p:spPr>
          <a:xfrm>
            <a:off x="6061750" y="490162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D1A4CC-2D9A-D971-F318-87B5A1E4C829}"/>
              </a:ext>
            </a:extLst>
          </p:cNvPr>
          <p:cNvSpPr/>
          <p:nvPr/>
        </p:nvSpPr>
        <p:spPr>
          <a:xfrm>
            <a:off x="7525817" y="490162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20B403-62F4-8A3A-544A-69E7A9893657}"/>
              </a:ext>
            </a:extLst>
          </p:cNvPr>
          <p:cNvSpPr/>
          <p:nvPr/>
        </p:nvSpPr>
        <p:spPr>
          <a:xfrm>
            <a:off x="261134" y="567647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6F4C0F-E5AE-D836-8EBE-869210EFAECD}"/>
              </a:ext>
            </a:extLst>
          </p:cNvPr>
          <p:cNvSpPr/>
          <p:nvPr/>
        </p:nvSpPr>
        <p:spPr>
          <a:xfrm>
            <a:off x="1720920" y="567647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711A71-5D85-265A-2D56-77FFFBA38774}"/>
              </a:ext>
            </a:extLst>
          </p:cNvPr>
          <p:cNvSpPr/>
          <p:nvPr/>
        </p:nvSpPr>
        <p:spPr>
          <a:xfrm>
            <a:off x="3176424" y="5676470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BF8079-3DDF-1735-0F29-720BE1CC6693}"/>
              </a:ext>
            </a:extLst>
          </p:cNvPr>
          <p:cNvSpPr/>
          <p:nvPr/>
        </p:nvSpPr>
        <p:spPr>
          <a:xfrm>
            <a:off x="4619087" y="567646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A5AC97-CAEA-5D05-2B6D-9BB00E700D5A}"/>
              </a:ext>
            </a:extLst>
          </p:cNvPr>
          <p:cNvSpPr/>
          <p:nvPr/>
        </p:nvSpPr>
        <p:spPr>
          <a:xfrm>
            <a:off x="6057468" y="567646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109" name="그림 108" descr="블랙, 어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443C57D-CE26-07A2-BB4D-37FB847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8691990" y="2604286"/>
            <a:ext cx="107774" cy="219610"/>
          </a:xfrm>
          <a:prstGeom prst="rect">
            <a:avLst/>
          </a:prstGeom>
        </p:spPr>
      </p:pic>
      <p:pic>
        <p:nvPicPr>
          <p:cNvPr id="111" name="그림 110" descr="블랙, 어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2C44CA6-974D-FD0F-C2A8-D24BDFE3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51" y="2608404"/>
            <a:ext cx="136883" cy="215652"/>
          </a:xfrm>
          <a:prstGeom prst="rect">
            <a:avLst/>
          </a:prstGeom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id="{BBD244F3-8292-40EB-8F6E-39DBBABD82D2}"/>
              </a:ext>
            </a:extLst>
          </p:cNvPr>
          <p:cNvSpPr/>
          <p:nvPr/>
        </p:nvSpPr>
        <p:spPr>
          <a:xfrm>
            <a:off x="162825" y="1854301"/>
            <a:ext cx="154112" cy="1626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64DB356-7B19-FAD4-E874-EE402348E44D}"/>
              </a:ext>
            </a:extLst>
          </p:cNvPr>
          <p:cNvSpPr/>
          <p:nvPr/>
        </p:nvSpPr>
        <p:spPr>
          <a:xfrm>
            <a:off x="8399220" y="2364184"/>
            <a:ext cx="346069" cy="1619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>
            <a:noAutofit/>
          </a:bodyPr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1-1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F135CDB-5081-5E86-AD6B-9B195FDA3FD2}"/>
              </a:ext>
            </a:extLst>
          </p:cNvPr>
          <p:cNvSpPr/>
          <p:nvPr/>
        </p:nvSpPr>
        <p:spPr>
          <a:xfrm>
            <a:off x="175667" y="3266997"/>
            <a:ext cx="154112" cy="1626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2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CC3996-0578-AAC0-48E1-DBFD149C760A}"/>
              </a:ext>
            </a:extLst>
          </p:cNvPr>
          <p:cNvGrpSpPr/>
          <p:nvPr/>
        </p:nvGrpSpPr>
        <p:grpSpPr>
          <a:xfrm>
            <a:off x="8206480" y="6451564"/>
            <a:ext cx="645334" cy="291946"/>
            <a:chOff x="8212351" y="5569449"/>
            <a:chExt cx="645334" cy="29194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9B5DE8D-4EA2-50D3-2B74-075C971703B2}"/>
                </a:ext>
              </a:extLst>
            </p:cNvPr>
            <p:cNvGrpSpPr/>
            <p:nvPr/>
          </p:nvGrpSpPr>
          <p:grpSpPr>
            <a:xfrm>
              <a:off x="8212351" y="5569449"/>
              <a:ext cx="608780" cy="291946"/>
              <a:chOff x="5351842" y="6383926"/>
              <a:chExt cx="608780" cy="29194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E417DB8-15DC-1D57-13C5-80F65DF355D2}"/>
                  </a:ext>
                </a:extLst>
              </p:cNvPr>
              <p:cNvGrpSpPr/>
              <p:nvPr/>
            </p:nvGrpSpPr>
            <p:grpSpPr>
              <a:xfrm>
                <a:off x="5351842" y="6383926"/>
                <a:ext cx="291946" cy="291946"/>
                <a:chOff x="7081574" y="5576175"/>
                <a:chExt cx="291946" cy="291946"/>
              </a:xfrm>
            </p:grpSpPr>
            <p:sp>
              <p:nvSpPr>
                <p:cNvPr id="36" name="Google Shape;534;p13">
                  <a:extLst>
                    <a:ext uri="{FF2B5EF4-FFF2-40B4-BE49-F238E27FC236}">
                      <a16:creationId xmlns:a16="http://schemas.microsoft.com/office/drawing/2014/main" id="{25E65B53-686D-A172-F40B-AE6D0A18EB53}"/>
                    </a:ext>
                  </a:extLst>
                </p:cNvPr>
                <p:cNvSpPr/>
                <p:nvPr/>
              </p:nvSpPr>
              <p:spPr>
                <a:xfrm>
                  <a:off x="7081574" y="5576175"/>
                  <a:ext cx="291946" cy="291946"/>
                </a:xfrm>
                <a:prstGeom prst="ellipse">
                  <a:avLst/>
                </a:pr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dirty="0">
                    <a:solidFill>
                      <a:schemeClr val="lt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sym typeface="Arial"/>
                  </a:endParaRPr>
                </a:p>
              </p:txBody>
            </p:sp>
            <p:sp>
              <p:nvSpPr>
                <p:cNvPr id="37" name="Google Shape;535;p13">
                  <a:extLst>
                    <a:ext uri="{FF2B5EF4-FFF2-40B4-BE49-F238E27FC236}">
                      <a16:creationId xmlns:a16="http://schemas.microsoft.com/office/drawing/2014/main" id="{D26AB4BD-E784-B964-976B-B005837E9DFA}"/>
                    </a:ext>
                  </a:extLst>
                </p:cNvPr>
                <p:cNvSpPr/>
                <p:nvPr/>
              </p:nvSpPr>
              <p:spPr>
                <a:xfrm>
                  <a:off x="7151346" y="5646694"/>
                  <a:ext cx="152402" cy="15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" h="1401" extrusionOk="0">
                      <a:moveTo>
                        <a:pt x="543" y="0"/>
                      </a:moveTo>
                      <a:lnTo>
                        <a:pt x="0" y="108"/>
                      </a:lnTo>
                      <a:lnTo>
                        <a:pt x="165" y="273"/>
                      </a:lnTo>
                      <a:cubicBezTo>
                        <a:pt x="70" y="392"/>
                        <a:pt x="11" y="541"/>
                        <a:pt x="11" y="705"/>
                      </a:cubicBezTo>
                      <a:cubicBezTo>
                        <a:pt x="11" y="1090"/>
                        <a:pt x="322" y="1401"/>
                        <a:pt x="706" y="1401"/>
                      </a:cubicBezTo>
                      <a:cubicBezTo>
                        <a:pt x="1090" y="1401"/>
                        <a:pt x="1401" y="1090"/>
                        <a:pt x="1401" y="705"/>
                      </a:cubicBezTo>
                      <a:cubicBezTo>
                        <a:pt x="1401" y="418"/>
                        <a:pt x="1227" y="172"/>
                        <a:pt x="977" y="66"/>
                      </a:cubicBezTo>
                      <a:lnTo>
                        <a:pt x="977" y="232"/>
                      </a:lnTo>
                      <a:cubicBezTo>
                        <a:pt x="1142" y="327"/>
                        <a:pt x="1252" y="502"/>
                        <a:pt x="1252" y="705"/>
                      </a:cubicBezTo>
                      <a:cubicBezTo>
                        <a:pt x="1252" y="1007"/>
                        <a:pt x="1008" y="1252"/>
                        <a:pt x="706" y="1252"/>
                      </a:cubicBezTo>
                      <a:cubicBezTo>
                        <a:pt x="404" y="1252"/>
                        <a:pt x="160" y="1007"/>
                        <a:pt x="160" y="705"/>
                      </a:cubicBezTo>
                      <a:cubicBezTo>
                        <a:pt x="160" y="582"/>
                        <a:pt x="201" y="470"/>
                        <a:pt x="270" y="378"/>
                      </a:cubicBezTo>
                      <a:lnTo>
                        <a:pt x="435" y="543"/>
                      </a:lnTo>
                      <a:lnTo>
                        <a:pt x="543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 dirty="0">
                    <a:solidFill>
                      <a:schemeClr val="dk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나눔스퀘어"/>
                    <a:sym typeface="나눔스퀘어"/>
                  </a:endParaRPr>
                </a:p>
              </p:txBody>
            </p:sp>
          </p:grpSp>
          <p:sp>
            <p:nvSpPr>
              <p:cNvPr id="22" name="Google Shape;536;p13">
                <a:extLst>
                  <a:ext uri="{FF2B5EF4-FFF2-40B4-BE49-F238E27FC236}">
                    <a16:creationId xmlns:a16="http://schemas.microsoft.com/office/drawing/2014/main" id="{5B5EE036-6F74-06D4-24B5-74332F082027}"/>
                  </a:ext>
                </a:extLst>
              </p:cNvPr>
              <p:cNvSpPr/>
              <p:nvPr/>
            </p:nvSpPr>
            <p:spPr>
              <a:xfrm>
                <a:off x="5668676" y="6383926"/>
                <a:ext cx="291946" cy="291946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dirty="0">
                  <a:solidFill>
                    <a:schemeClr val="lt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sym typeface="Arial"/>
                </a:endParaRPr>
              </a:p>
            </p:txBody>
          </p:sp>
        </p:grpSp>
        <p:sp>
          <p:nvSpPr>
            <p:cNvPr id="19" name="TextBox 93">
              <a:extLst>
                <a:ext uri="{FF2B5EF4-FFF2-40B4-BE49-F238E27FC236}">
                  <a16:creationId xmlns:a16="http://schemas.microsoft.com/office/drawing/2014/main" id="{B8879BBC-453A-D2C7-6965-C9685768C8E6}"/>
                </a:ext>
              </a:extLst>
            </p:cNvPr>
            <p:cNvSpPr txBox="1"/>
            <p:nvPr/>
          </p:nvSpPr>
          <p:spPr>
            <a:xfrm>
              <a:off x="8474247" y="5598355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제출</a:t>
              </a:r>
            </a:p>
          </p:txBody>
        </p: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7521D124-6A23-20E2-4E7F-5646D3662371}"/>
              </a:ext>
            </a:extLst>
          </p:cNvPr>
          <p:cNvSpPr/>
          <p:nvPr/>
        </p:nvSpPr>
        <p:spPr>
          <a:xfrm>
            <a:off x="8486760" y="6330553"/>
            <a:ext cx="193743" cy="208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3563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B4087-B0F9-C954-9F07-C0CE2798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BC43-8AE7-7FEB-3FA0-E62E4EB4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dirty="0">
                <a:ea typeface="Pretendard"/>
              </a:rPr>
              <a:t>6-1 </a:t>
            </a:r>
            <a:r>
              <a:rPr lang="en-US" altLang="ko-KR" dirty="0">
                <a:ea typeface="Pretendard"/>
              </a:rPr>
              <a:t>2</a:t>
            </a:r>
            <a:r>
              <a:rPr lang="ko-KR" dirty="0">
                <a:ea typeface="Pretendard"/>
              </a:rPr>
              <a:t>단원 각기둥과 각뿔</a:t>
            </a:r>
            <a:endParaRPr lang="ko-KR" dirty="0">
              <a:solidFill>
                <a:srgbClr val="000000"/>
              </a:solidFill>
              <a:ea typeface="Pretendard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9180B-8208-A3F8-5295-82BF3B906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62BDD-91F2-DB31-F2F5-A67F71C2E5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61591-5669-748D-6A9C-1207E7740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0" name="Group 57">
            <a:extLst>
              <a:ext uri="{FF2B5EF4-FFF2-40B4-BE49-F238E27FC236}">
                <a16:creationId xmlns:a16="http://schemas.microsoft.com/office/drawing/2014/main" id="{9FE75226-E27E-7C95-3993-293F8885D37C}"/>
              </a:ext>
            </a:extLst>
          </p:cNvPr>
          <p:cNvGraphicFramePr>
            <a:graphicFrameLocks/>
          </p:cNvGraphicFramePr>
          <p:nvPr/>
        </p:nvGraphicFramePr>
        <p:xfrm>
          <a:off x="9171494" y="1127288"/>
          <a:ext cx="2893981" cy="45835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171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카드별 수식 (빨간색 숫자 확인)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폰트, 사각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C7A700E-1328-D415-3E71-3B50AD20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" y="1357044"/>
            <a:ext cx="4523752" cy="54795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6A39976-20C3-0BA3-6F66-BF5EDC5AFCB1}"/>
              </a:ext>
            </a:extLst>
          </p:cNvPr>
          <p:cNvSpPr/>
          <p:nvPr/>
        </p:nvSpPr>
        <p:spPr>
          <a:xfrm>
            <a:off x="158393" y="1357044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CF4ED4-52D8-B18C-6527-27A336D7058C}"/>
              </a:ext>
            </a:extLst>
          </p:cNvPr>
          <p:cNvSpPr/>
          <p:nvPr/>
        </p:nvSpPr>
        <p:spPr>
          <a:xfrm>
            <a:off x="158392" y="2290279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A10CAE-4AE3-B250-9927-4536BFC27C71}"/>
              </a:ext>
            </a:extLst>
          </p:cNvPr>
          <p:cNvSpPr/>
          <p:nvPr/>
        </p:nvSpPr>
        <p:spPr>
          <a:xfrm>
            <a:off x="158393" y="3180707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C8B538-0149-0A1D-19AD-8A41DA1D9DC2}"/>
              </a:ext>
            </a:extLst>
          </p:cNvPr>
          <p:cNvSpPr/>
          <p:nvPr/>
        </p:nvSpPr>
        <p:spPr>
          <a:xfrm>
            <a:off x="158392" y="4096819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AD198C-B3F3-0A53-A084-F0EBF950869A}"/>
              </a:ext>
            </a:extLst>
          </p:cNvPr>
          <p:cNvSpPr/>
          <p:nvPr/>
        </p:nvSpPr>
        <p:spPr>
          <a:xfrm>
            <a:off x="158391" y="5042897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49DADD-CB7F-E31A-15F0-B9458A1B001E}"/>
              </a:ext>
            </a:extLst>
          </p:cNvPr>
          <p:cNvSpPr/>
          <p:nvPr/>
        </p:nvSpPr>
        <p:spPr>
          <a:xfrm>
            <a:off x="166952" y="5954728"/>
            <a:ext cx="4516348" cy="84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9EDA7-48EC-69AE-FE57-AE2F1C659C9A}"/>
              </a:ext>
            </a:extLst>
          </p:cNvPr>
          <p:cNvSpPr txBox="1"/>
          <p:nvPr/>
        </p:nvSpPr>
        <p:spPr>
          <a:xfrm>
            <a:off x="4745750" y="1835905"/>
            <a:ext cx="1733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정답 세트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4FA5C-6D9E-571C-3DE9-A918E4EAD0C9}"/>
              </a:ext>
            </a:extLst>
          </p:cNvPr>
          <p:cNvSpPr txBox="1"/>
          <p:nvPr/>
        </p:nvSpPr>
        <p:spPr>
          <a:xfrm>
            <a:off x="393302" y="1653885"/>
            <a:ext cx="70564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3 : 10</a:t>
            </a:r>
            <a:endParaRPr lang="ko-KR" altLang="en-US" sz="15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42959-6249-A9EC-53D0-37161E3D5E71}"/>
              </a:ext>
            </a:extLst>
          </p:cNvPr>
          <p:cNvSpPr txBox="1"/>
          <p:nvPr/>
        </p:nvSpPr>
        <p:spPr>
          <a:xfrm>
            <a:off x="437655" y="2567430"/>
            <a:ext cx="59343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2 : 5</a:t>
            </a:r>
            <a:endParaRPr lang="ko-KR" altLang="en-US" sz="15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A44D3-989E-37C8-1C7A-21D78F009020}"/>
              </a:ext>
            </a:extLst>
          </p:cNvPr>
          <p:cNvSpPr txBox="1"/>
          <p:nvPr/>
        </p:nvSpPr>
        <p:spPr>
          <a:xfrm>
            <a:off x="444233" y="3449354"/>
            <a:ext cx="59343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3 : 4</a:t>
            </a:r>
            <a:endParaRPr lang="ko-KR" altLang="en-US" sz="15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1250F-AA50-0B4B-CAF7-C33600CE4410}"/>
              </a:ext>
            </a:extLst>
          </p:cNvPr>
          <p:cNvSpPr txBox="1"/>
          <p:nvPr/>
        </p:nvSpPr>
        <p:spPr>
          <a:xfrm>
            <a:off x="444233" y="4395120"/>
            <a:ext cx="59343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1 : 4</a:t>
            </a:r>
            <a:endParaRPr lang="ko-KR" altLang="en-US" sz="15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5D922-50FA-D72E-666C-7AC367AD1B76}"/>
              </a:ext>
            </a:extLst>
          </p:cNvPr>
          <p:cNvSpPr txBox="1"/>
          <p:nvPr/>
        </p:nvSpPr>
        <p:spPr>
          <a:xfrm>
            <a:off x="444233" y="5292936"/>
            <a:ext cx="59343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3 : 5</a:t>
            </a:r>
            <a:endParaRPr lang="ko-KR" altLang="en-US" sz="15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5C858-217B-2D33-9C43-E0F23410589E}"/>
              </a:ext>
            </a:extLst>
          </p:cNvPr>
          <p:cNvSpPr txBox="1"/>
          <p:nvPr/>
        </p:nvSpPr>
        <p:spPr>
          <a:xfrm>
            <a:off x="378450" y="6216954"/>
            <a:ext cx="705642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500" b="1"/>
              <a:t>8 : 25</a:t>
            </a:r>
            <a:endParaRPr lang="ko-KR" altLang="en-US" sz="15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4408F0-F683-3BF6-ED80-EE1894E36FC4}"/>
                  </a:ext>
                </a:extLst>
              </p:cNvPr>
              <p:cNvSpPr txBox="1"/>
              <p:nvPr/>
            </p:nvSpPr>
            <p:spPr>
              <a:xfrm>
                <a:off x="1619485" y="1534988"/>
                <a:ext cx="482824" cy="525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4408F0-F683-3BF6-ED80-EE1894E3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85" y="1534988"/>
                <a:ext cx="482824" cy="525978"/>
              </a:xfrm>
              <a:prstGeom prst="rect">
                <a:avLst/>
              </a:prstGeom>
              <a:blipFill>
                <a:blip r:embed="rId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DA89DE-8A27-9711-96B9-06C67B402B68}"/>
                  </a:ext>
                </a:extLst>
              </p:cNvPr>
              <p:cNvSpPr txBox="1"/>
              <p:nvPr/>
            </p:nvSpPr>
            <p:spPr>
              <a:xfrm>
                <a:off x="1672111" y="2460677"/>
                <a:ext cx="367408" cy="526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3DA89DE-8A27-9711-96B9-06C67B40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111" y="2460677"/>
                <a:ext cx="367408" cy="526041"/>
              </a:xfrm>
              <a:prstGeom prst="rect">
                <a:avLst/>
              </a:prstGeom>
              <a:blipFill>
                <a:blip r:embed="rId4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272DCD-BFFB-9BAE-494E-5185A0569268}"/>
                  </a:ext>
                </a:extLst>
              </p:cNvPr>
              <p:cNvSpPr txBox="1"/>
              <p:nvPr/>
            </p:nvSpPr>
            <p:spPr>
              <a:xfrm>
                <a:off x="1698423" y="3363220"/>
                <a:ext cx="367408" cy="526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272DCD-BFFB-9BAE-494E-5185A0569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23" y="3363220"/>
                <a:ext cx="367408" cy="526041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828BB4-A246-62BF-F386-775151A13146}"/>
                  </a:ext>
                </a:extLst>
              </p:cNvPr>
              <p:cNvSpPr txBox="1"/>
              <p:nvPr/>
            </p:nvSpPr>
            <p:spPr>
              <a:xfrm>
                <a:off x="1698423" y="4272590"/>
                <a:ext cx="367408" cy="526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828BB4-A246-62BF-F386-775151A13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23" y="4272590"/>
                <a:ext cx="367408" cy="526041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9105B-9270-93F4-C27F-884CF66A066C}"/>
                  </a:ext>
                </a:extLst>
              </p:cNvPr>
              <p:cNvSpPr txBox="1"/>
              <p:nvPr/>
            </p:nvSpPr>
            <p:spPr>
              <a:xfrm>
                <a:off x="1698423" y="5202958"/>
                <a:ext cx="367408" cy="526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DF9105B-9270-93F4-C27F-884CF66A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23" y="5202958"/>
                <a:ext cx="367408" cy="526041"/>
              </a:xfrm>
              <a:prstGeom prst="rect">
                <a:avLst/>
              </a:prstGeom>
              <a:blipFill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3FD28-0F2E-DC2F-BEB9-093AC9E1BF86}"/>
                  </a:ext>
                </a:extLst>
              </p:cNvPr>
              <p:cNvSpPr txBox="1"/>
              <p:nvPr/>
            </p:nvSpPr>
            <p:spPr>
              <a:xfrm>
                <a:off x="1639218" y="6118306"/>
                <a:ext cx="482824" cy="5260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altLang="ko-KR" sz="15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3FD28-0F2E-DC2F-BEB9-093AC9E1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18" y="6118306"/>
                <a:ext cx="482824" cy="526041"/>
              </a:xfrm>
              <a:prstGeom prst="rect">
                <a:avLst/>
              </a:prstGeom>
              <a:blipFill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399D28-9CFB-279D-14D8-1E4EC7DD6598}"/>
                  </a:ext>
                </a:extLst>
              </p:cNvPr>
              <p:cNvSpPr txBox="1"/>
              <p:nvPr/>
            </p:nvSpPr>
            <p:spPr>
              <a:xfrm>
                <a:off x="2677168" y="6216954"/>
                <a:ext cx="670376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399D28-9CFB-279D-14D8-1E4EC7DD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8" y="6216954"/>
                <a:ext cx="670376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C804C7-2689-5C65-78BE-9246E541B23F}"/>
                  </a:ext>
                </a:extLst>
              </p:cNvPr>
              <p:cNvSpPr txBox="1"/>
              <p:nvPr/>
            </p:nvSpPr>
            <p:spPr>
              <a:xfrm>
                <a:off x="2734876" y="5292936"/>
                <a:ext cx="554960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C804C7-2689-5C65-78BE-9246E541B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76" y="5292936"/>
                <a:ext cx="554960" cy="3231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C4D28-A57E-3593-BE52-9A51DF6688E7}"/>
                  </a:ext>
                </a:extLst>
              </p:cNvPr>
              <p:cNvSpPr txBox="1"/>
              <p:nvPr/>
            </p:nvSpPr>
            <p:spPr>
              <a:xfrm>
                <a:off x="2677168" y="4384730"/>
                <a:ext cx="670376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C4D28-A57E-3593-BE52-9A51DF668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8" y="4384730"/>
                <a:ext cx="670376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6427E3-EE13-2A60-690F-E6843C536B13}"/>
                  </a:ext>
                </a:extLst>
              </p:cNvPr>
              <p:cNvSpPr txBox="1"/>
              <p:nvPr/>
            </p:nvSpPr>
            <p:spPr>
              <a:xfrm>
                <a:off x="2677168" y="3449900"/>
                <a:ext cx="670376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6427E3-EE13-2A60-690F-E6843C53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68" y="3449900"/>
                <a:ext cx="670376" cy="323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1C99A8-E434-D8BA-AA5C-AC5F141D3813}"/>
                  </a:ext>
                </a:extLst>
              </p:cNvPr>
              <p:cNvSpPr txBox="1"/>
              <p:nvPr/>
            </p:nvSpPr>
            <p:spPr>
              <a:xfrm>
                <a:off x="2742951" y="2544258"/>
                <a:ext cx="554959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1C99A8-E434-D8BA-AA5C-AC5F141D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51" y="2544258"/>
                <a:ext cx="554959" cy="3231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D7D63C-88DE-D592-E170-56C56BBAFE7E}"/>
                  </a:ext>
                </a:extLst>
              </p:cNvPr>
              <p:cNvSpPr txBox="1"/>
              <p:nvPr/>
            </p:nvSpPr>
            <p:spPr>
              <a:xfrm>
                <a:off x="2742951" y="1658179"/>
                <a:ext cx="554960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D7D63C-88DE-D592-E170-56C56BB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951" y="1658179"/>
                <a:ext cx="554960" cy="323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9E31D-10EE-73B0-1770-9D3EF20A2E08}"/>
                  </a:ext>
                </a:extLst>
              </p:cNvPr>
              <p:cNvSpPr txBox="1"/>
              <p:nvPr/>
            </p:nvSpPr>
            <p:spPr>
              <a:xfrm>
                <a:off x="3815683" y="1658179"/>
                <a:ext cx="696023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FA9E31D-10EE-73B0-1770-9D3EF20A2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83" y="1658179"/>
                <a:ext cx="696023" cy="3231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18B92F-6E8C-2318-A834-6239D729377B}"/>
                  </a:ext>
                </a:extLst>
              </p:cNvPr>
              <p:cNvSpPr txBox="1"/>
              <p:nvPr/>
            </p:nvSpPr>
            <p:spPr>
              <a:xfrm>
                <a:off x="3802526" y="2542274"/>
                <a:ext cx="696023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18B92F-6E8C-2318-A834-6239D7293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26" y="2542274"/>
                <a:ext cx="696023" cy="3231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5268A7-3DAC-5674-F625-B563C58E6835}"/>
                  </a:ext>
                </a:extLst>
              </p:cNvPr>
              <p:cNvSpPr txBox="1"/>
              <p:nvPr/>
            </p:nvSpPr>
            <p:spPr>
              <a:xfrm>
                <a:off x="3802526" y="3449652"/>
                <a:ext cx="696024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55268A7-3DAC-5674-F625-B563C58E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26" y="3449652"/>
                <a:ext cx="696024" cy="3231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D17DDE-76A9-5A04-FFDD-4FDC2357F405}"/>
                  </a:ext>
                </a:extLst>
              </p:cNvPr>
              <p:cNvSpPr txBox="1"/>
              <p:nvPr/>
            </p:nvSpPr>
            <p:spPr>
              <a:xfrm>
                <a:off x="3802526" y="4390990"/>
                <a:ext cx="696024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D17DDE-76A9-5A04-FFDD-4FDC2357F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26" y="4390990"/>
                <a:ext cx="696024" cy="3231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31670-EB9E-5DC9-59D4-62269682385C}"/>
                  </a:ext>
                </a:extLst>
              </p:cNvPr>
              <p:cNvSpPr txBox="1"/>
              <p:nvPr/>
            </p:nvSpPr>
            <p:spPr>
              <a:xfrm>
                <a:off x="3802526" y="5296343"/>
                <a:ext cx="696024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D31670-EB9E-5DC9-59D4-622696823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26" y="5296343"/>
                <a:ext cx="696024" cy="3231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8FAFB9-582E-7811-00C9-F043E2614C88}"/>
                  </a:ext>
                </a:extLst>
              </p:cNvPr>
              <p:cNvSpPr txBox="1"/>
              <p:nvPr/>
            </p:nvSpPr>
            <p:spPr>
              <a:xfrm>
                <a:off x="3802526" y="6236037"/>
                <a:ext cx="696024" cy="3231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altLang="ko-KR" sz="15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ko-KR" altLang="en-US" sz="1500" b="1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F8FAFB9-582E-7811-00C9-F043E2614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26" y="6236037"/>
                <a:ext cx="696024" cy="3231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0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27F00C-DB15-4C48-AEBA-86C906D46BEF}"/>
              </a:ext>
            </a:extLst>
          </p:cNvPr>
          <p:cNvSpPr/>
          <p:nvPr/>
        </p:nvSpPr>
        <p:spPr>
          <a:xfrm>
            <a:off x="40332" y="1834520"/>
            <a:ext cx="9006014" cy="4228722"/>
          </a:xfrm>
          <a:prstGeom prst="rect">
            <a:avLst/>
          </a:prstGeom>
          <a:solidFill>
            <a:srgbClr val="FFF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C8E118-7423-5E42-792C-408577D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-4_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비율이 같은 카드를 찾아요</a:t>
            </a:r>
            <a:r>
              <a:rPr lang="en-US" altLang="ko-KR" dirty="0">
                <a:ea typeface="Pretendard"/>
              </a:rPr>
              <a:t>!</a:t>
            </a:r>
            <a:endParaRPr lang="ko-KR" dirty="0" err="1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4CA063-FE91-D25E-39D3-A2682DDAC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F100300-6D4D-6FC8-B54A-666D38C33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6" name="Group 57">
            <a:extLst>
              <a:ext uri="{FF2B5EF4-FFF2-40B4-BE49-F238E27FC236}">
                <a16:creationId xmlns:a16="http://schemas.microsoft.com/office/drawing/2014/main" id="{305F1502-01C3-B7C5-FFAE-434D4E8EFD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931340"/>
              </p:ext>
            </p:extLst>
          </p:nvPr>
        </p:nvGraphicFramePr>
        <p:xfrm>
          <a:off x="9125397" y="1034777"/>
          <a:ext cx="3026271" cy="91994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1536"/>
                  </a:ext>
                </a:extLst>
              </a:tr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95203"/>
                  </a:ext>
                </a:extLst>
              </a:tr>
            </a:tbl>
          </a:graphicData>
        </a:graphic>
      </p:graphicFrame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CEE2F54F-97A1-42C7-B7A9-8A62B8774893}"/>
              </a:ext>
            </a:extLst>
          </p:cNvPr>
          <p:cNvSpPr txBox="1">
            <a:spLocks/>
          </p:cNvSpPr>
          <p:nvPr/>
        </p:nvSpPr>
        <p:spPr>
          <a:xfrm>
            <a:off x="3387932" y="794758"/>
            <a:ext cx="1296000" cy="155575"/>
          </a:xfrm>
          <a:prstGeom prst="rect">
            <a:avLst/>
          </a:prstGeom>
        </p:spPr>
        <p:txBody>
          <a:bodyPr lIns="36000" tIns="45720" rIns="36000" bIns="45720"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ea typeface="Pretendard"/>
              </a:rPr>
              <a:t>교사/학생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A85820-CD3B-4C66-89CC-6939B970DBAE}"/>
              </a:ext>
            </a:extLst>
          </p:cNvPr>
          <p:cNvGrpSpPr/>
          <p:nvPr/>
        </p:nvGrpSpPr>
        <p:grpSpPr>
          <a:xfrm>
            <a:off x="3208463" y="4176444"/>
            <a:ext cx="2950938" cy="357737"/>
            <a:chOff x="3043297" y="4098081"/>
            <a:chExt cx="2950938" cy="357737"/>
          </a:xfrm>
        </p:grpSpPr>
        <p:sp>
          <p:nvSpPr>
            <p:cNvPr id="27" name="Google Shape;597;p53">
              <a:extLst>
                <a:ext uri="{FF2B5EF4-FFF2-40B4-BE49-F238E27FC236}">
                  <a16:creationId xmlns:a16="http://schemas.microsoft.com/office/drawing/2014/main" id="{EBBE723B-83C7-4B0F-A06A-D0F5515A984F}"/>
                </a:ext>
              </a:extLst>
            </p:cNvPr>
            <p:cNvSpPr txBox="1"/>
            <p:nvPr/>
          </p:nvSpPr>
          <p:spPr>
            <a:xfrm>
              <a:off x="3373628" y="4098081"/>
              <a:ext cx="2620607" cy="285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defRPr/>
              </a:pPr>
              <a:r>
                <a:rPr lang="ko-KR" altLang="en-US" sz="110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모둠을 구성한 다음 대표</a:t>
              </a:r>
              <a:r>
                <a:rPr lang="ko-KR" altLang="en-US" sz="1100" u="sng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 기기</a:t>
              </a:r>
              <a:r>
                <a:rPr lang="ko-KR" altLang="en-US" sz="110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로 활동해요</a:t>
              </a:r>
              <a:r>
                <a:rPr lang="en-US" altLang="ko-KR" sz="110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!</a:t>
              </a:r>
              <a:endParaRPr sz="11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endParaRPr>
            </a:p>
          </p:txBody>
        </p:sp>
        <p:pic>
          <p:nvPicPr>
            <p:cNvPr id="3" name="그래픽 2" descr="태블릿">
              <a:extLst>
                <a:ext uri="{FF2B5EF4-FFF2-40B4-BE49-F238E27FC236}">
                  <a16:creationId xmlns:a16="http://schemas.microsoft.com/office/drawing/2014/main" id="{114C5D2B-C613-4000-BCC0-FDAE263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3297" y="4101483"/>
              <a:ext cx="354335" cy="35433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0D650EF-0D00-4F8C-97B1-EFA949A2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" y="1834520"/>
            <a:ext cx="4168877" cy="1661652"/>
          </a:xfrm>
          <a:prstGeom prst="rect">
            <a:avLst/>
          </a:prstGeom>
        </p:spPr>
      </p:pic>
      <p:sp>
        <p:nvSpPr>
          <p:cNvPr id="24" name="Google Shape;597;p53">
            <a:extLst>
              <a:ext uri="{FF2B5EF4-FFF2-40B4-BE49-F238E27FC236}">
                <a16:creationId xmlns:a16="http://schemas.microsoft.com/office/drawing/2014/main" id="{661CCB8F-FE31-44D1-8768-761155A8DB2B}"/>
              </a:ext>
            </a:extLst>
          </p:cNvPr>
          <p:cNvSpPr txBox="1"/>
          <p:nvPr/>
        </p:nvSpPr>
        <p:spPr>
          <a:xfrm>
            <a:off x="1862401" y="3292254"/>
            <a:ext cx="5555494" cy="88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z="3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비율이 같은 카드를 찾아요</a:t>
            </a:r>
            <a:r>
              <a:rPr lang="en-US" altLang="ko-KR" sz="3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!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0A37-1E5D-4740-A9D7-895689D00234}"/>
              </a:ext>
            </a:extLst>
          </p:cNvPr>
          <p:cNvSpPr/>
          <p:nvPr/>
        </p:nvSpPr>
        <p:spPr>
          <a:xfrm>
            <a:off x="2713430" y="4875371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D7BF35E-D49D-406C-801C-0A5A67274438}"/>
              </a:ext>
            </a:extLst>
          </p:cNvPr>
          <p:cNvSpPr/>
          <p:nvPr/>
        </p:nvSpPr>
        <p:spPr>
          <a:xfrm>
            <a:off x="4569875" y="4875370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준비물</a:t>
            </a:r>
          </a:p>
        </p:txBody>
      </p:sp>
      <p:sp>
        <p:nvSpPr>
          <p:cNvPr id="30" name="Google Shape;597;p53">
            <a:extLst>
              <a:ext uri="{FF2B5EF4-FFF2-40B4-BE49-F238E27FC236}">
                <a16:creationId xmlns:a16="http://schemas.microsoft.com/office/drawing/2014/main" id="{5DEB90AA-450E-4123-A78C-7AC3F9889B86}"/>
              </a:ext>
            </a:extLst>
          </p:cNvPr>
          <p:cNvSpPr txBox="1"/>
          <p:nvPr/>
        </p:nvSpPr>
        <p:spPr>
          <a:xfrm>
            <a:off x="3639161" y="4811747"/>
            <a:ext cx="758668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2~</a:t>
            </a:r>
            <a:r>
              <a:rPr lang="ko-KR" altLang="en-US" sz="1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4명</a:t>
            </a:r>
            <a:endParaRPr sz="700" dirty="0">
              <a:solidFill>
                <a:prstClr val="black"/>
              </a:solidFill>
              <a:latin typeface="Pretendard" panose="02000503000000020004" pitchFamily="2" charset="-127"/>
              <a:ea typeface="Pretendard"/>
            </a:endParaRPr>
          </a:p>
        </p:txBody>
      </p:sp>
      <p:sp>
        <p:nvSpPr>
          <p:cNvPr id="31" name="Google Shape;597;p53">
            <a:extLst>
              <a:ext uri="{FF2B5EF4-FFF2-40B4-BE49-F238E27FC236}">
                <a16:creationId xmlns:a16="http://schemas.microsoft.com/office/drawing/2014/main" id="{96380BB5-D885-4A16-8E7F-AEC7A60E22CF}"/>
              </a:ext>
            </a:extLst>
          </p:cNvPr>
          <p:cNvSpPr txBox="1"/>
          <p:nvPr/>
        </p:nvSpPr>
        <p:spPr>
          <a:xfrm>
            <a:off x="5579773" y="4853418"/>
            <a:ext cx="2127313" cy="34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비와 비율 카드</a:t>
            </a:r>
            <a:r>
              <a:rPr lang="en-US" altLang="ko-KR" sz="1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(</a:t>
            </a:r>
            <a:r>
              <a:rPr lang="ko-KR" altLang="en-US" sz="1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준비물 </a:t>
            </a:r>
            <a:r>
              <a:rPr lang="en-US" altLang="ko-KR" sz="1600" dirty="0">
                <a:solidFill>
                  <a:prstClr val="black"/>
                </a:solidFill>
                <a:latin typeface="Pretendard" panose="02000503000000020004" pitchFamily="2" charset="-127"/>
                <a:ea typeface="Pretendard"/>
              </a:rPr>
              <a:t>9)</a:t>
            </a:r>
            <a:endParaRPr lang="ko-KR" altLang="en-US" sz="1600" dirty="0">
              <a:solidFill>
                <a:prstClr val="black"/>
              </a:solidFill>
              <a:latin typeface="Pretendard" panose="02000503000000020004" pitchFamily="2" charset="-127"/>
              <a:ea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2746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카드 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24</a:t>
              </a: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장을 섞어 책상 위에 뒤집어 놓고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, </a:t>
              </a: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가위바위보로 놀이 순서를 정합니다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.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aphicFrame>
        <p:nvGraphicFramePr>
          <p:cNvPr id="25" name="Group 57">
            <a:extLst>
              <a:ext uri="{FF2B5EF4-FFF2-40B4-BE49-F238E27FC236}">
                <a16:creationId xmlns:a16="http://schemas.microsoft.com/office/drawing/2014/main" id="{D782BD4B-EAE4-4059-9694-16A2F6778AB7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E581E2D-1AD3-4E77-A38F-CD68E612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4" y="2818631"/>
            <a:ext cx="4553065" cy="255102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C1DF46F-0855-CE76-E7AB-DABE1B7D6703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1396FB-00B8-D824-9508-70D0B66B9DC6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5052FE1-BE19-6518-276C-C6F97EE4B8FA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96955C-ED3D-066F-B616-D2ADE4438B49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62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순서대로 카드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장을 골라 뒤집습니다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aphicFrame>
        <p:nvGraphicFramePr>
          <p:cNvPr id="25" name="Group 57">
            <a:extLst>
              <a:ext uri="{FF2B5EF4-FFF2-40B4-BE49-F238E27FC236}">
                <a16:creationId xmlns:a16="http://schemas.microsoft.com/office/drawing/2014/main" id="{E8F958B6-1F42-449E-8760-7CFCD6E360C3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C60A84-BB20-9C46-513B-D3250E4EA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56" y="2813204"/>
            <a:ext cx="4583889" cy="25740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70B70EC-088B-284D-2985-AA043C5CA3B7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15A1F8D-08E4-26E6-E841-BF1E2D2306A5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8231A91-8B70-8FCF-1E93-14512DA360B9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F9A8573-6FB7-98CB-1829-F2FEB2449124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를 반복하여 남은 카드가 없을 때까지 놀이를 계속합니다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카드를 더 많이 가져간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graphicFrame>
        <p:nvGraphicFramePr>
          <p:cNvPr id="25" name="Group 57">
            <a:extLst>
              <a:ext uri="{FF2B5EF4-FFF2-40B4-BE49-F238E27FC236}">
                <a16:creationId xmlns:a16="http://schemas.microsoft.com/office/drawing/2014/main" id="{6C283DFB-B171-47C0-845E-D5F52704270C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5779022-39FE-3DEF-7636-46FEA322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53" y="2816011"/>
            <a:ext cx="4534800" cy="2536412"/>
          </a:xfrm>
          <a:prstGeom prst="rect">
            <a:avLst/>
          </a:prstGeom>
        </p:spPr>
      </p:pic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7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카드 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24</a:t>
              </a: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장을 섞어 책상 위에 뒤집어 놓고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, </a:t>
              </a:r>
              <a:r>
                <a:rPr lang="ko-KR" altLang="en-US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가위바위보로 놀이 순서를 정합니다</a:t>
              </a:r>
              <a:r>
                <a:rPr lang="en-US" altLang="ko-KR" sz="1050" dirty="0">
                  <a:solidFill>
                    <a:prstClr val="black"/>
                  </a:solidFill>
                  <a:latin typeface="Pretendard" panose="02000503000000020004" pitchFamily="2" charset="-127"/>
                  <a:ea typeface="Pretendard"/>
                </a:rPr>
                <a:t>.</a:t>
              </a: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0BDF2866-25D4-409E-B34E-A9169DB8010B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0220997-2485-47D1-9148-B1566B58F6BC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4BD65FA4-75A8-4BBA-89F5-8C1D8E272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13109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8A9B6A12-8D47-FEE6-8579-D226B5F5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94" y="2818631"/>
            <a:ext cx="4553065" cy="255102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C0F56F1-39AA-B653-E810-D7F06091BE01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C351B9-F6B7-D5A4-8E2A-E54472E1E2D5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2027051-DFAC-5A6D-0EC2-F0809A365682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A30AB4B-CE70-39F7-4A14-FF25BBF64C22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7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순서대로 카드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장을 골라 뒤집습니다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43894F6B-8970-4FC2-8E8D-87975B59BFE5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519F70-C2E5-4189-B7DE-69F51AC4FDA2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120C0536-83DF-4C7E-ABCE-084BFED86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13109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C8B0BC5A-B829-D5E8-683F-0A646C33C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56" y="2813204"/>
            <a:ext cx="4583889" cy="257409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4475316-3D2C-FCEB-0B87-9FFE47F542AC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653D8E-7510-BF48-4F31-59E6A3DA0BF2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23EF8A-CD13-1887-59FB-331BAE78E5BC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FEF495E-7DBA-B1A7-7146-06ABE4E8A403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9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ko-KR" dirty="0">
                <a:ea typeface="Pretendard"/>
              </a:rPr>
              <a:t>6-1</a:t>
            </a:r>
            <a:r>
              <a:rPr lang="en-US" altLang="ko-KR" dirty="0">
                <a:ea typeface="Pretendard"/>
              </a:rPr>
              <a:t>-2_</a:t>
            </a:r>
            <a:r>
              <a:rPr lang="ko-KR" altLang="en-US" dirty="0">
                <a:ea typeface="Pretendard"/>
              </a:rPr>
              <a:t>놀이를 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구성 요소의 수를 더하고 빼 볼까요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5514574" cy="282545"/>
            <a:chOff x="588412" y="3728361"/>
            <a:chExt cx="551457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532620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를 반복하여 남은 카드가 없을 때까지 놀이를 계속합니다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카드를 더 많이 가져간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882DCD07-A330-47C5-B208-07A70C9D98A9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A4D7612-5920-4996-8D14-CB162A7F8E7A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DCDC85B3-F417-4504-B61F-E41812397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13109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461BB2AB-04B3-6889-B23F-0A506D99A1B3}"/>
              </a:ext>
            </a:extLst>
          </p:cNvPr>
          <p:cNvGrpSpPr/>
          <p:nvPr/>
        </p:nvGrpSpPr>
        <p:grpSpPr>
          <a:xfrm>
            <a:off x="4151260" y="5695163"/>
            <a:ext cx="621436" cy="159798"/>
            <a:chOff x="4482939" y="5756108"/>
            <a:chExt cx="621436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B019C26-0AD0-F869-3ADE-80991C939B5E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539461A-20D8-C3C4-CFBE-FCCB9216BA0B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D77C094-7BE0-9467-8F8A-0D873DDD282A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C448578-616E-170A-3994-34AA021E6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53" y="2816011"/>
            <a:ext cx="4534800" cy="2536412"/>
          </a:xfrm>
          <a:prstGeom prst="rect">
            <a:avLst/>
          </a:prstGeom>
        </p:spPr>
      </p:pic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AFDE-F4AE-A2F7-D23F-96C4D0C1E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E6F01F9-EABF-0731-742F-0DBB296F9EBE}"/>
              </a:ext>
            </a:extLst>
          </p:cNvPr>
          <p:cNvSpPr/>
          <p:nvPr/>
        </p:nvSpPr>
        <p:spPr>
          <a:xfrm>
            <a:off x="7521535" y="567646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ABE8A0-1357-15F5-9E21-D876434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Pretendard"/>
              </a:rPr>
              <a:t>6-1 4단원 비와 비율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370CE-9DA8-E489-6CFD-772C280DF1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4988E-AD21-99FD-E9B6-77B1639E55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51366B-E35A-EA17-5750-1C2AAC21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0" name="Group 57">
            <a:extLst>
              <a:ext uri="{FF2B5EF4-FFF2-40B4-BE49-F238E27FC236}">
                <a16:creationId xmlns:a16="http://schemas.microsoft.com/office/drawing/2014/main" id="{8648C866-371D-D4C8-91C2-44A84738B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676154"/>
              </p:ext>
            </p:extLst>
          </p:nvPr>
        </p:nvGraphicFramePr>
        <p:xfrm>
          <a:off x="9171494" y="1127288"/>
          <a:ext cx="2893981" cy="309253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2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1171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1)개별 활동 판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-앞선 </a:t>
                      </a:r>
                      <a:r>
                        <a:rPr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모둠구성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페이지에서 모둠 구성 수 전달 받음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-최소2명, 최대 4명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-구성된 숫자 만큼만 활성화 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-가져온 카드의 '세트 </a:t>
                      </a:r>
                      <a:r>
                        <a:rPr lang="ko-KR" altLang="en-US" sz="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수'를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카운트해서 노출('2개' 부분)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-1-1 버튼은 카드가 가로사이즈를 다 찼을 경우 활성화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1)카드 뒤집기 영역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짝이 맞는 카드가 매치되면, 개별 활동판에 노출됨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짝이 맞는 카드가 매치되면, 해당 카드는 뒤집힌 상태에서 비활성화됨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짝을 맞추지 못하면 원래대로 돌아가며 순서는 다음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사람에게로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넘어감</a:t>
                      </a:r>
                      <a:endParaRPr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- 카드가 다 없어지면 게임 종료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 - 카드를 가장 많이 모은 사람이 이김</a:t>
                      </a:r>
                      <a:endParaRPr lang="ko-KR" b="0" dirty="0"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**(공통) 이긴 사람 표시 및 '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N번'이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이겼습니다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라고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팝업 노출(3-4 </a:t>
                      </a:r>
                      <a:r>
                        <a:rPr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개발물</a:t>
                      </a:r>
                      <a:r>
                        <a:rPr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 활용)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4"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대표 기기 변경하기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모둠 구성 시 결정된 대표 기기에 문제가 생겼을 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대표 기기를 변경할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플랫폼의 대표 기기 변경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8" marR="22158" marT="17995" marB="17995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9272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9A73530-5CC6-B043-DFC9-523BF84FCF19}"/>
              </a:ext>
            </a:extLst>
          </p:cNvPr>
          <p:cNvSpPr/>
          <p:nvPr/>
        </p:nvSpPr>
        <p:spPr>
          <a:xfrm>
            <a:off x="241309" y="1898382"/>
            <a:ext cx="14360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48F54F-9CA5-1367-E406-71C35A9D2D47}"/>
              </a:ext>
            </a:extLst>
          </p:cNvPr>
          <p:cNvSpPr txBox="1"/>
          <p:nvPr/>
        </p:nvSpPr>
        <p:spPr>
          <a:xfrm>
            <a:off x="267929" y="1934365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1번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BFA86CD-3964-FF44-FFBF-6C0053C90B10}"/>
              </a:ext>
            </a:extLst>
          </p:cNvPr>
          <p:cNvSpPr/>
          <p:nvPr/>
        </p:nvSpPr>
        <p:spPr>
          <a:xfrm>
            <a:off x="1691022" y="1898381"/>
            <a:ext cx="14360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B304D0-F1E3-1A66-12A6-43B0C8902A9A}"/>
              </a:ext>
            </a:extLst>
          </p:cNvPr>
          <p:cNvSpPr/>
          <p:nvPr/>
        </p:nvSpPr>
        <p:spPr>
          <a:xfrm>
            <a:off x="3133707" y="1898382"/>
            <a:ext cx="1436078" cy="544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EF56D1-7BBA-6908-AE4A-C39E499DBE16}"/>
              </a:ext>
            </a:extLst>
          </p:cNvPr>
          <p:cNvSpPr/>
          <p:nvPr/>
        </p:nvSpPr>
        <p:spPr>
          <a:xfrm>
            <a:off x="4578327" y="1898382"/>
            <a:ext cx="1436078" cy="54471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ADD329-760C-9645-89C2-C521F41C4BAF}"/>
              </a:ext>
            </a:extLst>
          </p:cNvPr>
          <p:cNvSpPr txBox="1"/>
          <p:nvPr/>
        </p:nvSpPr>
        <p:spPr>
          <a:xfrm>
            <a:off x="1691957" y="1934364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2번       </a:t>
            </a:r>
            <a:endParaRPr lang="ko-KR" dirty="0">
              <a:solidFill>
                <a:srgbClr val="59595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CCABE-5093-D091-AF66-4F278B5BA66C}"/>
              </a:ext>
            </a:extLst>
          </p:cNvPr>
          <p:cNvSpPr txBox="1"/>
          <p:nvPr/>
        </p:nvSpPr>
        <p:spPr>
          <a:xfrm>
            <a:off x="3194575" y="1900117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3번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1BEB0E-0752-2563-C4C9-586829CBF637}"/>
              </a:ext>
            </a:extLst>
          </p:cNvPr>
          <p:cNvSpPr txBox="1"/>
          <p:nvPr/>
        </p:nvSpPr>
        <p:spPr>
          <a:xfrm>
            <a:off x="4579263" y="1900117"/>
            <a:ext cx="150261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4번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6C046D2-9669-203D-8004-B87B6E8E6FD9}"/>
              </a:ext>
            </a:extLst>
          </p:cNvPr>
          <p:cNvSpPr/>
          <p:nvPr/>
        </p:nvSpPr>
        <p:spPr>
          <a:xfrm>
            <a:off x="245585" y="2240852"/>
            <a:ext cx="8651646" cy="9299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30B3CD-1FB1-ACCF-EA12-E69F603AB09E}"/>
              </a:ext>
            </a:extLst>
          </p:cNvPr>
          <p:cNvSpPr/>
          <p:nvPr/>
        </p:nvSpPr>
        <p:spPr>
          <a:xfrm>
            <a:off x="453775" y="2384462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 : 5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7FF8A9-1D24-E553-347B-E9672FAD8215}"/>
              </a:ext>
            </a:extLst>
          </p:cNvPr>
          <p:cNvSpPr/>
          <p:nvPr/>
        </p:nvSpPr>
        <p:spPr>
          <a:xfrm>
            <a:off x="1237179" y="2384461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40%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D0EE4-A4F0-4EFD-FECD-D104514860AF}"/>
              </a:ext>
            </a:extLst>
          </p:cNvPr>
          <p:cNvSpPr txBox="1"/>
          <p:nvPr/>
        </p:nvSpPr>
        <p:spPr>
          <a:xfrm>
            <a:off x="1151537" y="1904399"/>
            <a:ext cx="569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</a:rPr>
              <a:t>2개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0977B0-EC5B-6F8C-440F-80225190ADBC}"/>
              </a:ext>
            </a:extLst>
          </p:cNvPr>
          <p:cNvSpPr/>
          <p:nvPr/>
        </p:nvSpPr>
        <p:spPr>
          <a:xfrm>
            <a:off x="2170415" y="2388742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0.25</a:t>
            </a:r>
            <a:endParaRPr lang="ko-KR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E3E702-D580-85AC-C0E0-5E9F358A3965}"/>
              </a:ext>
            </a:extLst>
          </p:cNvPr>
          <p:cNvSpPr/>
          <p:nvPr/>
        </p:nvSpPr>
        <p:spPr>
          <a:xfrm>
            <a:off x="2953819" y="2388741"/>
            <a:ext cx="693506" cy="629289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25%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B448F6-0D20-C63E-E8BB-67D55BD31BBF}"/>
              </a:ext>
            </a:extLst>
          </p:cNvPr>
          <p:cNvSpPr/>
          <p:nvPr/>
        </p:nvSpPr>
        <p:spPr>
          <a:xfrm>
            <a:off x="273977" y="3317698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6CDE945-EB3E-FDD3-3266-0B0103C6AC0B}"/>
              </a:ext>
            </a:extLst>
          </p:cNvPr>
          <p:cNvSpPr/>
          <p:nvPr/>
        </p:nvSpPr>
        <p:spPr>
          <a:xfrm>
            <a:off x="1733763" y="331769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383E7A-50EA-C56B-7043-D8FD2750CE39}"/>
              </a:ext>
            </a:extLst>
          </p:cNvPr>
          <p:cNvSpPr/>
          <p:nvPr/>
        </p:nvSpPr>
        <p:spPr>
          <a:xfrm>
            <a:off x="3189268" y="331769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F04127-2D72-D2BC-793D-583BC1167B79}"/>
              </a:ext>
            </a:extLst>
          </p:cNvPr>
          <p:cNvSpPr/>
          <p:nvPr/>
        </p:nvSpPr>
        <p:spPr>
          <a:xfrm>
            <a:off x="4631930" y="3317695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576AF5-1D4C-0D74-ED9D-25ECD49D7BED}"/>
              </a:ext>
            </a:extLst>
          </p:cNvPr>
          <p:cNvSpPr/>
          <p:nvPr/>
        </p:nvSpPr>
        <p:spPr>
          <a:xfrm>
            <a:off x="6070312" y="3317694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945DFC-E9F7-7A14-43A1-06EDE4B4C579}"/>
              </a:ext>
            </a:extLst>
          </p:cNvPr>
          <p:cNvSpPr/>
          <p:nvPr/>
        </p:nvSpPr>
        <p:spPr>
          <a:xfrm>
            <a:off x="7534379" y="3317693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153FCC-56DD-665F-C646-BA3CCECB599E}"/>
              </a:ext>
            </a:extLst>
          </p:cNvPr>
          <p:cNvSpPr/>
          <p:nvPr/>
        </p:nvSpPr>
        <p:spPr>
          <a:xfrm>
            <a:off x="269696" y="411822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169008-FD7F-3FA9-0822-F6B1C8ACE424}"/>
              </a:ext>
            </a:extLst>
          </p:cNvPr>
          <p:cNvSpPr/>
          <p:nvPr/>
        </p:nvSpPr>
        <p:spPr>
          <a:xfrm>
            <a:off x="1729482" y="4118225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E5570D-E9BD-FB27-0859-40605119F428}"/>
              </a:ext>
            </a:extLst>
          </p:cNvPr>
          <p:cNvSpPr/>
          <p:nvPr/>
        </p:nvSpPr>
        <p:spPr>
          <a:xfrm>
            <a:off x="3184987" y="4118224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58EA2C-F8CF-5D4C-B304-1D18D2932B99}"/>
              </a:ext>
            </a:extLst>
          </p:cNvPr>
          <p:cNvSpPr/>
          <p:nvPr/>
        </p:nvSpPr>
        <p:spPr>
          <a:xfrm>
            <a:off x="4627649" y="4118223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D235E5-6064-73A7-822D-4F46268929AB}"/>
              </a:ext>
            </a:extLst>
          </p:cNvPr>
          <p:cNvSpPr/>
          <p:nvPr/>
        </p:nvSpPr>
        <p:spPr>
          <a:xfrm>
            <a:off x="6066031" y="411822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CD37A98-890D-9DBC-457B-9968525D7B4C}"/>
              </a:ext>
            </a:extLst>
          </p:cNvPr>
          <p:cNvSpPr/>
          <p:nvPr/>
        </p:nvSpPr>
        <p:spPr>
          <a:xfrm>
            <a:off x="7530098" y="4118221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F683B3-F012-44BE-0BB8-70A97C332713}"/>
              </a:ext>
            </a:extLst>
          </p:cNvPr>
          <p:cNvSpPr/>
          <p:nvPr/>
        </p:nvSpPr>
        <p:spPr>
          <a:xfrm>
            <a:off x="265415" y="4901631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982E56D-1A46-C44D-C641-416563034D83}"/>
              </a:ext>
            </a:extLst>
          </p:cNvPr>
          <p:cNvSpPr/>
          <p:nvPr/>
        </p:nvSpPr>
        <p:spPr>
          <a:xfrm>
            <a:off x="1725201" y="4901630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0EAA61B-0D0C-B98A-4FF6-7D13813C029D}"/>
              </a:ext>
            </a:extLst>
          </p:cNvPr>
          <p:cNvSpPr/>
          <p:nvPr/>
        </p:nvSpPr>
        <p:spPr>
          <a:xfrm>
            <a:off x="3180706" y="490162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553B681-FEEE-561C-3E9E-E6ECF5DC1A75}"/>
              </a:ext>
            </a:extLst>
          </p:cNvPr>
          <p:cNvSpPr/>
          <p:nvPr/>
        </p:nvSpPr>
        <p:spPr>
          <a:xfrm>
            <a:off x="4623368" y="4901628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24946D1-83AC-9061-53FC-F5288C73449B}"/>
              </a:ext>
            </a:extLst>
          </p:cNvPr>
          <p:cNvSpPr/>
          <p:nvPr/>
        </p:nvSpPr>
        <p:spPr>
          <a:xfrm>
            <a:off x="6061750" y="4901627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D1A4CC-2D9A-D971-F318-87B5A1E4C829}"/>
              </a:ext>
            </a:extLst>
          </p:cNvPr>
          <p:cNvSpPr/>
          <p:nvPr/>
        </p:nvSpPr>
        <p:spPr>
          <a:xfrm>
            <a:off x="7525817" y="4901626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20B403-62F4-8A3A-544A-69E7A9893657}"/>
              </a:ext>
            </a:extLst>
          </p:cNvPr>
          <p:cNvSpPr/>
          <p:nvPr/>
        </p:nvSpPr>
        <p:spPr>
          <a:xfrm>
            <a:off x="261134" y="567647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26F4C0F-E5AE-D836-8EBE-869210EFAECD}"/>
              </a:ext>
            </a:extLst>
          </p:cNvPr>
          <p:cNvSpPr/>
          <p:nvPr/>
        </p:nvSpPr>
        <p:spPr>
          <a:xfrm>
            <a:off x="1720920" y="5676472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C711A71-5D85-265A-2D56-77FFFBA38774}"/>
              </a:ext>
            </a:extLst>
          </p:cNvPr>
          <p:cNvSpPr/>
          <p:nvPr/>
        </p:nvSpPr>
        <p:spPr>
          <a:xfrm>
            <a:off x="3176424" y="5676470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BF8079-3DDF-1735-0F29-720BE1CC6693}"/>
              </a:ext>
            </a:extLst>
          </p:cNvPr>
          <p:cNvSpPr/>
          <p:nvPr/>
        </p:nvSpPr>
        <p:spPr>
          <a:xfrm>
            <a:off x="4619087" y="567646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A5AC97-CAEA-5D05-2B6D-9BB00E700D5A}"/>
              </a:ext>
            </a:extLst>
          </p:cNvPr>
          <p:cNvSpPr/>
          <p:nvPr/>
        </p:nvSpPr>
        <p:spPr>
          <a:xfrm>
            <a:off x="6057468" y="5676469"/>
            <a:ext cx="1352764" cy="697783"/>
          </a:xfrm>
          <a:prstGeom prst="rect">
            <a:avLst/>
          </a:prstGeom>
          <a:solidFill>
            <a:srgbClr val="F5D7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109" name="그림 108" descr="블랙, 어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443C57D-CE26-07A2-BB4D-37FB8475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V="1">
            <a:off x="8691990" y="2604286"/>
            <a:ext cx="107774" cy="219610"/>
          </a:xfrm>
          <a:prstGeom prst="rect">
            <a:avLst/>
          </a:prstGeom>
        </p:spPr>
      </p:pic>
      <p:pic>
        <p:nvPicPr>
          <p:cNvPr id="111" name="그림 110" descr="블랙, 어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2C44CA6-974D-FD0F-C2A8-D24BDFE3A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51" y="2608404"/>
            <a:ext cx="136883" cy="215652"/>
          </a:xfrm>
          <a:prstGeom prst="rect">
            <a:avLst/>
          </a:prstGeom>
        </p:spPr>
      </p:pic>
      <p:sp>
        <p:nvSpPr>
          <p:cNvPr id="112" name="타원 111">
            <a:extLst>
              <a:ext uri="{FF2B5EF4-FFF2-40B4-BE49-F238E27FC236}">
                <a16:creationId xmlns:a16="http://schemas.microsoft.com/office/drawing/2014/main" id="{BBD244F3-8292-40EB-8F6E-39DBBABD82D2}"/>
              </a:ext>
            </a:extLst>
          </p:cNvPr>
          <p:cNvSpPr/>
          <p:nvPr/>
        </p:nvSpPr>
        <p:spPr>
          <a:xfrm>
            <a:off x="162825" y="1854301"/>
            <a:ext cx="154112" cy="1626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1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64DB356-7B19-FAD4-E874-EE402348E44D}"/>
              </a:ext>
            </a:extLst>
          </p:cNvPr>
          <p:cNvSpPr/>
          <p:nvPr/>
        </p:nvSpPr>
        <p:spPr>
          <a:xfrm>
            <a:off x="8399220" y="2364184"/>
            <a:ext cx="346069" cy="1619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>
            <a:noAutofit/>
          </a:bodyPr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1-1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F135CDB-5081-5E86-AD6B-9B195FDA3FD2}"/>
              </a:ext>
            </a:extLst>
          </p:cNvPr>
          <p:cNvSpPr/>
          <p:nvPr/>
        </p:nvSpPr>
        <p:spPr>
          <a:xfrm>
            <a:off x="175667" y="3266997"/>
            <a:ext cx="154112" cy="16267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2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E417DB8-15DC-1D57-13C5-80F65DF355D2}"/>
              </a:ext>
            </a:extLst>
          </p:cNvPr>
          <p:cNvGrpSpPr/>
          <p:nvPr/>
        </p:nvGrpSpPr>
        <p:grpSpPr>
          <a:xfrm>
            <a:off x="8206480" y="6451564"/>
            <a:ext cx="291946" cy="291946"/>
            <a:chOff x="7081574" y="5576175"/>
            <a:chExt cx="291946" cy="291946"/>
          </a:xfrm>
        </p:grpSpPr>
        <p:sp>
          <p:nvSpPr>
            <p:cNvPr id="36" name="Google Shape;534;p13">
              <a:extLst>
                <a:ext uri="{FF2B5EF4-FFF2-40B4-BE49-F238E27FC236}">
                  <a16:creationId xmlns:a16="http://schemas.microsoft.com/office/drawing/2014/main" id="{25E65B53-686D-A172-F40B-AE6D0A18EB53}"/>
                </a:ext>
              </a:extLst>
            </p:cNvPr>
            <p:cNvSpPr/>
            <p:nvPr/>
          </p:nvSpPr>
          <p:spPr>
            <a:xfrm>
              <a:off x="7081574" y="5576175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sym typeface="Arial"/>
              </a:endParaRPr>
            </a:p>
          </p:txBody>
        </p:sp>
        <p:sp>
          <p:nvSpPr>
            <p:cNvPr id="37" name="Google Shape;535;p13">
              <a:extLst>
                <a:ext uri="{FF2B5EF4-FFF2-40B4-BE49-F238E27FC236}">
                  <a16:creationId xmlns:a16="http://schemas.microsoft.com/office/drawing/2014/main" id="{D26AB4BD-E784-B964-976B-B005837E9DFA}"/>
                </a:ext>
              </a:extLst>
            </p:cNvPr>
            <p:cNvSpPr/>
            <p:nvPr/>
          </p:nvSpPr>
          <p:spPr>
            <a:xfrm>
              <a:off x="7151346" y="5646694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dirty="0">
                <a:solidFill>
                  <a:schemeClr val="dk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나눔스퀘어"/>
                <a:sym typeface="나눔스퀘어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52FD57-2717-47FB-BF86-AF4D3EF727A6}"/>
              </a:ext>
            </a:extLst>
          </p:cNvPr>
          <p:cNvGrpSpPr/>
          <p:nvPr/>
        </p:nvGrpSpPr>
        <p:grpSpPr>
          <a:xfrm>
            <a:off x="8538379" y="6459328"/>
            <a:ext cx="291946" cy="291946"/>
            <a:chOff x="892906" y="5665612"/>
            <a:chExt cx="291946" cy="291946"/>
          </a:xfrm>
        </p:grpSpPr>
        <p:sp>
          <p:nvSpPr>
            <p:cNvPr id="61" name="Google Shape;536;p13">
              <a:extLst>
                <a:ext uri="{FF2B5EF4-FFF2-40B4-BE49-F238E27FC236}">
                  <a16:creationId xmlns:a16="http://schemas.microsoft.com/office/drawing/2014/main" id="{B3DE7A56-6A45-4050-A2E0-99FC7F7C2172}"/>
                </a:ext>
              </a:extLst>
            </p:cNvPr>
            <p:cNvSpPr/>
            <p:nvPr/>
          </p:nvSpPr>
          <p:spPr>
            <a:xfrm>
              <a:off x="892906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64" name="Google Shape;537;p13">
              <a:extLst>
                <a:ext uri="{FF2B5EF4-FFF2-40B4-BE49-F238E27FC236}">
                  <a16:creationId xmlns:a16="http://schemas.microsoft.com/office/drawing/2014/main" id="{37D57301-6FD9-496F-908D-4F7E931DF7B6}"/>
                </a:ext>
              </a:extLst>
            </p:cNvPr>
            <p:cNvSpPr/>
            <p:nvPr/>
          </p:nvSpPr>
          <p:spPr>
            <a:xfrm>
              <a:off x="971212" y="5751531"/>
              <a:ext cx="135334" cy="120109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9595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DF322BE7-CAB0-42A9-AC52-C5C195B3FC7A}"/>
              </a:ext>
            </a:extLst>
          </p:cNvPr>
          <p:cNvSpPr/>
          <p:nvPr/>
        </p:nvSpPr>
        <p:spPr>
          <a:xfrm>
            <a:off x="7240871" y="1884234"/>
            <a:ext cx="1648227" cy="30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 기기 변경하기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CBC01B1-CFAA-C7BF-ABD5-AC71C3CF7B39}"/>
              </a:ext>
            </a:extLst>
          </p:cNvPr>
          <p:cNvSpPr/>
          <p:nvPr/>
        </p:nvSpPr>
        <p:spPr>
          <a:xfrm>
            <a:off x="7150321" y="1701253"/>
            <a:ext cx="193743" cy="2086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1676919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[수학익힘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[팝업]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보노보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[팝업]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[팝업]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196059CBABD3499F95AA520E706573" ma:contentTypeVersion="4" ma:contentTypeDescription="새 문서를 만듭니다." ma:contentTypeScope="" ma:versionID="fd81022edc5bc328384b3b48375223df">
  <xsd:schema xmlns:xsd="http://www.w3.org/2001/XMLSchema" xmlns:xs="http://www.w3.org/2001/XMLSchema" xmlns:p="http://schemas.microsoft.com/office/2006/metadata/properties" xmlns:ns2="235888f1-2b65-49e2-853a-170a418c35e1" targetNamespace="http://schemas.microsoft.com/office/2006/metadata/properties" ma:root="true" ma:fieldsID="98882f567d06da46ccf0db440a641ad3" ns2:_="">
    <xsd:import namespace="235888f1-2b65-49e2-853a-170a418c3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888f1-2b65-49e2-853a-170a418c3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858F3A-1E14-4614-8811-A9BFB0071C08}"/>
</file>

<file path=customXml/itemProps2.xml><?xml version="1.0" encoding="utf-8"?>
<ds:datastoreItem xmlns:ds="http://schemas.openxmlformats.org/officeDocument/2006/customXml" ds:itemID="{D8B42912-C32B-478C-9EAC-9929CA95F4A2}"/>
</file>

<file path=customXml/itemProps3.xml><?xml version="1.0" encoding="utf-8"?>
<ds:datastoreItem xmlns:ds="http://schemas.openxmlformats.org/officeDocument/2006/customXml" ds:itemID="{C61AC860-42CC-4206-ACAA-9D849038DBDA}"/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962</Words>
  <Application>Microsoft Office PowerPoint</Application>
  <PresentationFormat>와이드스크린</PresentationFormat>
  <Paragraphs>257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맑은 고딕</vt:lpstr>
      <vt:lpstr>Arial</vt:lpstr>
      <vt:lpstr>Cambria Math</vt:lpstr>
      <vt:lpstr>Pretendard</vt:lpstr>
      <vt:lpstr>Segoe UI</vt:lpstr>
      <vt:lpstr>표지</vt:lpstr>
      <vt:lpstr>기본</vt:lpstr>
      <vt:lpstr>[수학]화면 템플릿</vt:lpstr>
      <vt:lpstr>[수학익힘]화면 템플릿</vt:lpstr>
      <vt:lpstr>[팝업]템플릿</vt:lpstr>
      <vt:lpstr>보노보노</vt:lpstr>
      <vt:lpstr>1_[팝업]템플릿</vt:lpstr>
      <vt:lpstr>1_[수학]화면 템플릿</vt:lpstr>
      <vt:lpstr>2_[팝업]템플릿</vt:lpstr>
      <vt:lpstr>PowerPoint 프레젠테이션</vt:lpstr>
      <vt:lpstr>수학_6-1-4_놀이를 더하다_비율이 같은 카드를 찾아요!</vt:lpstr>
      <vt:lpstr>수학_6-1-2_놀이를 더하다_구성 요소의 수를 더하고 빼 볼까요</vt:lpstr>
      <vt:lpstr>수학_6-1-2_놀이를 더하다_구성 요소의 수를 더하고 빼 볼까요</vt:lpstr>
      <vt:lpstr>수학_6-1-2_놀이를 더하다_구성 요소의 수를 더하고 빼 볼까요</vt:lpstr>
      <vt:lpstr>수학_6-1-2_놀이를 더하다_구성 요소의 수를 더하고 빼 볼까요</vt:lpstr>
      <vt:lpstr>수학_6-1-2_놀이를 더하다_구성 요소의 수를 더하고 빼 볼까요</vt:lpstr>
      <vt:lpstr>수학_6-1-2_놀이를 더하다_구성 요소의 수를 더하고 빼 볼까요</vt:lpstr>
      <vt:lpstr>6-1 4단원 비와 비율</vt:lpstr>
      <vt:lpstr>6-1 4단원 비와 비율</vt:lpstr>
      <vt:lpstr>6-1 2단원 각기둥과 각뿔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Leo Jeonghyeon Lee</dc:creator>
  <cp:lastModifiedBy>Selena Yejin Sung</cp:lastModifiedBy>
  <cp:revision>2786</cp:revision>
  <cp:lastPrinted>2025-03-06T02:13:42Z</cp:lastPrinted>
  <dcterms:created xsi:type="dcterms:W3CDTF">2023-03-03T09:21:43Z</dcterms:created>
  <dcterms:modified xsi:type="dcterms:W3CDTF">2025-03-25T00:59:26Z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0x0101003F196059CBABD3499F95AA520E706573</vt:lpwstr>
  </property>
</Properties>
</file>