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17"/>
  </p:notesMasterIdLst>
  <p:sldIdLst>
    <p:sldId id="259" r:id="rId3"/>
    <p:sldId id="432" r:id="rId4"/>
    <p:sldId id="639" r:id="rId5"/>
    <p:sldId id="669" r:id="rId6"/>
    <p:sldId id="670" r:id="rId7"/>
    <p:sldId id="671" r:id="rId8"/>
    <p:sldId id="674" r:id="rId9"/>
    <p:sldId id="675" r:id="rId10"/>
    <p:sldId id="676" r:id="rId11"/>
    <p:sldId id="677" r:id="rId12"/>
    <p:sldId id="678" r:id="rId13"/>
    <p:sldId id="679" r:id="rId14"/>
    <p:sldId id="673" r:id="rId15"/>
    <p:sldId id="68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공통" id="{FD33C4AF-644D-436F-96F0-E221A5B8FABF}">
          <p14:sldIdLst>
            <p14:sldId id="259"/>
            <p14:sldId id="432"/>
          </p14:sldIdLst>
        </p14:section>
        <p14:section name="놀이 방법(교사)" id="{72A987FE-9C86-41F9-83A5-3273192F0FBB}">
          <p14:sldIdLst>
            <p14:sldId id="639"/>
            <p14:sldId id="669"/>
            <p14:sldId id="670"/>
            <p14:sldId id="671"/>
            <p14:sldId id="674"/>
          </p14:sldIdLst>
        </p14:section>
        <p14:section name="놀이 방법(학생)" id="{2B5FB7C0-8C58-495A-B613-0190A351850E}">
          <p14:sldIdLst>
            <p14:sldId id="675"/>
            <p14:sldId id="676"/>
            <p14:sldId id="677"/>
            <p14:sldId id="678"/>
            <p14:sldId id="679"/>
          </p14:sldIdLst>
        </p14:section>
        <p14:section name="놀이 활동(교사)" id="{6B990C41-E213-4557-9E52-0849B126FDF8}">
          <p14:sldIdLst>
            <p14:sldId id="673"/>
          </p14:sldIdLst>
        </p14:section>
        <p14:section name="놀이 활동(학생)" id="{E5C54573-4D1A-46BB-A8C4-AAA1DE196CEA}">
          <p14:sldIdLst>
            <p14:sldId id="6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0000"/>
    <a:srgbClr val="FFFFFF"/>
    <a:srgbClr val="CEEBFB"/>
    <a:srgbClr val="DEEBF7"/>
    <a:srgbClr val="E2F0D9"/>
    <a:srgbClr val="F5D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0515" autoAdjust="0"/>
  </p:normalViewPr>
  <p:slideViewPr>
    <p:cSldViewPr snapToGrid="0">
      <p:cViewPr varScale="1">
        <p:scale>
          <a:sx n="137" d="100"/>
          <a:sy n="137" d="100"/>
        </p:scale>
        <p:origin x="11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6D33B-283B-4BDA-A697-8E3106398BE7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7C88C-9EA3-46A3-BF9B-6CC59522D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72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20663" y="809625"/>
            <a:ext cx="7188201" cy="40449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수학(교사학생 공통) 템플릿_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7" name="Google Shape;35;p47">
            <a:extLst>
              <a:ext uri="{FF2B5EF4-FFF2-40B4-BE49-F238E27FC236}">
                <a16:creationId xmlns:a16="http://schemas.microsoft.com/office/drawing/2014/main" id="{72B84F78-0890-F59D-8700-670450F29208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D19C6-9CED-1421-6EF6-7FDDA26F0CBB}"/>
              </a:ext>
            </a:extLst>
          </p:cNvPr>
          <p:cNvSpPr txBox="1"/>
          <p:nvPr userDrawn="1"/>
        </p:nvSpPr>
        <p:spPr>
          <a:xfrm>
            <a:off x="3322519" y="772015"/>
            <a:ext cx="1476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교사학생 공통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3C4E58D-7545-7DFB-5432-A8A0EFF96867}"/>
              </a:ext>
            </a:extLst>
          </p:cNvPr>
          <p:cNvGrpSpPr/>
          <p:nvPr userDrawn="1"/>
        </p:nvGrpSpPr>
        <p:grpSpPr>
          <a:xfrm>
            <a:off x="391887" y="2378838"/>
            <a:ext cx="1322412" cy="214240"/>
            <a:chOff x="391886" y="2378838"/>
            <a:chExt cx="1322412" cy="21424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A94E440E-8907-B9A8-6B00-6CAE74A1DF63}"/>
                </a:ext>
              </a:extLst>
            </p:cNvPr>
            <p:cNvSpPr/>
            <p:nvPr userDrawn="1"/>
          </p:nvSpPr>
          <p:spPr>
            <a:xfrm>
              <a:off x="391886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1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7B2B5457-361F-0323-447B-38AD7D0E05B3}"/>
                </a:ext>
              </a:extLst>
            </p:cNvPr>
            <p:cNvSpPr/>
            <p:nvPr userDrawn="1"/>
          </p:nvSpPr>
          <p:spPr>
            <a:xfrm>
              <a:off x="832690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2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E5AB207-FFC5-F83F-E4F2-0117F461939C}"/>
                </a:ext>
              </a:extLst>
            </p:cNvPr>
            <p:cNvSpPr/>
            <p:nvPr userDrawn="1"/>
          </p:nvSpPr>
          <p:spPr>
            <a:xfrm>
              <a:off x="1273494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3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9B1788CF-5540-2598-7C4A-8DA5B5CA1AE7}"/>
              </a:ext>
            </a:extLst>
          </p:cNvPr>
          <p:cNvSpPr/>
          <p:nvPr userDrawn="1"/>
        </p:nvSpPr>
        <p:spPr>
          <a:xfrm>
            <a:off x="391886" y="2593079"/>
            <a:ext cx="8386354" cy="2959997"/>
          </a:xfrm>
          <a:prstGeom prst="round2SameRect">
            <a:avLst>
              <a:gd name="adj1" fmla="val 0"/>
              <a:gd name="adj2" fmla="val 244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5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학(교사학생 공통) 템플릿_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7" name="Google Shape;35;p47">
            <a:extLst>
              <a:ext uri="{FF2B5EF4-FFF2-40B4-BE49-F238E27FC236}">
                <a16:creationId xmlns:a16="http://schemas.microsoft.com/office/drawing/2014/main" id="{72B84F78-0890-F59D-8700-670450F29208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D19C6-9CED-1421-6EF6-7FDDA26F0CBB}"/>
              </a:ext>
            </a:extLst>
          </p:cNvPr>
          <p:cNvSpPr txBox="1"/>
          <p:nvPr userDrawn="1"/>
        </p:nvSpPr>
        <p:spPr>
          <a:xfrm>
            <a:off x="3322519" y="772015"/>
            <a:ext cx="1476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교사학생 공통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3C4E58D-7545-7DFB-5432-A8A0EFF96867}"/>
              </a:ext>
            </a:extLst>
          </p:cNvPr>
          <p:cNvGrpSpPr/>
          <p:nvPr userDrawn="1"/>
        </p:nvGrpSpPr>
        <p:grpSpPr>
          <a:xfrm>
            <a:off x="391887" y="2378838"/>
            <a:ext cx="1763216" cy="214240"/>
            <a:chOff x="391886" y="2378838"/>
            <a:chExt cx="1763216" cy="21424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A94E440E-8907-B9A8-6B00-6CAE74A1DF63}"/>
                </a:ext>
              </a:extLst>
            </p:cNvPr>
            <p:cNvSpPr/>
            <p:nvPr userDrawn="1"/>
          </p:nvSpPr>
          <p:spPr>
            <a:xfrm>
              <a:off x="391886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1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7B2B5457-361F-0323-447B-38AD7D0E05B3}"/>
                </a:ext>
              </a:extLst>
            </p:cNvPr>
            <p:cNvSpPr/>
            <p:nvPr userDrawn="1"/>
          </p:nvSpPr>
          <p:spPr>
            <a:xfrm>
              <a:off x="832690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2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E5AB207-FFC5-F83F-E4F2-0117F461939C}"/>
                </a:ext>
              </a:extLst>
            </p:cNvPr>
            <p:cNvSpPr/>
            <p:nvPr userDrawn="1"/>
          </p:nvSpPr>
          <p:spPr>
            <a:xfrm>
              <a:off x="1273494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3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AB2A7191-97AC-2260-DBB0-75DC303B8FDA}"/>
                </a:ext>
              </a:extLst>
            </p:cNvPr>
            <p:cNvSpPr/>
            <p:nvPr userDrawn="1"/>
          </p:nvSpPr>
          <p:spPr>
            <a:xfrm>
              <a:off x="1714298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4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9B1788CF-5540-2598-7C4A-8DA5B5CA1AE7}"/>
              </a:ext>
            </a:extLst>
          </p:cNvPr>
          <p:cNvSpPr/>
          <p:nvPr userDrawn="1"/>
        </p:nvSpPr>
        <p:spPr>
          <a:xfrm>
            <a:off x="391886" y="2593079"/>
            <a:ext cx="8386354" cy="2959997"/>
          </a:xfrm>
          <a:prstGeom prst="round2SameRect">
            <a:avLst>
              <a:gd name="adj1" fmla="val 0"/>
              <a:gd name="adj2" fmla="val 244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00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학(교사학생 공통) 템플릿_탭_2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3C4E58D-7545-7DFB-5432-A8A0EFF96867}"/>
              </a:ext>
            </a:extLst>
          </p:cNvPr>
          <p:cNvGrpSpPr/>
          <p:nvPr userDrawn="1"/>
        </p:nvGrpSpPr>
        <p:grpSpPr>
          <a:xfrm>
            <a:off x="391887" y="2660930"/>
            <a:ext cx="1322412" cy="214240"/>
            <a:chOff x="391886" y="2378838"/>
            <a:chExt cx="1322412" cy="21424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A94E440E-8907-B9A8-6B00-6CAE74A1DF63}"/>
                </a:ext>
              </a:extLst>
            </p:cNvPr>
            <p:cNvSpPr/>
            <p:nvPr userDrawn="1"/>
          </p:nvSpPr>
          <p:spPr>
            <a:xfrm>
              <a:off x="391886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1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7B2B5457-361F-0323-447B-38AD7D0E05B3}"/>
                </a:ext>
              </a:extLst>
            </p:cNvPr>
            <p:cNvSpPr/>
            <p:nvPr userDrawn="1"/>
          </p:nvSpPr>
          <p:spPr>
            <a:xfrm>
              <a:off x="832690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2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E5AB207-FFC5-F83F-E4F2-0117F461939C}"/>
                </a:ext>
              </a:extLst>
            </p:cNvPr>
            <p:cNvSpPr/>
            <p:nvPr userDrawn="1"/>
          </p:nvSpPr>
          <p:spPr>
            <a:xfrm>
              <a:off x="1273494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3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9B1788CF-5540-2598-7C4A-8DA5B5CA1AE7}"/>
              </a:ext>
            </a:extLst>
          </p:cNvPr>
          <p:cNvSpPr/>
          <p:nvPr userDrawn="1"/>
        </p:nvSpPr>
        <p:spPr>
          <a:xfrm>
            <a:off x="391886" y="2875170"/>
            <a:ext cx="8386354" cy="2677905"/>
          </a:xfrm>
          <a:prstGeom prst="round2SameRect">
            <a:avLst>
              <a:gd name="adj1" fmla="val 0"/>
              <a:gd name="adj2" fmla="val 244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" name="Google Shape;35;p47">
            <a:extLst>
              <a:ext uri="{FF2B5EF4-FFF2-40B4-BE49-F238E27FC236}">
                <a16:creationId xmlns:a16="http://schemas.microsoft.com/office/drawing/2014/main" id="{62AA9D37-9367-0111-9299-74D28F099319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BC8F50-9D94-3D59-44AB-13E01AD1B00E}"/>
              </a:ext>
            </a:extLst>
          </p:cNvPr>
          <p:cNvSpPr txBox="1"/>
          <p:nvPr userDrawn="1"/>
        </p:nvSpPr>
        <p:spPr>
          <a:xfrm>
            <a:off x="3322519" y="772015"/>
            <a:ext cx="1476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교사학생 공통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</p:spTree>
    <p:extLst>
      <p:ext uri="{BB962C8B-B14F-4D97-AF65-F5344CB8AC3E}">
        <p14:creationId xmlns:p14="http://schemas.microsoft.com/office/powerpoint/2010/main" val="393405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학(교사학생 공통)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14" name="텍스트 개체 틀 40">
            <a:extLst>
              <a:ext uri="{FF2B5EF4-FFF2-40B4-BE49-F238E27FC236}">
                <a16:creationId xmlns:a16="http://schemas.microsoft.com/office/drawing/2014/main" id="{53A12964-A047-4DED-99A0-51CF2E567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7932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45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학(학생화면)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" name="텍스트 개체 틀 40">
            <a:extLst>
              <a:ext uri="{FF2B5EF4-FFF2-40B4-BE49-F238E27FC236}">
                <a16:creationId xmlns:a16="http://schemas.microsoft.com/office/drawing/2014/main" id="{4C61A2EA-E423-ECAC-C1D6-9BE0AA1A03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" name="텍스트 개체 틀 40">
            <a:extLst>
              <a:ext uri="{FF2B5EF4-FFF2-40B4-BE49-F238E27FC236}">
                <a16:creationId xmlns:a16="http://schemas.microsoft.com/office/drawing/2014/main" id="{A03210E9-B625-E817-83A9-FEB50543A2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6" name="Google Shape;35;p47">
            <a:extLst>
              <a:ext uri="{FF2B5EF4-FFF2-40B4-BE49-F238E27FC236}">
                <a16:creationId xmlns:a16="http://schemas.microsoft.com/office/drawing/2014/main" id="{33523278-8C6C-EA34-AC5E-B288FD6A6615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2E136-C14F-7F6F-E38C-A9EE66048028}"/>
              </a:ext>
            </a:extLst>
          </p:cNvPr>
          <p:cNvSpPr txBox="1"/>
          <p:nvPr userDrawn="1"/>
        </p:nvSpPr>
        <p:spPr>
          <a:xfrm>
            <a:off x="3322520" y="772015"/>
            <a:ext cx="1276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학생화면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</p:spTree>
    <p:extLst>
      <p:ext uri="{BB962C8B-B14F-4D97-AF65-F5344CB8AC3E}">
        <p14:creationId xmlns:p14="http://schemas.microsoft.com/office/powerpoint/2010/main" val="121783972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학(교사화면)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40">
            <a:extLst>
              <a:ext uri="{FF2B5EF4-FFF2-40B4-BE49-F238E27FC236}">
                <a16:creationId xmlns:a16="http://schemas.microsoft.com/office/drawing/2014/main" id="{D79B5229-B3EA-1844-C591-D7DC3E89F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40">
            <a:extLst>
              <a:ext uri="{FF2B5EF4-FFF2-40B4-BE49-F238E27FC236}">
                <a16:creationId xmlns:a16="http://schemas.microsoft.com/office/drawing/2014/main" id="{8CC73DC2-1BFE-2938-30AA-6631588B92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2" name="Google Shape;35;p47">
            <a:extLst>
              <a:ext uri="{FF2B5EF4-FFF2-40B4-BE49-F238E27FC236}">
                <a16:creationId xmlns:a16="http://schemas.microsoft.com/office/drawing/2014/main" id="{CE9CA7FC-D729-7DDC-11F4-A7109CF79E15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6399D-94E1-72C7-F2C7-2DBA87F8BB41}"/>
              </a:ext>
            </a:extLst>
          </p:cNvPr>
          <p:cNvSpPr txBox="1"/>
          <p:nvPr userDrawn="1"/>
        </p:nvSpPr>
        <p:spPr>
          <a:xfrm>
            <a:off x="3322520" y="772015"/>
            <a:ext cx="1276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교사화면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</p:spTree>
    <p:extLst>
      <p:ext uri="{BB962C8B-B14F-4D97-AF65-F5344CB8AC3E}">
        <p14:creationId xmlns:p14="http://schemas.microsoft.com/office/powerpoint/2010/main" val="276021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영어(교사학생 공통)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2581" y="794756"/>
            <a:ext cx="1152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72117" y="794756"/>
            <a:ext cx="2088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7" name="Google Shape;35;p47">
            <a:extLst>
              <a:ext uri="{FF2B5EF4-FFF2-40B4-BE49-F238E27FC236}">
                <a16:creationId xmlns:a16="http://schemas.microsoft.com/office/drawing/2014/main" id="{72B84F78-0890-F59D-8700-670450F29208}"/>
              </a:ext>
            </a:extLst>
          </p:cNvPr>
          <p:cNvSpPr/>
          <p:nvPr userDrawn="1"/>
        </p:nvSpPr>
        <p:spPr>
          <a:xfrm>
            <a:off x="3041650" y="790508"/>
            <a:ext cx="5810251" cy="172523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D19C6-9CED-1421-6EF6-7FDDA26F0CBB}"/>
              </a:ext>
            </a:extLst>
          </p:cNvPr>
          <p:cNvSpPr txBox="1"/>
          <p:nvPr userDrawn="1"/>
        </p:nvSpPr>
        <p:spPr>
          <a:xfrm>
            <a:off x="2997200" y="772015"/>
            <a:ext cx="1476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교사학생 공통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</p:spTree>
    <p:extLst>
      <p:ext uri="{BB962C8B-B14F-4D97-AF65-F5344CB8AC3E}">
        <p14:creationId xmlns:p14="http://schemas.microsoft.com/office/powerpoint/2010/main" val="22166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LVAS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5ADFFB-240D-98BA-9C55-406031E96EA6}"/>
              </a:ext>
            </a:extLst>
          </p:cNvPr>
          <p:cNvSpPr/>
          <p:nvPr userDrawn="1"/>
        </p:nvSpPr>
        <p:spPr>
          <a:xfrm>
            <a:off x="709615" y="4024693"/>
            <a:ext cx="217883" cy="17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189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">
            <a:extLst>
              <a:ext uri="{FF2B5EF4-FFF2-40B4-BE49-F238E27FC236}">
                <a16:creationId xmlns:a16="http://schemas.microsoft.com/office/drawing/2014/main" id="{A32B1C81-45B2-4BB7-82A7-6E6ECE48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72578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Group 57">
            <a:extLst>
              <a:ext uri="{FF2B5EF4-FFF2-40B4-BE49-F238E27FC236}">
                <a16:creationId xmlns:a16="http://schemas.microsoft.com/office/drawing/2014/main" id="{6ED16339-C9F7-3104-78BC-FE7A8C19D4E6}"/>
              </a:ext>
            </a:extLst>
          </p:cNvPr>
          <p:cNvGraphicFramePr>
            <a:graphicFrameLocks/>
          </p:cNvGraphicFramePr>
          <p:nvPr userDrawn="1"/>
        </p:nvGraphicFramePr>
        <p:xfrm>
          <a:off x="266955" y="766763"/>
          <a:ext cx="11519996" cy="27602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3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848">
                  <a:extLst>
                    <a:ext uri="{9D8B030D-6E8A-4147-A177-3AD203B41FA5}">
                      <a16:colId xmlns:a16="http://schemas.microsoft.com/office/drawing/2014/main" val="2085111802"/>
                    </a:ext>
                  </a:extLst>
                </a:gridCol>
                <a:gridCol w="896814">
                  <a:extLst>
                    <a:ext uri="{9D8B030D-6E8A-4147-A177-3AD203B41FA5}">
                      <a16:colId xmlns:a16="http://schemas.microsoft.com/office/drawing/2014/main" val="3803976513"/>
                    </a:ext>
                  </a:extLst>
                </a:gridCol>
                <a:gridCol w="3446089">
                  <a:extLst>
                    <a:ext uri="{9D8B030D-6E8A-4147-A177-3AD203B41FA5}">
                      <a16:colId xmlns:a16="http://schemas.microsoft.com/office/drawing/2014/main" val="1544443307"/>
                    </a:ext>
                  </a:extLst>
                </a:gridCol>
                <a:gridCol w="1036748">
                  <a:extLst>
                    <a:ext uri="{9D8B030D-6E8A-4147-A177-3AD203B41FA5}">
                      <a16:colId xmlns:a16="http://schemas.microsoft.com/office/drawing/2014/main" val="3481409791"/>
                    </a:ext>
                  </a:extLst>
                </a:gridCol>
                <a:gridCol w="1365161">
                  <a:extLst>
                    <a:ext uri="{9D8B030D-6E8A-4147-A177-3AD203B41FA5}">
                      <a16:colId xmlns:a16="http://schemas.microsoft.com/office/drawing/2014/main" val="3680083805"/>
                    </a:ext>
                  </a:extLst>
                </a:gridCol>
                <a:gridCol w="740535">
                  <a:extLst>
                    <a:ext uri="{9D8B030D-6E8A-4147-A177-3AD203B41FA5}">
                      <a16:colId xmlns:a16="http://schemas.microsoft.com/office/drawing/2014/main" val="4254783532"/>
                    </a:ext>
                  </a:extLst>
                </a:gridCol>
                <a:gridCol w="1857342">
                  <a:extLst>
                    <a:ext uri="{9D8B030D-6E8A-4147-A177-3AD203B41FA5}">
                      <a16:colId xmlns:a16="http://schemas.microsoft.com/office/drawing/2014/main" val="902657396"/>
                    </a:ext>
                  </a:extLst>
                </a:gridCol>
              </a:tblGrid>
              <a:tr h="276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Page</a:t>
                      </a: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 </a:t>
                      </a: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ID</a:t>
                      </a: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구분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최종 수정일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교과서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수학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05861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E7BA5A-0150-A2A1-DFF4-F3710AFB3DD5}"/>
              </a:ext>
            </a:extLst>
          </p:cNvPr>
          <p:cNvSpPr/>
          <p:nvPr userDrawn="1"/>
        </p:nvSpPr>
        <p:spPr>
          <a:xfrm>
            <a:off x="97323" y="584830"/>
            <a:ext cx="217883" cy="17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pic>
        <p:nvPicPr>
          <p:cNvPr id="24" name="Google Shape;60;p49">
            <a:extLst>
              <a:ext uri="{FF2B5EF4-FFF2-40B4-BE49-F238E27FC236}">
                <a16:creationId xmlns:a16="http://schemas.microsoft.com/office/drawing/2014/main" id="{915CCBCD-98BA-9CBA-4228-358EC4700F7A}"/>
              </a:ext>
            </a:extLst>
          </p:cNvPr>
          <p:cNvPicPr preferRelativeResize="0"/>
          <p:nvPr userDrawn="1"/>
        </p:nvPicPr>
        <p:blipFill rotWithShape="1">
          <a:blip r:embed="rId9">
            <a:alphaModFix/>
          </a:blip>
          <a:srcRect l="816" t="10167" r="8777"/>
          <a:stretch/>
        </p:blipFill>
        <p:spPr>
          <a:xfrm>
            <a:off x="59222" y="1038066"/>
            <a:ext cx="9008578" cy="5035224"/>
          </a:xfrm>
          <a:prstGeom prst="rect">
            <a:avLst/>
          </a:prstGeom>
          <a:noFill/>
          <a:ln>
            <a:solidFill>
              <a:srgbClr val="1E3257"/>
            </a:solidFill>
          </a:ln>
        </p:spPr>
      </p:pic>
      <p:pic>
        <p:nvPicPr>
          <p:cNvPr id="8" name="Google Shape;59;p13" descr="C:\Users\SM-1294\Documents\BizboxA\아이스크림미디어_Signature.png">
            <a:extLst>
              <a:ext uri="{FF2B5EF4-FFF2-40B4-BE49-F238E27FC236}">
                <a16:creationId xmlns:a16="http://schemas.microsoft.com/office/drawing/2014/main" id="{2932E90C-68D4-4736-AB8B-ADA4839DA1C4}"/>
              </a:ext>
            </a:extLst>
          </p:cNvPr>
          <p:cNvPicPr preferRelativeResize="0"/>
          <p:nvPr userDrawn="1"/>
        </p:nvPicPr>
        <p:blipFill rotWithShape="1">
          <a:blip r:embed="rId10">
            <a:alphaModFix/>
          </a:blip>
          <a:srcRect/>
          <a:stretch/>
        </p:blipFill>
        <p:spPr>
          <a:xfrm>
            <a:off x="10454838" y="143867"/>
            <a:ext cx="1394395" cy="4409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56;p13">
            <a:extLst>
              <a:ext uri="{FF2B5EF4-FFF2-40B4-BE49-F238E27FC236}">
                <a16:creationId xmlns:a16="http://schemas.microsoft.com/office/drawing/2014/main" id="{21361B89-4BA9-48D9-B3AB-C80609DC9332}"/>
              </a:ext>
            </a:extLst>
          </p:cNvPr>
          <p:cNvGrpSpPr/>
          <p:nvPr userDrawn="1"/>
        </p:nvGrpSpPr>
        <p:grpSpPr>
          <a:xfrm>
            <a:off x="259941" y="630331"/>
            <a:ext cx="11534027" cy="90929"/>
            <a:chOff x="952471" y="2571744"/>
            <a:chExt cx="9496673" cy="45600"/>
          </a:xfrm>
        </p:grpSpPr>
        <p:sp>
          <p:nvSpPr>
            <p:cNvPr id="10" name="Google Shape;57;p13">
              <a:extLst>
                <a:ext uri="{FF2B5EF4-FFF2-40B4-BE49-F238E27FC236}">
                  <a16:creationId xmlns:a16="http://schemas.microsoft.com/office/drawing/2014/main" id="{F2EB566C-458B-44B5-8715-09ACEAF28310}"/>
                </a:ext>
              </a:extLst>
            </p:cNvPr>
            <p:cNvSpPr/>
            <p:nvPr/>
          </p:nvSpPr>
          <p:spPr>
            <a:xfrm>
              <a:off x="952471" y="2571744"/>
              <a:ext cx="9496673" cy="45600"/>
            </a:xfrm>
            <a:prstGeom prst="rect">
              <a:avLst/>
            </a:prstGeom>
            <a:solidFill>
              <a:srgbClr val="6D635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  <p:sp>
          <p:nvSpPr>
            <p:cNvPr id="11" name="Google Shape;58;p13">
              <a:extLst>
                <a:ext uri="{FF2B5EF4-FFF2-40B4-BE49-F238E27FC236}">
                  <a16:creationId xmlns:a16="http://schemas.microsoft.com/office/drawing/2014/main" id="{6D3521B4-DBA4-4448-AB30-26378EB580FB}"/>
                </a:ext>
              </a:extLst>
            </p:cNvPr>
            <p:cNvSpPr/>
            <p:nvPr/>
          </p:nvSpPr>
          <p:spPr>
            <a:xfrm>
              <a:off x="952472" y="2571744"/>
              <a:ext cx="1714500" cy="45600"/>
            </a:xfrm>
            <a:prstGeom prst="rect">
              <a:avLst/>
            </a:prstGeom>
            <a:solidFill>
              <a:srgbClr val="F04D2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22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98">
          <p15:clr>
            <a:srgbClr val="547EBF"/>
          </p15:clr>
        </p15:guide>
        <p15:guide id="2" pos="5518">
          <p15:clr>
            <a:srgbClr val="547EBF"/>
          </p15:clr>
        </p15:guide>
        <p15:guide id="3" orient="horz" pos="3702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09615" y="4024693"/>
            <a:ext cx="217883" cy="17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pic>
        <p:nvPicPr>
          <p:cNvPr id="5" name="Google Shape;51;p13">
            <a:extLst>
              <a:ext uri="{FF2B5EF4-FFF2-40B4-BE49-F238E27FC236}">
                <a16:creationId xmlns:a16="http://schemas.microsoft.com/office/drawing/2014/main" id="{64D0E8C7-31A8-4C22-B047-2EB625988AD1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4" y="0"/>
            <a:ext cx="1219004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grpSp>
        <p:nvGrpSpPr>
          <p:cNvPr id="7" name="Google Shape;56;p13">
            <a:extLst>
              <a:ext uri="{FF2B5EF4-FFF2-40B4-BE49-F238E27FC236}">
                <a16:creationId xmlns:a16="http://schemas.microsoft.com/office/drawing/2014/main" id="{76BBD7C4-0005-402A-87BA-90F1812CCCCD}"/>
              </a:ext>
            </a:extLst>
          </p:cNvPr>
          <p:cNvGrpSpPr/>
          <p:nvPr userDrawn="1"/>
        </p:nvGrpSpPr>
        <p:grpSpPr>
          <a:xfrm>
            <a:off x="1172233" y="2571714"/>
            <a:ext cx="6594187" cy="71252"/>
            <a:chOff x="952472" y="2571744"/>
            <a:chExt cx="5429400" cy="45600"/>
          </a:xfrm>
        </p:grpSpPr>
        <p:sp>
          <p:nvSpPr>
            <p:cNvPr id="9" name="Google Shape;57;p13">
              <a:extLst>
                <a:ext uri="{FF2B5EF4-FFF2-40B4-BE49-F238E27FC236}">
                  <a16:creationId xmlns:a16="http://schemas.microsoft.com/office/drawing/2014/main" id="{949C2BF9-3310-4402-A382-334CB5D25F00}"/>
                </a:ext>
              </a:extLst>
            </p:cNvPr>
            <p:cNvSpPr/>
            <p:nvPr/>
          </p:nvSpPr>
          <p:spPr>
            <a:xfrm>
              <a:off x="952472" y="2571744"/>
              <a:ext cx="5429400" cy="45600"/>
            </a:xfrm>
            <a:prstGeom prst="rect">
              <a:avLst/>
            </a:prstGeom>
            <a:solidFill>
              <a:srgbClr val="6D635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  <p:sp>
          <p:nvSpPr>
            <p:cNvPr id="10" name="Google Shape;58;p13">
              <a:extLst>
                <a:ext uri="{FF2B5EF4-FFF2-40B4-BE49-F238E27FC236}">
                  <a16:creationId xmlns:a16="http://schemas.microsoft.com/office/drawing/2014/main" id="{332A4617-7A74-4E68-9373-2837684651E6}"/>
                </a:ext>
              </a:extLst>
            </p:cNvPr>
            <p:cNvSpPr/>
            <p:nvPr/>
          </p:nvSpPr>
          <p:spPr>
            <a:xfrm>
              <a:off x="952472" y="2571744"/>
              <a:ext cx="1714500" cy="45600"/>
            </a:xfrm>
            <a:prstGeom prst="rect">
              <a:avLst/>
            </a:prstGeom>
            <a:solidFill>
              <a:srgbClr val="F04D2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</p:grpSp>
      <p:pic>
        <p:nvPicPr>
          <p:cNvPr id="11" name="Google Shape;59;p13" descr="C:\Users\SM-1294\Documents\BizboxA\아이스크림미디어_Signature.png">
            <a:extLst>
              <a:ext uri="{FF2B5EF4-FFF2-40B4-BE49-F238E27FC236}">
                <a16:creationId xmlns:a16="http://schemas.microsoft.com/office/drawing/2014/main" id="{32A266F3-0D44-450A-8C9D-3B1F47C72CD6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172275" y="5180601"/>
            <a:ext cx="1394395" cy="440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530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sldNum="0"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emf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emf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11283" y="1851682"/>
            <a:ext cx="3392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384F5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AIDT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384F5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초등 수학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srgbClr val="384F5F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567447-D957-4EDD-99F6-B3195BBD9ADB}"/>
              </a:ext>
            </a:extLst>
          </p:cNvPr>
          <p:cNvSpPr txBox="1"/>
          <p:nvPr/>
        </p:nvSpPr>
        <p:spPr>
          <a:xfrm>
            <a:off x="1990698" y="2737776"/>
            <a:ext cx="4541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384F5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- [6-2-1]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84F5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놀이를 더하다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384F5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-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srgbClr val="384F5F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236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3C74422-2DCA-4659-1336-FB4689429B86}"/>
              </a:ext>
            </a:extLst>
          </p:cNvPr>
          <p:cNvGrpSpPr/>
          <p:nvPr/>
        </p:nvGrpSpPr>
        <p:grpSpPr>
          <a:xfrm>
            <a:off x="4151260" y="5695163"/>
            <a:ext cx="1074912" cy="159798"/>
            <a:chOff x="4482939" y="5756108"/>
            <a:chExt cx="1074912" cy="15979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5C213E2-244E-28EB-D1C4-A594DE2EE057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2841EB9-DA23-1AD9-D6D1-78C42232B87B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26564EA-A76C-9B36-DA65-6B29CFA64ECE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D0E3747-9793-02FC-C91E-642A4FA7D3AE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E44269F-10D6-1EC6-7220-8D5107E96198}"/>
                </a:ext>
              </a:extLst>
            </p:cNvPr>
            <p:cNvSpPr/>
            <p:nvPr/>
          </p:nvSpPr>
          <p:spPr>
            <a:xfrm>
              <a:off x="539805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B4ADDFB6-DE57-E057-8B45-20C44EB92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86" y="2827113"/>
            <a:ext cx="4566584" cy="2554192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_5-2-1_놀이를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알쏭달쏭 수를 잡아요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5514574" cy="282545"/>
            <a:chOff x="588412" y="3728361"/>
            <a:chExt cx="551457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3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Pretendard"/>
                <a:cs typeface="+mn-cs"/>
              </a:endParaRP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532620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각자 작성한 활동지를 친구들과 함께 확인하고 규칙에 따라 점수를 얻습니다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16353C-D29B-4097-9331-01447BD46550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모둠 구성하기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28" name="Group 57">
            <a:extLst>
              <a:ext uri="{FF2B5EF4-FFF2-40B4-BE49-F238E27FC236}">
                <a16:creationId xmlns:a16="http://schemas.microsoft.com/office/drawing/2014/main" id="{3C431FD3-F021-4CC1-9B62-188234BF31BB}"/>
              </a:ext>
            </a:extLst>
          </p:cNvPr>
          <p:cNvGraphicFramePr>
            <a:graphicFrameLocks/>
          </p:cNvGraphicFramePr>
          <p:nvPr/>
        </p:nvGraphicFramePr>
        <p:xfrm>
          <a:off x="9125397" y="1034777"/>
          <a:ext cx="3026271" cy="124671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버튼을 누르면 모둠 구성 기능이 팝업으로 노출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5FB7E789-35F6-41C3-A77B-0F2F0B66FC3D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교사</a:t>
            </a:r>
          </a:p>
        </p:txBody>
      </p:sp>
    </p:spTree>
    <p:extLst>
      <p:ext uri="{BB962C8B-B14F-4D97-AF65-F5344CB8AC3E}">
        <p14:creationId xmlns:p14="http://schemas.microsoft.com/office/powerpoint/2010/main" val="1331392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3C64715-6D5F-8DD0-7AC8-C96CC6BCCD05}"/>
              </a:ext>
            </a:extLst>
          </p:cNvPr>
          <p:cNvGrpSpPr/>
          <p:nvPr/>
        </p:nvGrpSpPr>
        <p:grpSpPr>
          <a:xfrm>
            <a:off x="4151260" y="5695163"/>
            <a:ext cx="1074912" cy="159798"/>
            <a:chOff x="4482939" y="5756108"/>
            <a:chExt cx="1074912" cy="15979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35419EE-B62A-AF15-6982-BE5BD7778A2B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A5CCD93-F24C-FB64-AF23-3D5B01E8B211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2B16C29-80C9-3782-48D2-8978DFD6AA5C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B140925-DF57-A506-635A-B8CFA853ECF8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E5CAA66-5468-C533-9D22-53262B8D3B55}"/>
                </a:ext>
              </a:extLst>
            </p:cNvPr>
            <p:cNvSpPr/>
            <p:nvPr/>
          </p:nvSpPr>
          <p:spPr>
            <a:xfrm>
              <a:off x="539805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F58CE15-D1DA-2C5E-BEC8-C2EF981C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052" y="2803578"/>
            <a:ext cx="4588626" cy="2566102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_5-2-1_놀이를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알쏭달쏭 수를 잡아요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5514574" cy="282545"/>
            <a:chOff x="588412" y="3728361"/>
            <a:chExt cx="551457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4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Pretendard"/>
                <a:cs typeface="+mn-cs"/>
              </a:endParaRP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532620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1~3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을 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6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회 반복합니다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 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이때 사용한 수 카드 세트는 다시 사용하지 않습니다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16353C-D29B-4097-9331-01447BD46550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모둠 구성하기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28" name="Group 57">
            <a:extLst>
              <a:ext uri="{FF2B5EF4-FFF2-40B4-BE49-F238E27FC236}">
                <a16:creationId xmlns:a16="http://schemas.microsoft.com/office/drawing/2014/main" id="{3C431FD3-F021-4CC1-9B62-188234BF31BB}"/>
              </a:ext>
            </a:extLst>
          </p:cNvPr>
          <p:cNvGraphicFramePr>
            <a:graphicFrameLocks/>
          </p:cNvGraphicFramePr>
          <p:nvPr/>
        </p:nvGraphicFramePr>
        <p:xfrm>
          <a:off x="9125397" y="1034777"/>
          <a:ext cx="3026271" cy="124671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버튼을 누르면 모둠 구성 기능이 팝업으로 노출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5FB7E789-35F6-41C3-A77B-0F2F0B66FC3D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교사</a:t>
            </a:r>
          </a:p>
        </p:txBody>
      </p:sp>
    </p:spTree>
    <p:extLst>
      <p:ext uri="{BB962C8B-B14F-4D97-AF65-F5344CB8AC3E}">
        <p14:creationId xmlns:p14="http://schemas.microsoft.com/office/powerpoint/2010/main" val="4134468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050199B-9A8D-8F58-7E9C-9E84B5060985}"/>
              </a:ext>
            </a:extLst>
          </p:cNvPr>
          <p:cNvGrpSpPr/>
          <p:nvPr/>
        </p:nvGrpSpPr>
        <p:grpSpPr>
          <a:xfrm>
            <a:off x="4151260" y="5695163"/>
            <a:ext cx="1074912" cy="159798"/>
            <a:chOff x="4482939" y="5756108"/>
            <a:chExt cx="1074912" cy="15979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144EB0A-8CA3-81F9-80F2-B6C71C7A30D0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2352690-0F97-9C73-74D8-8749A243C272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483BE8-6082-C55C-FEED-214D1DE3C57C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06C10CC-4BF7-0FD1-E8B2-2FD53572F8D7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7680941-85BD-400D-DB8B-1042958A242A}"/>
                </a:ext>
              </a:extLst>
            </p:cNvPr>
            <p:cNvSpPr/>
            <p:nvPr/>
          </p:nvSpPr>
          <p:spPr>
            <a:xfrm>
              <a:off x="5398053" y="5756108"/>
              <a:ext cx="159798" cy="159798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6B9C6B9-4351-FF7C-7C9E-670DCDE4B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205" y="2793891"/>
            <a:ext cx="4654135" cy="2613396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_5-2-1_놀이를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알쏭달쏭 수를 잡아요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5514574" cy="282545"/>
            <a:chOff x="588412" y="3728361"/>
            <a:chExt cx="551457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5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Pretendard"/>
                <a:cs typeface="+mn-cs"/>
              </a:endParaRP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532620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6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회 동안 얻은 점수의 합이 가장 큰 사람이 이깁니다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16353C-D29B-4097-9331-01447BD46550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모둠 구성하기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28" name="Group 57">
            <a:extLst>
              <a:ext uri="{FF2B5EF4-FFF2-40B4-BE49-F238E27FC236}">
                <a16:creationId xmlns:a16="http://schemas.microsoft.com/office/drawing/2014/main" id="{3C431FD3-F021-4CC1-9B62-188234BF31BB}"/>
              </a:ext>
            </a:extLst>
          </p:cNvPr>
          <p:cNvGraphicFramePr>
            <a:graphicFrameLocks/>
          </p:cNvGraphicFramePr>
          <p:nvPr/>
        </p:nvGraphicFramePr>
        <p:xfrm>
          <a:off x="9125397" y="1034777"/>
          <a:ext cx="3026271" cy="124671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버튼을 누르면 모둠 구성 기능이 팝업으로 노출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5FB7E789-35F6-41C3-A77B-0F2F0B66FC3D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교사</a:t>
            </a:r>
          </a:p>
        </p:txBody>
      </p:sp>
    </p:spTree>
    <p:extLst>
      <p:ext uri="{BB962C8B-B14F-4D97-AF65-F5344CB8AC3E}">
        <p14:creationId xmlns:p14="http://schemas.microsoft.com/office/powerpoint/2010/main" val="145999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212E4-18CB-58D2-0D20-1468DF784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5E90D-9783-AA08-D380-2EE278BA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_6-2-1_놀이를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다를까요</a:t>
            </a:r>
            <a:r>
              <a:rPr lang="en-US" altLang="ko-KR" dirty="0">
                <a:ea typeface="Pretendard"/>
              </a:rPr>
              <a:t>, </a:t>
            </a:r>
            <a:r>
              <a:rPr lang="ko-KR" altLang="en-US" dirty="0">
                <a:ea typeface="Pretendard"/>
              </a:rPr>
              <a:t>같을까요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AAE8F-0EBB-36B3-D111-0727A50CC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233A2E-3827-77C9-60D8-915063C3FF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CB0324-4E19-1D1A-5EBB-EB85DC044F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7" name="텍스트 개체 틀 7">
            <a:extLst>
              <a:ext uri="{FF2B5EF4-FFF2-40B4-BE49-F238E27FC236}">
                <a16:creationId xmlns:a16="http://schemas.microsoft.com/office/drawing/2014/main" id="{3A56DB0A-2A87-8C24-74F4-0A1C1F0E8394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교사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DF32037D-F7BB-E010-2209-3FD29933BCBC}"/>
              </a:ext>
            </a:extLst>
          </p:cNvPr>
          <p:cNvGrpSpPr/>
          <p:nvPr/>
        </p:nvGrpSpPr>
        <p:grpSpPr>
          <a:xfrm>
            <a:off x="8202764" y="5559080"/>
            <a:ext cx="291946" cy="291946"/>
            <a:chOff x="1380932" y="5665612"/>
            <a:chExt cx="291946" cy="291946"/>
          </a:xfrm>
        </p:grpSpPr>
        <p:sp>
          <p:nvSpPr>
            <p:cNvPr id="108" name="Google Shape;534;p13">
              <a:extLst>
                <a:ext uri="{FF2B5EF4-FFF2-40B4-BE49-F238E27FC236}">
                  <a16:creationId xmlns:a16="http://schemas.microsoft.com/office/drawing/2014/main" id="{A83EFB01-3F5F-E739-27D9-0C4974FF8D82}"/>
                </a:ext>
              </a:extLst>
            </p:cNvPr>
            <p:cNvSpPr/>
            <p:nvPr/>
          </p:nvSpPr>
          <p:spPr>
            <a:xfrm>
              <a:off x="1380932" y="5665612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sp>
          <p:nvSpPr>
            <p:cNvPr id="109" name="Google Shape;535;p13">
              <a:extLst>
                <a:ext uri="{FF2B5EF4-FFF2-40B4-BE49-F238E27FC236}">
                  <a16:creationId xmlns:a16="http://schemas.microsoft.com/office/drawing/2014/main" id="{725BC312-55ED-23BA-96D4-E732882D0668}"/>
                </a:ext>
              </a:extLst>
            </p:cNvPr>
            <p:cNvSpPr/>
            <p:nvPr/>
          </p:nvSpPr>
          <p:spPr>
            <a:xfrm>
              <a:off x="1450704" y="5736131"/>
              <a:ext cx="152402" cy="150908"/>
            </a:xfrm>
            <a:custGeom>
              <a:avLst/>
              <a:gdLst/>
              <a:ahLst/>
              <a:cxnLst/>
              <a:rect l="l" t="t" r="r" b="b"/>
              <a:pathLst>
                <a:path w="1401" h="1401" extrusionOk="0">
                  <a:moveTo>
                    <a:pt x="543" y="0"/>
                  </a:moveTo>
                  <a:lnTo>
                    <a:pt x="0" y="108"/>
                  </a:lnTo>
                  <a:lnTo>
                    <a:pt x="165" y="273"/>
                  </a:lnTo>
                  <a:cubicBezTo>
                    <a:pt x="70" y="392"/>
                    <a:pt x="11" y="541"/>
                    <a:pt x="11" y="705"/>
                  </a:cubicBezTo>
                  <a:cubicBezTo>
                    <a:pt x="11" y="1090"/>
                    <a:pt x="322" y="1401"/>
                    <a:pt x="706" y="1401"/>
                  </a:cubicBezTo>
                  <a:cubicBezTo>
                    <a:pt x="1090" y="1401"/>
                    <a:pt x="1401" y="1090"/>
                    <a:pt x="1401" y="705"/>
                  </a:cubicBezTo>
                  <a:cubicBezTo>
                    <a:pt x="1401" y="418"/>
                    <a:pt x="1227" y="172"/>
                    <a:pt x="977" y="66"/>
                  </a:cubicBezTo>
                  <a:lnTo>
                    <a:pt x="977" y="232"/>
                  </a:lnTo>
                  <a:cubicBezTo>
                    <a:pt x="1142" y="327"/>
                    <a:pt x="1252" y="502"/>
                    <a:pt x="1252" y="705"/>
                  </a:cubicBezTo>
                  <a:cubicBezTo>
                    <a:pt x="1252" y="1007"/>
                    <a:pt x="1008" y="1252"/>
                    <a:pt x="706" y="1252"/>
                  </a:cubicBezTo>
                  <a:cubicBezTo>
                    <a:pt x="404" y="1252"/>
                    <a:pt x="160" y="1007"/>
                    <a:pt x="160" y="705"/>
                  </a:cubicBezTo>
                  <a:cubicBezTo>
                    <a:pt x="160" y="582"/>
                    <a:pt x="201" y="470"/>
                    <a:pt x="270" y="378"/>
                  </a:cubicBezTo>
                  <a:lnTo>
                    <a:pt x="435" y="543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나눔스퀘어"/>
              </a:endParaRPr>
            </a:p>
          </p:txBody>
        </p:sp>
      </p:grp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83F18B75-61E5-0BAD-2107-E7BB5342F39E}"/>
              </a:ext>
            </a:extLst>
          </p:cNvPr>
          <p:cNvSpPr/>
          <p:nvPr/>
        </p:nvSpPr>
        <p:spPr>
          <a:xfrm>
            <a:off x="7407201" y="5499885"/>
            <a:ext cx="701749" cy="40861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8E502E8-2071-8792-2DB2-469F78829B73}"/>
              </a:ext>
            </a:extLst>
          </p:cNvPr>
          <p:cNvGrpSpPr/>
          <p:nvPr/>
        </p:nvGrpSpPr>
        <p:grpSpPr>
          <a:xfrm>
            <a:off x="7474037" y="5558217"/>
            <a:ext cx="291946" cy="291946"/>
            <a:chOff x="2341852" y="5665611"/>
            <a:chExt cx="291946" cy="291946"/>
          </a:xfrm>
        </p:grpSpPr>
        <p:sp>
          <p:nvSpPr>
            <p:cNvPr id="104" name="Google Shape;539;p13">
              <a:extLst>
                <a:ext uri="{FF2B5EF4-FFF2-40B4-BE49-F238E27FC236}">
                  <a16:creationId xmlns:a16="http://schemas.microsoft.com/office/drawing/2014/main" id="{B1E7CB25-2318-A2C3-6F80-A8604803B4AD}"/>
                </a:ext>
              </a:extLst>
            </p:cNvPr>
            <p:cNvSpPr/>
            <p:nvPr/>
          </p:nvSpPr>
          <p:spPr>
            <a:xfrm>
              <a:off x="2341852" y="5665611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pic>
          <p:nvPicPr>
            <p:cNvPr id="105" name="그래픽 104">
              <a:extLst>
                <a:ext uri="{FF2B5EF4-FFF2-40B4-BE49-F238E27FC236}">
                  <a16:creationId xmlns:a16="http://schemas.microsoft.com/office/drawing/2014/main" id="{66655678-B689-3BE7-7851-B479B2545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9425" y="5749465"/>
              <a:ext cx="176800" cy="124238"/>
            </a:xfrm>
            <a:prstGeom prst="rect">
              <a:avLst/>
            </a:prstGeom>
          </p:spPr>
        </p:pic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05DB3BD-4AA8-BD29-01DC-D43E34B1B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64476"/>
              </p:ext>
            </p:extLst>
          </p:nvPr>
        </p:nvGraphicFramePr>
        <p:xfrm>
          <a:off x="253841" y="2895698"/>
          <a:ext cx="8590394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078">
                  <a:extLst>
                    <a:ext uri="{9D8B030D-6E8A-4147-A177-3AD203B41FA5}">
                      <a16:colId xmlns:a16="http://schemas.microsoft.com/office/drawing/2014/main" val="3907813400"/>
                    </a:ext>
                  </a:extLst>
                </a:gridCol>
                <a:gridCol w="1307386">
                  <a:extLst>
                    <a:ext uri="{9D8B030D-6E8A-4147-A177-3AD203B41FA5}">
                      <a16:colId xmlns:a16="http://schemas.microsoft.com/office/drawing/2014/main" val="27720205"/>
                    </a:ext>
                  </a:extLst>
                </a:gridCol>
                <a:gridCol w="1307386">
                  <a:extLst>
                    <a:ext uri="{9D8B030D-6E8A-4147-A177-3AD203B41FA5}">
                      <a16:colId xmlns:a16="http://schemas.microsoft.com/office/drawing/2014/main" val="2297725872"/>
                    </a:ext>
                  </a:extLst>
                </a:gridCol>
                <a:gridCol w="1307386">
                  <a:extLst>
                    <a:ext uri="{9D8B030D-6E8A-4147-A177-3AD203B41FA5}">
                      <a16:colId xmlns:a16="http://schemas.microsoft.com/office/drawing/2014/main" val="2407435012"/>
                    </a:ext>
                  </a:extLst>
                </a:gridCol>
                <a:gridCol w="1307386">
                  <a:extLst>
                    <a:ext uri="{9D8B030D-6E8A-4147-A177-3AD203B41FA5}">
                      <a16:colId xmlns:a16="http://schemas.microsoft.com/office/drawing/2014/main" val="183165061"/>
                    </a:ext>
                  </a:extLst>
                </a:gridCol>
                <a:gridCol w="1307386">
                  <a:extLst>
                    <a:ext uri="{9D8B030D-6E8A-4147-A177-3AD203B41FA5}">
                      <a16:colId xmlns:a16="http://schemas.microsoft.com/office/drawing/2014/main" val="3005206395"/>
                    </a:ext>
                  </a:extLst>
                </a:gridCol>
                <a:gridCol w="1307386">
                  <a:extLst>
                    <a:ext uri="{9D8B030D-6E8A-4147-A177-3AD203B41FA5}">
                      <a16:colId xmlns:a16="http://schemas.microsoft.com/office/drawing/2014/main" val="365111597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r>
                        <a:rPr lang="ko-KR" altLang="en-US" sz="11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r>
                        <a:rPr lang="ko-KR" altLang="en-US" sz="11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r>
                        <a:rPr lang="ko-KR" altLang="en-US" sz="11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  <a:r>
                        <a:rPr lang="ko-KR" altLang="en-US" sz="11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  <a:r>
                        <a:rPr lang="ko-KR" altLang="en-US" sz="11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</a:t>
                      </a:r>
                      <a:r>
                        <a:rPr lang="ko-KR" altLang="en-US" sz="11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738494"/>
                  </a:ext>
                </a:extLst>
              </a:tr>
              <a:tr h="11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나눗셈식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7373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04563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점수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543327"/>
                  </a:ext>
                </a:extLst>
              </a:tr>
            </a:tbl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:a16="http://schemas.microsoft.com/office/drawing/2014/main" id="{E3A586C4-0DD2-0DDA-A995-A74650AF1FC2}"/>
              </a:ext>
            </a:extLst>
          </p:cNvPr>
          <p:cNvGrpSpPr/>
          <p:nvPr/>
        </p:nvGrpSpPr>
        <p:grpSpPr>
          <a:xfrm>
            <a:off x="1088728" y="3362195"/>
            <a:ext cx="1162094" cy="909442"/>
            <a:chOff x="1088728" y="3362195"/>
            <a:chExt cx="1162094" cy="90944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176FA39-EF0C-ADA6-2E9A-14C7FB434940}"/>
                </a:ext>
              </a:extLst>
            </p:cNvPr>
            <p:cNvGrpSpPr/>
            <p:nvPr/>
          </p:nvGrpSpPr>
          <p:grpSpPr>
            <a:xfrm>
              <a:off x="1088728" y="3362195"/>
              <a:ext cx="432000" cy="909442"/>
              <a:chOff x="1454553" y="3362195"/>
              <a:chExt cx="432000" cy="909442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011C7501-05C8-AA9C-44E8-59D86F98C476}"/>
                  </a:ext>
                </a:extLst>
              </p:cNvPr>
              <p:cNvGrpSpPr/>
              <p:nvPr/>
            </p:nvGrpSpPr>
            <p:grpSpPr>
              <a:xfrm>
                <a:off x="1454553" y="3362195"/>
                <a:ext cx="413717" cy="400662"/>
                <a:chOff x="7567344" y="2505303"/>
                <a:chExt cx="413717" cy="400662"/>
              </a:xfrm>
            </p:grpSpPr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E743FF08-B58B-7347-1217-02F69E5F2CDD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8" name="그래픽 7">
                  <a:extLst>
                    <a:ext uri="{FF2B5EF4-FFF2-40B4-BE49-F238E27FC236}">
                      <a16:creationId xmlns:a16="http://schemas.microsoft.com/office/drawing/2014/main" id="{C18DADEF-13EC-9E27-95E9-84B656B0E8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CCF1FF4-CD9D-D70E-DC73-18315C522EA5}"/>
                  </a:ext>
                </a:extLst>
              </p:cNvPr>
              <p:cNvGrpSpPr/>
              <p:nvPr/>
            </p:nvGrpSpPr>
            <p:grpSpPr>
              <a:xfrm>
                <a:off x="1454553" y="3870975"/>
                <a:ext cx="413717" cy="400662"/>
                <a:chOff x="7567344" y="2505303"/>
                <a:chExt cx="413717" cy="400662"/>
              </a:xfrm>
            </p:grpSpPr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CA18EDFD-D626-2537-5F8E-3942DD8633F9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11" name="그래픽 10">
                  <a:extLst>
                    <a:ext uri="{FF2B5EF4-FFF2-40B4-BE49-F238E27FC236}">
                      <a16:creationId xmlns:a16="http://schemas.microsoft.com/office/drawing/2014/main" id="{9835D43B-D23A-AD77-9906-737300CB5C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527658E2-201B-F8D1-52DB-00E1E4CDB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4553" y="3815597"/>
                <a:ext cx="4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9D7D0A2-79D4-2FAF-B37C-BCD3200C23C7}"/>
                </a:ext>
              </a:extLst>
            </p:cNvPr>
            <p:cNvGrpSpPr/>
            <p:nvPr/>
          </p:nvGrpSpPr>
          <p:grpSpPr>
            <a:xfrm>
              <a:off x="1818822" y="3362195"/>
              <a:ext cx="432000" cy="909442"/>
              <a:chOff x="1454553" y="3362195"/>
              <a:chExt cx="432000" cy="909442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69F55844-5877-408E-A610-52C3967CEBB6}"/>
                  </a:ext>
                </a:extLst>
              </p:cNvPr>
              <p:cNvGrpSpPr/>
              <p:nvPr/>
            </p:nvGrpSpPr>
            <p:grpSpPr>
              <a:xfrm>
                <a:off x="1454553" y="3362195"/>
                <a:ext cx="413717" cy="400662"/>
                <a:chOff x="7567344" y="2505303"/>
                <a:chExt cx="413717" cy="400662"/>
              </a:xfrm>
            </p:grpSpPr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FD834417-5E5B-3C54-983B-27853A8500ED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25" name="그래픽 24">
                  <a:extLst>
                    <a:ext uri="{FF2B5EF4-FFF2-40B4-BE49-F238E27FC236}">
                      <a16:creationId xmlns:a16="http://schemas.microsoft.com/office/drawing/2014/main" id="{E36C2AB2-4DCB-DBE8-8C98-2A4BDF1935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4516FC32-6110-CFFA-ACCC-FFBC26A33690}"/>
                  </a:ext>
                </a:extLst>
              </p:cNvPr>
              <p:cNvGrpSpPr/>
              <p:nvPr/>
            </p:nvGrpSpPr>
            <p:grpSpPr>
              <a:xfrm>
                <a:off x="1454553" y="3870975"/>
                <a:ext cx="413717" cy="400662"/>
                <a:chOff x="7567344" y="2505303"/>
                <a:chExt cx="413717" cy="400662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7D134051-B39D-8394-CE3E-A2AC617D6890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23" name="그래픽 22">
                  <a:extLst>
                    <a:ext uri="{FF2B5EF4-FFF2-40B4-BE49-F238E27FC236}">
                      <a16:creationId xmlns:a16="http://schemas.microsoft.com/office/drawing/2014/main" id="{6784DF0C-77B8-32CB-D896-A428281BEE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BADFEF8-229B-71C6-2D7C-9C6509B545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4553" y="3815597"/>
                <a:ext cx="4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DB66F55-47D2-D568-8DAB-BC895C55CD36}"/>
                </a:ext>
              </a:extLst>
            </p:cNvPr>
            <p:cNvSpPr/>
            <p:nvPr/>
          </p:nvSpPr>
          <p:spPr>
            <a:xfrm>
              <a:off x="1493308" y="3630333"/>
              <a:ext cx="343936" cy="315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÷</a:t>
              </a:r>
              <a:endParaRPr lang="ko-KR" altLang="en-US" sz="20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AA42D57-3EDA-7679-F76A-CC5142C7DE61}"/>
              </a:ext>
            </a:extLst>
          </p:cNvPr>
          <p:cNvGrpSpPr/>
          <p:nvPr/>
        </p:nvGrpSpPr>
        <p:grpSpPr>
          <a:xfrm>
            <a:off x="2380658" y="3362195"/>
            <a:ext cx="1162094" cy="909442"/>
            <a:chOff x="1088728" y="3362195"/>
            <a:chExt cx="1162094" cy="909442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6E82711-A5B8-E368-2978-CD4ECD7958D7}"/>
                </a:ext>
              </a:extLst>
            </p:cNvPr>
            <p:cNvGrpSpPr/>
            <p:nvPr/>
          </p:nvGrpSpPr>
          <p:grpSpPr>
            <a:xfrm>
              <a:off x="1088728" y="3362195"/>
              <a:ext cx="432000" cy="909442"/>
              <a:chOff x="1454553" y="3362195"/>
              <a:chExt cx="432000" cy="909442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009AFD3-E58F-ABB3-DFAD-D59624000572}"/>
                  </a:ext>
                </a:extLst>
              </p:cNvPr>
              <p:cNvGrpSpPr/>
              <p:nvPr/>
            </p:nvGrpSpPr>
            <p:grpSpPr>
              <a:xfrm>
                <a:off x="1454553" y="3362195"/>
                <a:ext cx="413717" cy="400662"/>
                <a:chOff x="7567344" y="2505303"/>
                <a:chExt cx="413717" cy="400662"/>
              </a:xfrm>
            </p:grpSpPr>
            <p:sp>
              <p:nvSpPr>
                <p:cNvPr id="44" name="사각형: 둥근 모서리 43">
                  <a:extLst>
                    <a:ext uri="{FF2B5EF4-FFF2-40B4-BE49-F238E27FC236}">
                      <a16:creationId xmlns:a16="http://schemas.microsoft.com/office/drawing/2014/main" id="{E9398084-9447-9AD3-C4E5-971AEA461463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45" name="그래픽 44">
                  <a:extLst>
                    <a:ext uri="{FF2B5EF4-FFF2-40B4-BE49-F238E27FC236}">
                      <a16:creationId xmlns:a16="http://schemas.microsoft.com/office/drawing/2014/main" id="{86E1FA0A-0BFE-7BCD-4AED-9B82125213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DE0ECDFD-239E-8021-3691-8B33963DE728}"/>
                  </a:ext>
                </a:extLst>
              </p:cNvPr>
              <p:cNvGrpSpPr/>
              <p:nvPr/>
            </p:nvGrpSpPr>
            <p:grpSpPr>
              <a:xfrm>
                <a:off x="1454553" y="3870975"/>
                <a:ext cx="413717" cy="400662"/>
                <a:chOff x="7567344" y="2505303"/>
                <a:chExt cx="413717" cy="400662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7205FAB4-B36E-6AB4-3A04-A0DB206A05A6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43" name="그래픽 42">
                  <a:extLst>
                    <a:ext uri="{FF2B5EF4-FFF2-40B4-BE49-F238E27FC236}">
                      <a16:creationId xmlns:a16="http://schemas.microsoft.com/office/drawing/2014/main" id="{AF2A87DB-E307-A81B-74B6-6295B7D311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FB0865FA-E1F8-B954-F1C4-ECF73C0CD9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4553" y="3815597"/>
                <a:ext cx="4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6F46FB4-0790-91DD-00F0-B4110E25D6C4}"/>
                </a:ext>
              </a:extLst>
            </p:cNvPr>
            <p:cNvGrpSpPr/>
            <p:nvPr/>
          </p:nvGrpSpPr>
          <p:grpSpPr>
            <a:xfrm>
              <a:off x="1818822" y="3362195"/>
              <a:ext cx="432000" cy="909442"/>
              <a:chOff x="1454553" y="3362195"/>
              <a:chExt cx="432000" cy="909442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C525CE32-20FA-8F48-6DF4-B88A0ED0069D}"/>
                  </a:ext>
                </a:extLst>
              </p:cNvPr>
              <p:cNvGrpSpPr/>
              <p:nvPr/>
            </p:nvGrpSpPr>
            <p:grpSpPr>
              <a:xfrm>
                <a:off x="1454553" y="3362195"/>
                <a:ext cx="413717" cy="400662"/>
                <a:chOff x="7567344" y="2505303"/>
                <a:chExt cx="413717" cy="400662"/>
              </a:xfrm>
            </p:grpSpPr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F71BC7BA-3AFE-12AB-46E0-A508509E2734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38" name="그래픽 37">
                  <a:extLst>
                    <a:ext uri="{FF2B5EF4-FFF2-40B4-BE49-F238E27FC236}">
                      <a16:creationId xmlns:a16="http://schemas.microsoft.com/office/drawing/2014/main" id="{C3AE4A61-A15E-3627-CC9B-0880C21809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B88A1460-B6DD-4FD0-C238-8B02D32468C4}"/>
                  </a:ext>
                </a:extLst>
              </p:cNvPr>
              <p:cNvGrpSpPr/>
              <p:nvPr/>
            </p:nvGrpSpPr>
            <p:grpSpPr>
              <a:xfrm>
                <a:off x="1454553" y="3870975"/>
                <a:ext cx="413717" cy="400662"/>
                <a:chOff x="7567344" y="2505303"/>
                <a:chExt cx="413717" cy="400662"/>
              </a:xfrm>
            </p:grpSpPr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7E417407-5C79-FD33-4A82-28BC08FC2BD7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36" name="그래픽 35">
                  <a:extLst>
                    <a:ext uri="{FF2B5EF4-FFF2-40B4-BE49-F238E27FC236}">
                      <a16:creationId xmlns:a16="http://schemas.microsoft.com/office/drawing/2014/main" id="{4BDABB47-A518-597D-20BF-720906374C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8869D439-A9BB-BEA9-A29D-6A9BB27732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4553" y="3815597"/>
                <a:ext cx="4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5CB667A-37E6-7594-2E8E-6B15D2A5F832}"/>
                </a:ext>
              </a:extLst>
            </p:cNvPr>
            <p:cNvSpPr/>
            <p:nvPr/>
          </p:nvSpPr>
          <p:spPr>
            <a:xfrm>
              <a:off x="1493308" y="3630333"/>
              <a:ext cx="343936" cy="315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÷</a:t>
              </a:r>
              <a:endParaRPr lang="ko-KR" altLang="en-US" sz="20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314488F-4155-B9CE-B685-8EEE12F9879B}"/>
              </a:ext>
            </a:extLst>
          </p:cNvPr>
          <p:cNvGrpSpPr/>
          <p:nvPr/>
        </p:nvGrpSpPr>
        <p:grpSpPr>
          <a:xfrm>
            <a:off x="3689659" y="3362195"/>
            <a:ext cx="1162094" cy="909442"/>
            <a:chOff x="1088728" y="3362195"/>
            <a:chExt cx="1162094" cy="909442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49AD863-78AE-1B86-1837-30FA2FB21B59}"/>
                </a:ext>
              </a:extLst>
            </p:cNvPr>
            <p:cNvGrpSpPr/>
            <p:nvPr/>
          </p:nvGrpSpPr>
          <p:grpSpPr>
            <a:xfrm>
              <a:off x="1088728" y="3362195"/>
              <a:ext cx="432000" cy="909442"/>
              <a:chOff x="1454553" y="3362195"/>
              <a:chExt cx="432000" cy="909442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2A08DBFD-681D-4326-021B-0D97D85F17EE}"/>
                  </a:ext>
                </a:extLst>
              </p:cNvPr>
              <p:cNvGrpSpPr/>
              <p:nvPr/>
            </p:nvGrpSpPr>
            <p:grpSpPr>
              <a:xfrm>
                <a:off x="1454553" y="3362195"/>
                <a:ext cx="413717" cy="400662"/>
                <a:chOff x="7567344" y="2505303"/>
                <a:chExt cx="413717" cy="400662"/>
              </a:xfrm>
            </p:grpSpPr>
            <p:sp>
              <p:nvSpPr>
                <p:cNvPr id="63" name="사각형: 둥근 모서리 62">
                  <a:extLst>
                    <a:ext uri="{FF2B5EF4-FFF2-40B4-BE49-F238E27FC236}">
                      <a16:creationId xmlns:a16="http://schemas.microsoft.com/office/drawing/2014/main" id="{FEE28070-A56D-582C-92B3-AF55558C4B11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64" name="그래픽 63">
                  <a:extLst>
                    <a:ext uri="{FF2B5EF4-FFF2-40B4-BE49-F238E27FC236}">
                      <a16:creationId xmlns:a16="http://schemas.microsoft.com/office/drawing/2014/main" id="{CD71E71B-AF9E-27C2-DC26-17F3100D2E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B02B3B9-B52A-2CD1-0EAD-66526194E23D}"/>
                  </a:ext>
                </a:extLst>
              </p:cNvPr>
              <p:cNvGrpSpPr/>
              <p:nvPr/>
            </p:nvGrpSpPr>
            <p:grpSpPr>
              <a:xfrm>
                <a:off x="1454553" y="3870975"/>
                <a:ext cx="413717" cy="400662"/>
                <a:chOff x="7567344" y="2505303"/>
                <a:chExt cx="413717" cy="400662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CD635315-0DCF-3688-59A8-FBA779CB1DFE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62" name="그래픽 61">
                  <a:extLst>
                    <a:ext uri="{FF2B5EF4-FFF2-40B4-BE49-F238E27FC236}">
                      <a16:creationId xmlns:a16="http://schemas.microsoft.com/office/drawing/2014/main" id="{0F0B4B26-358A-F351-72C7-2A2618220B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16B57AD8-2707-45B1-B455-BECB03A5A4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4553" y="3815597"/>
                <a:ext cx="4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61CCF5D-378D-BD8D-3BAF-DA49EE638F5F}"/>
                </a:ext>
              </a:extLst>
            </p:cNvPr>
            <p:cNvGrpSpPr/>
            <p:nvPr/>
          </p:nvGrpSpPr>
          <p:grpSpPr>
            <a:xfrm>
              <a:off x="1818822" y="3362195"/>
              <a:ext cx="432000" cy="909442"/>
              <a:chOff x="1454553" y="3362195"/>
              <a:chExt cx="432000" cy="909442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AA6F0F2-1838-9C89-71C6-0FE0FA881569}"/>
                  </a:ext>
                </a:extLst>
              </p:cNvPr>
              <p:cNvGrpSpPr/>
              <p:nvPr/>
            </p:nvGrpSpPr>
            <p:grpSpPr>
              <a:xfrm>
                <a:off x="1454553" y="3362195"/>
                <a:ext cx="413717" cy="400662"/>
                <a:chOff x="7567344" y="2505303"/>
                <a:chExt cx="413717" cy="400662"/>
              </a:xfrm>
            </p:grpSpPr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CA9C0365-9794-3788-0722-37918631B6FA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57" name="그래픽 56">
                  <a:extLst>
                    <a:ext uri="{FF2B5EF4-FFF2-40B4-BE49-F238E27FC236}">
                      <a16:creationId xmlns:a16="http://schemas.microsoft.com/office/drawing/2014/main" id="{70818491-6B47-7684-3E6C-A0EEE07676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741DF961-A09E-BEFD-8C90-4146A02F83B5}"/>
                  </a:ext>
                </a:extLst>
              </p:cNvPr>
              <p:cNvGrpSpPr/>
              <p:nvPr/>
            </p:nvGrpSpPr>
            <p:grpSpPr>
              <a:xfrm>
                <a:off x="1454553" y="3870975"/>
                <a:ext cx="413717" cy="400662"/>
                <a:chOff x="7567344" y="2505303"/>
                <a:chExt cx="413717" cy="400662"/>
              </a:xfrm>
            </p:grpSpPr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FAF0A701-74D3-23D8-10D8-F3AB38B484A3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54" name="그래픽 53">
                  <a:extLst>
                    <a:ext uri="{FF2B5EF4-FFF2-40B4-BE49-F238E27FC236}">
                      <a16:creationId xmlns:a16="http://schemas.microsoft.com/office/drawing/2014/main" id="{38AC8708-98F6-C777-0DEA-D3C233E0BD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79EC3A93-24B0-D8B2-9C7B-DEA14FAB4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4553" y="3815597"/>
                <a:ext cx="4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EEF684C-BAB5-AAC4-9137-C1CCCB5A2295}"/>
                </a:ext>
              </a:extLst>
            </p:cNvPr>
            <p:cNvSpPr/>
            <p:nvPr/>
          </p:nvSpPr>
          <p:spPr>
            <a:xfrm>
              <a:off x="1493308" y="3630333"/>
              <a:ext cx="343936" cy="315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÷</a:t>
              </a:r>
              <a:endParaRPr lang="ko-KR" altLang="en-US" sz="20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98C0DF6-B945-FF1A-A60B-98CE8A5CE35D}"/>
              </a:ext>
            </a:extLst>
          </p:cNvPr>
          <p:cNvGrpSpPr/>
          <p:nvPr/>
        </p:nvGrpSpPr>
        <p:grpSpPr>
          <a:xfrm>
            <a:off x="4981589" y="3362195"/>
            <a:ext cx="1162094" cy="909442"/>
            <a:chOff x="1088728" y="3362195"/>
            <a:chExt cx="1162094" cy="909442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E390410-ED75-511A-65F4-D591CAC66628}"/>
                </a:ext>
              </a:extLst>
            </p:cNvPr>
            <p:cNvGrpSpPr/>
            <p:nvPr/>
          </p:nvGrpSpPr>
          <p:grpSpPr>
            <a:xfrm>
              <a:off x="1088728" y="3362195"/>
              <a:ext cx="432000" cy="909442"/>
              <a:chOff x="1454553" y="3362195"/>
              <a:chExt cx="432000" cy="909442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E58B1778-8994-42E7-2310-51A4EEFC983F}"/>
                  </a:ext>
                </a:extLst>
              </p:cNvPr>
              <p:cNvGrpSpPr/>
              <p:nvPr/>
            </p:nvGrpSpPr>
            <p:grpSpPr>
              <a:xfrm>
                <a:off x="1454553" y="3362195"/>
                <a:ext cx="413717" cy="400662"/>
                <a:chOff x="7567344" y="2505303"/>
                <a:chExt cx="413717" cy="400662"/>
              </a:xfrm>
            </p:grpSpPr>
            <p:sp>
              <p:nvSpPr>
                <p:cNvPr id="81" name="사각형: 둥근 모서리 80">
                  <a:extLst>
                    <a:ext uri="{FF2B5EF4-FFF2-40B4-BE49-F238E27FC236}">
                      <a16:creationId xmlns:a16="http://schemas.microsoft.com/office/drawing/2014/main" id="{A3EC58D9-9353-EB9A-FCBF-9CD684E98C7F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82" name="그래픽 81">
                  <a:extLst>
                    <a:ext uri="{FF2B5EF4-FFF2-40B4-BE49-F238E27FC236}">
                      <a16:creationId xmlns:a16="http://schemas.microsoft.com/office/drawing/2014/main" id="{031DE945-79EA-CDDB-D420-9FFC034EFB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FA745FD2-7566-7633-E80D-5615478E3A5E}"/>
                  </a:ext>
                </a:extLst>
              </p:cNvPr>
              <p:cNvGrpSpPr/>
              <p:nvPr/>
            </p:nvGrpSpPr>
            <p:grpSpPr>
              <a:xfrm>
                <a:off x="1454553" y="3870975"/>
                <a:ext cx="413717" cy="400662"/>
                <a:chOff x="7567344" y="2505303"/>
                <a:chExt cx="413717" cy="400662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CB1B86FC-BD6B-3839-1C78-070A4614C663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80" name="그래픽 79">
                  <a:extLst>
                    <a:ext uri="{FF2B5EF4-FFF2-40B4-BE49-F238E27FC236}">
                      <a16:creationId xmlns:a16="http://schemas.microsoft.com/office/drawing/2014/main" id="{14A20149-8978-ADFF-BBA2-9E16477313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322B8F4D-7185-9083-84AD-F17EF3DB7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4553" y="3815597"/>
                <a:ext cx="4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6BB29593-7130-D075-A2E2-F681887B9977}"/>
                </a:ext>
              </a:extLst>
            </p:cNvPr>
            <p:cNvGrpSpPr/>
            <p:nvPr/>
          </p:nvGrpSpPr>
          <p:grpSpPr>
            <a:xfrm>
              <a:off x="1818822" y="3362195"/>
              <a:ext cx="432000" cy="909442"/>
              <a:chOff x="1454553" y="3362195"/>
              <a:chExt cx="432000" cy="909442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457C818F-1D75-04D2-4D49-F2351BDB4F6E}"/>
                  </a:ext>
                </a:extLst>
              </p:cNvPr>
              <p:cNvGrpSpPr/>
              <p:nvPr/>
            </p:nvGrpSpPr>
            <p:grpSpPr>
              <a:xfrm>
                <a:off x="1454553" y="3362195"/>
                <a:ext cx="413717" cy="400662"/>
                <a:chOff x="7567344" y="2505303"/>
                <a:chExt cx="413717" cy="400662"/>
              </a:xfrm>
            </p:grpSpPr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id="{04B87C43-FDC9-A383-5E3B-6B15F5400200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75" name="그래픽 74">
                  <a:extLst>
                    <a:ext uri="{FF2B5EF4-FFF2-40B4-BE49-F238E27FC236}">
                      <a16:creationId xmlns:a16="http://schemas.microsoft.com/office/drawing/2014/main" id="{7C9AF25D-52E6-295F-E256-C4D9912FE6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7A786B2F-776F-05BF-94F0-9C9D4B1F5447}"/>
                  </a:ext>
                </a:extLst>
              </p:cNvPr>
              <p:cNvGrpSpPr/>
              <p:nvPr/>
            </p:nvGrpSpPr>
            <p:grpSpPr>
              <a:xfrm>
                <a:off x="1454553" y="3870975"/>
                <a:ext cx="413717" cy="400662"/>
                <a:chOff x="7567344" y="2505303"/>
                <a:chExt cx="413717" cy="400662"/>
              </a:xfrm>
            </p:grpSpPr>
            <p:sp>
              <p:nvSpPr>
                <p:cNvPr id="72" name="사각형: 둥근 모서리 71">
                  <a:extLst>
                    <a:ext uri="{FF2B5EF4-FFF2-40B4-BE49-F238E27FC236}">
                      <a16:creationId xmlns:a16="http://schemas.microsoft.com/office/drawing/2014/main" id="{B8086878-08F5-D967-A2C9-208DBD66FFA5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73" name="그래픽 72">
                  <a:extLst>
                    <a:ext uri="{FF2B5EF4-FFF2-40B4-BE49-F238E27FC236}">
                      <a16:creationId xmlns:a16="http://schemas.microsoft.com/office/drawing/2014/main" id="{FA262ECC-6CED-7AEB-BD5B-FA98C7DE15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FFA6E53F-A6C1-9CFE-648F-1B00A173CC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4553" y="3815597"/>
                <a:ext cx="4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799E220-87BF-D039-4362-8383B8A3BAC5}"/>
                </a:ext>
              </a:extLst>
            </p:cNvPr>
            <p:cNvSpPr/>
            <p:nvPr/>
          </p:nvSpPr>
          <p:spPr>
            <a:xfrm>
              <a:off x="1493308" y="3630333"/>
              <a:ext cx="343936" cy="315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÷</a:t>
              </a:r>
              <a:endParaRPr lang="ko-KR" altLang="en-US" sz="20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6D9B5B8-FF0E-78E3-1977-27DDC8025F2A}"/>
              </a:ext>
            </a:extLst>
          </p:cNvPr>
          <p:cNvGrpSpPr/>
          <p:nvPr/>
        </p:nvGrpSpPr>
        <p:grpSpPr>
          <a:xfrm>
            <a:off x="6305365" y="3362195"/>
            <a:ext cx="1162094" cy="909442"/>
            <a:chOff x="1088728" y="3362195"/>
            <a:chExt cx="1162094" cy="909442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DE4AA001-1183-B8FB-CD56-569B2E85AC4E}"/>
                </a:ext>
              </a:extLst>
            </p:cNvPr>
            <p:cNvGrpSpPr/>
            <p:nvPr/>
          </p:nvGrpSpPr>
          <p:grpSpPr>
            <a:xfrm>
              <a:off x="1088728" y="3362195"/>
              <a:ext cx="432000" cy="909442"/>
              <a:chOff x="1454553" y="3362195"/>
              <a:chExt cx="432000" cy="909442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67703258-F387-6BF8-0428-4BD858FA0688}"/>
                  </a:ext>
                </a:extLst>
              </p:cNvPr>
              <p:cNvGrpSpPr/>
              <p:nvPr/>
            </p:nvGrpSpPr>
            <p:grpSpPr>
              <a:xfrm>
                <a:off x="1454553" y="3362195"/>
                <a:ext cx="413717" cy="400662"/>
                <a:chOff x="7567344" y="2505303"/>
                <a:chExt cx="413717" cy="400662"/>
              </a:xfrm>
            </p:grpSpPr>
            <p:sp>
              <p:nvSpPr>
                <p:cNvPr id="114" name="사각형: 둥근 모서리 113">
                  <a:extLst>
                    <a:ext uri="{FF2B5EF4-FFF2-40B4-BE49-F238E27FC236}">
                      <a16:creationId xmlns:a16="http://schemas.microsoft.com/office/drawing/2014/main" id="{AAC8E298-04B4-CA88-659D-78A7E95F0CFC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115" name="그래픽 114">
                  <a:extLst>
                    <a:ext uri="{FF2B5EF4-FFF2-40B4-BE49-F238E27FC236}">
                      <a16:creationId xmlns:a16="http://schemas.microsoft.com/office/drawing/2014/main" id="{3DBE38AD-C46F-D40E-4E69-654C846631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D1ED11FD-0BB4-705A-0AC5-9A18C9BB52E4}"/>
                  </a:ext>
                </a:extLst>
              </p:cNvPr>
              <p:cNvGrpSpPr/>
              <p:nvPr/>
            </p:nvGrpSpPr>
            <p:grpSpPr>
              <a:xfrm>
                <a:off x="1454553" y="3870975"/>
                <a:ext cx="413717" cy="400662"/>
                <a:chOff x="7567344" y="2505303"/>
                <a:chExt cx="413717" cy="400662"/>
              </a:xfrm>
            </p:grpSpPr>
            <p:sp>
              <p:nvSpPr>
                <p:cNvPr id="98" name="사각형: 둥근 모서리 97">
                  <a:extLst>
                    <a:ext uri="{FF2B5EF4-FFF2-40B4-BE49-F238E27FC236}">
                      <a16:creationId xmlns:a16="http://schemas.microsoft.com/office/drawing/2014/main" id="{640DBB5C-7821-8359-3A54-4917E379250E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113" name="그래픽 112">
                  <a:extLst>
                    <a:ext uri="{FF2B5EF4-FFF2-40B4-BE49-F238E27FC236}">
                      <a16:creationId xmlns:a16="http://schemas.microsoft.com/office/drawing/2014/main" id="{D3EF0CB3-012B-388F-9472-0CD6BE2240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52DCA052-DEBD-440B-770A-AFC7D8FCBF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4553" y="3815597"/>
                <a:ext cx="4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668314C-6BE3-7728-FF2F-87C811AFDC19}"/>
                </a:ext>
              </a:extLst>
            </p:cNvPr>
            <p:cNvGrpSpPr/>
            <p:nvPr/>
          </p:nvGrpSpPr>
          <p:grpSpPr>
            <a:xfrm>
              <a:off x="1818822" y="3362195"/>
              <a:ext cx="432000" cy="909442"/>
              <a:chOff x="1454553" y="3362195"/>
              <a:chExt cx="432000" cy="909442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168B2C5-C0C0-5B9A-02CB-225F8D6480AC}"/>
                  </a:ext>
                </a:extLst>
              </p:cNvPr>
              <p:cNvGrpSpPr/>
              <p:nvPr/>
            </p:nvGrpSpPr>
            <p:grpSpPr>
              <a:xfrm>
                <a:off x="1454553" y="3362195"/>
                <a:ext cx="413717" cy="400662"/>
                <a:chOff x="7567344" y="2505303"/>
                <a:chExt cx="413717" cy="400662"/>
              </a:xfrm>
            </p:grpSpPr>
            <p:sp>
              <p:nvSpPr>
                <p:cNvPr id="93" name="사각형: 둥근 모서리 92">
                  <a:extLst>
                    <a:ext uri="{FF2B5EF4-FFF2-40B4-BE49-F238E27FC236}">
                      <a16:creationId xmlns:a16="http://schemas.microsoft.com/office/drawing/2014/main" id="{07ADEB58-68BE-AA8C-1DF7-1CD25018F379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94" name="그래픽 93">
                  <a:extLst>
                    <a:ext uri="{FF2B5EF4-FFF2-40B4-BE49-F238E27FC236}">
                      <a16:creationId xmlns:a16="http://schemas.microsoft.com/office/drawing/2014/main" id="{A8768FEB-BEC2-9219-F059-DCE4380061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172FABD5-12A9-F3DB-182E-5DEC7D471ED2}"/>
                  </a:ext>
                </a:extLst>
              </p:cNvPr>
              <p:cNvGrpSpPr/>
              <p:nvPr/>
            </p:nvGrpSpPr>
            <p:grpSpPr>
              <a:xfrm>
                <a:off x="1454553" y="3870975"/>
                <a:ext cx="413717" cy="400662"/>
                <a:chOff x="7567344" y="2505303"/>
                <a:chExt cx="413717" cy="400662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74E421B2-AD7E-7810-BDAE-DEB6FF4CFE08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92" name="그래픽 91">
                  <a:extLst>
                    <a:ext uri="{FF2B5EF4-FFF2-40B4-BE49-F238E27FC236}">
                      <a16:creationId xmlns:a16="http://schemas.microsoft.com/office/drawing/2014/main" id="{4AFF8373-2214-912F-0F31-793B6FEEAC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70C4AD2C-3260-2755-5F84-426B11D65C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4553" y="3815597"/>
                <a:ext cx="4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DCFF6F9-56CC-2105-3ED8-07832E8C6004}"/>
                </a:ext>
              </a:extLst>
            </p:cNvPr>
            <p:cNvSpPr/>
            <p:nvPr/>
          </p:nvSpPr>
          <p:spPr>
            <a:xfrm>
              <a:off x="1493308" y="3630333"/>
              <a:ext cx="343936" cy="315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÷</a:t>
              </a:r>
              <a:endParaRPr lang="ko-KR" altLang="en-US" sz="20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FC502F4D-2A42-2A73-8D23-E5AD19E4CA69}"/>
              </a:ext>
            </a:extLst>
          </p:cNvPr>
          <p:cNvGrpSpPr/>
          <p:nvPr/>
        </p:nvGrpSpPr>
        <p:grpSpPr>
          <a:xfrm>
            <a:off x="7597295" y="3362195"/>
            <a:ext cx="1162094" cy="909442"/>
            <a:chOff x="1088728" y="3362195"/>
            <a:chExt cx="1162094" cy="909442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F0264312-425F-0342-C7DA-3812908A1DB9}"/>
                </a:ext>
              </a:extLst>
            </p:cNvPr>
            <p:cNvGrpSpPr/>
            <p:nvPr/>
          </p:nvGrpSpPr>
          <p:grpSpPr>
            <a:xfrm>
              <a:off x="1088728" y="3362195"/>
              <a:ext cx="432000" cy="909442"/>
              <a:chOff x="1454553" y="3362195"/>
              <a:chExt cx="432000" cy="909442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E2D96E67-B083-0EBE-615B-2D904830A498}"/>
                  </a:ext>
                </a:extLst>
              </p:cNvPr>
              <p:cNvGrpSpPr/>
              <p:nvPr/>
            </p:nvGrpSpPr>
            <p:grpSpPr>
              <a:xfrm>
                <a:off x="1454553" y="3362195"/>
                <a:ext cx="413717" cy="400662"/>
                <a:chOff x="7567344" y="2505303"/>
                <a:chExt cx="413717" cy="400662"/>
              </a:xfrm>
            </p:grpSpPr>
            <p:sp>
              <p:nvSpPr>
                <p:cNvPr id="132" name="사각형: 둥근 모서리 131">
                  <a:extLst>
                    <a:ext uri="{FF2B5EF4-FFF2-40B4-BE49-F238E27FC236}">
                      <a16:creationId xmlns:a16="http://schemas.microsoft.com/office/drawing/2014/main" id="{7A0293D3-BF11-DE02-0C6F-44B7F59F1D9F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133" name="그래픽 132">
                  <a:extLst>
                    <a:ext uri="{FF2B5EF4-FFF2-40B4-BE49-F238E27FC236}">
                      <a16:creationId xmlns:a16="http://schemas.microsoft.com/office/drawing/2014/main" id="{1F6CC344-AE6B-DF4C-CAD6-62E6068C38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A60FE279-D241-5F0D-17E3-6A73BEF826DF}"/>
                  </a:ext>
                </a:extLst>
              </p:cNvPr>
              <p:cNvGrpSpPr/>
              <p:nvPr/>
            </p:nvGrpSpPr>
            <p:grpSpPr>
              <a:xfrm>
                <a:off x="1454553" y="3870975"/>
                <a:ext cx="413717" cy="400662"/>
                <a:chOff x="7567344" y="2505303"/>
                <a:chExt cx="413717" cy="400662"/>
              </a:xfrm>
            </p:grpSpPr>
            <p:sp>
              <p:nvSpPr>
                <p:cNvPr id="130" name="사각형: 둥근 모서리 129">
                  <a:extLst>
                    <a:ext uri="{FF2B5EF4-FFF2-40B4-BE49-F238E27FC236}">
                      <a16:creationId xmlns:a16="http://schemas.microsoft.com/office/drawing/2014/main" id="{A35F8E9A-E45E-A1A6-9B56-84F83BD2EF96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131" name="그래픽 130">
                  <a:extLst>
                    <a:ext uri="{FF2B5EF4-FFF2-40B4-BE49-F238E27FC236}">
                      <a16:creationId xmlns:a16="http://schemas.microsoft.com/office/drawing/2014/main" id="{B8CFF060-3183-9C03-9350-EA1A1B205E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F75FBA02-923D-1E7D-8376-DEBD2D4BFE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4553" y="3815597"/>
                <a:ext cx="4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D450CCD7-C36A-4FD1-1065-795F68E33E9F}"/>
                </a:ext>
              </a:extLst>
            </p:cNvPr>
            <p:cNvGrpSpPr/>
            <p:nvPr/>
          </p:nvGrpSpPr>
          <p:grpSpPr>
            <a:xfrm>
              <a:off x="1818822" y="3362195"/>
              <a:ext cx="432000" cy="909442"/>
              <a:chOff x="1454553" y="3362195"/>
              <a:chExt cx="432000" cy="909442"/>
            </a:xfrm>
          </p:grpSpPr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40F4AA68-3A73-419B-203D-3E5CB956FAB2}"/>
                  </a:ext>
                </a:extLst>
              </p:cNvPr>
              <p:cNvGrpSpPr/>
              <p:nvPr/>
            </p:nvGrpSpPr>
            <p:grpSpPr>
              <a:xfrm>
                <a:off x="1454553" y="3362195"/>
                <a:ext cx="413717" cy="400662"/>
                <a:chOff x="7567344" y="2505303"/>
                <a:chExt cx="413717" cy="400662"/>
              </a:xfrm>
            </p:grpSpPr>
            <p:sp>
              <p:nvSpPr>
                <p:cNvPr id="125" name="사각형: 둥근 모서리 124">
                  <a:extLst>
                    <a:ext uri="{FF2B5EF4-FFF2-40B4-BE49-F238E27FC236}">
                      <a16:creationId xmlns:a16="http://schemas.microsoft.com/office/drawing/2014/main" id="{71B0B32C-ED3D-F243-34A5-D63F53E46052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126" name="그래픽 125">
                  <a:extLst>
                    <a:ext uri="{FF2B5EF4-FFF2-40B4-BE49-F238E27FC236}">
                      <a16:creationId xmlns:a16="http://schemas.microsoft.com/office/drawing/2014/main" id="{20B08241-4823-E811-F281-6EC4612CFD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5ED61EE1-DEC3-B571-5CD5-424DECFFC5F7}"/>
                  </a:ext>
                </a:extLst>
              </p:cNvPr>
              <p:cNvGrpSpPr/>
              <p:nvPr/>
            </p:nvGrpSpPr>
            <p:grpSpPr>
              <a:xfrm>
                <a:off x="1454553" y="3870975"/>
                <a:ext cx="413717" cy="400662"/>
                <a:chOff x="7567344" y="2505303"/>
                <a:chExt cx="413717" cy="400662"/>
              </a:xfrm>
            </p:grpSpPr>
            <p:sp>
              <p:nvSpPr>
                <p:cNvPr id="123" name="사각형: 둥근 모서리 122">
                  <a:extLst>
                    <a:ext uri="{FF2B5EF4-FFF2-40B4-BE49-F238E27FC236}">
                      <a16:creationId xmlns:a16="http://schemas.microsoft.com/office/drawing/2014/main" id="{3ADB14A5-C9C3-940D-683F-E172A83095BB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124" name="그래픽 123">
                  <a:extLst>
                    <a:ext uri="{FF2B5EF4-FFF2-40B4-BE49-F238E27FC236}">
                      <a16:creationId xmlns:a16="http://schemas.microsoft.com/office/drawing/2014/main" id="{E7F8BDD4-32FE-670E-E5C5-27DB38C5FA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CB8167BA-7FA4-72E5-FDE5-E960A8A79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4553" y="3815597"/>
                <a:ext cx="4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9AB8228-9330-712C-BD59-A024F74AAE3D}"/>
                </a:ext>
              </a:extLst>
            </p:cNvPr>
            <p:cNvSpPr/>
            <p:nvPr/>
          </p:nvSpPr>
          <p:spPr>
            <a:xfrm>
              <a:off x="1493308" y="3630333"/>
              <a:ext cx="343936" cy="315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÷</a:t>
              </a:r>
              <a:endParaRPr lang="ko-KR" altLang="en-US" sz="20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4D65B1B4-CC93-B53F-D401-553716AEE2AD}"/>
              </a:ext>
            </a:extLst>
          </p:cNvPr>
          <p:cNvGrpSpPr/>
          <p:nvPr/>
        </p:nvGrpSpPr>
        <p:grpSpPr>
          <a:xfrm>
            <a:off x="1124126" y="4479602"/>
            <a:ext cx="998922" cy="408610"/>
            <a:chOff x="7567344" y="2505303"/>
            <a:chExt cx="998922" cy="408610"/>
          </a:xfrm>
        </p:grpSpPr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2A2A520B-B0ED-631F-3B47-D269C1B2E984}"/>
                </a:ext>
              </a:extLst>
            </p:cNvPr>
            <p:cNvSpPr/>
            <p:nvPr/>
          </p:nvSpPr>
          <p:spPr>
            <a:xfrm>
              <a:off x="7567344" y="2505303"/>
              <a:ext cx="998922" cy="40861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36" name="그래픽 135">
              <a:extLst>
                <a:ext uri="{FF2B5EF4-FFF2-40B4-BE49-F238E27FC236}">
                  <a16:creationId xmlns:a16="http://schemas.microsoft.com/office/drawing/2014/main" id="{A40761BD-B018-3976-7663-859BE8C81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4931" y="2647340"/>
              <a:ext cx="176800" cy="124238"/>
            </a:xfrm>
            <a:prstGeom prst="rect">
              <a:avLst/>
            </a:prstGeom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46B466D1-0F58-F6AD-5768-C9AC58BDDD4E}"/>
              </a:ext>
            </a:extLst>
          </p:cNvPr>
          <p:cNvGrpSpPr/>
          <p:nvPr/>
        </p:nvGrpSpPr>
        <p:grpSpPr>
          <a:xfrm>
            <a:off x="2457745" y="4479602"/>
            <a:ext cx="998922" cy="408610"/>
            <a:chOff x="7567344" y="2505303"/>
            <a:chExt cx="998922" cy="408610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5D532601-AAA8-E5E3-FA34-D3D0C1396C29}"/>
                </a:ext>
              </a:extLst>
            </p:cNvPr>
            <p:cNvSpPr/>
            <p:nvPr/>
          </p:nvSpPr>
          <p:spPr>
            <a:xfrm>
              <a:off x="7567344" y="2505303"/>
              <a:ext cx="998922" cy="40861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39" name="그래픽 138">
              <a:extLst>
                <a:ext uri="{FF2B5EF4-FFF2-40B4-BE49-F238E27FC236}">
                  <a16:creationId xmlns:a16="http://schemas.microsoft.com/office/drawing/2014/main" id="{6DA0AFBF-C151-C38C-225D-20A5EFEF1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4931" y="2647340"/>
              <a:ext cx="176800" cy="124238"/>
            </a:xfrm>
            <a:prstGeom prst="rect">
              <a:avLst/>
            </a:prstGeom>
          </p:spPr>
        </p:pic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D6DC56C-F3AE-835C-E863-0019CC56B8DC}"/>
              </a:ext>
            </a:extLst>
          </p:cNvPr>
          <p:cNvGrpSpPr/>
          <p:nvPr/>
        </p:nvGrpSpPr>
        <p:grpSpPr>
          <a:xfrm>
            <a:off x="3766746" y="4479602"/>
            <a:ext cx="998922" cy="408610"/>
            <a:chOff x="7567344" y="2505303"/>
            <a:chExt cx="998922" cy="408610"/>
          </a:xfrm>
        </p:grpSpPr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83FA608E-CEE7-ECBD-C72A-3B63CF0E3805}"/>
                </a:ext>
              </a:extLst>
            </p:cNvPr>
            <p:cNvSpPr/>
            <p:nvPr/>
          </p:nvSpPr>
          <p:spPr>
            <a:xfrm>
              <a:off x="7567344" y="2505303"/>
              <a:ext cx="998922" cy="40861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42" name="그래픽 141">
              <a:extLst>
                <a:ext uri="{FF2B5EF4-FFF2-40B4-BE49-F238E27FC236}">
                  <a16:creationId xmlns:a16="http://schemas.microsoft.com/office/drawing/2014/main" id="{6563AEA2-596F-33CF-79D3-65BE92CAB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4931" y="2647340"/>
              <a:ext cx="176800" cy="124238"/>
            </a:xfrm>
            <a:prstGeom prst="rect">
              <a:avLst/>
            </a:prstGeom>
          </p:spPr>
        </p:pic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0AE0C92-3568-F918-75C9-25893D46BEB2}"/>
              </a:ext>
            </a:extLst>
          </p:cNvPr>
          <p:cNvGrpSpPr/>
          <p:nvPr/>
        </p:nvGrpSpPr>
        <p:grpSpPr>
          <a:xfrm>
            <a:off x="5058676" y="4479602"/>
            <a:ext cx="998922" cy="408610"/>
            <a:chOff x="7567344" y="2505303"/>
            <a:chExt cx="998922" cy="408610"/>
          </a:xfrm>
        </p:grpSpPr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7E3FD768-F9E9-0B0C-DE9D-6E83DA0F9F94}"/>
                </a:ext>
              </a:extLst>
            </p:cNvPr>
            <p:cNvSpPr/>
            <p:nvPr/>
          </p:nvSpPr>
          <p:spPr>
            <a:xfrm>
              <a:off x="7567344" y="2505303"/>
              <a:ext cx="998922" cy="40861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45" name="그래픽 144">
              <a:extLst>
                <a:ext uri="{FF2B5EF4-FFF2-40B4-BE49-F238E27FC236}">
                  <a16:creationId xmlns:a16="http://schemas.microsoft.com/office/drawing/2014/main" id="{3D1A7AF2-B8DA-20EC-3F56-8279CEED8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4931" y="2647340"/>
              <a:ext cx="176800" cy="124238"/>
            </a:xfrm>
            <a:prstGeom prst="rect">
              <a:avLst/>
            </a:prstGeom>
          </p:spPr>
        </p:pic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306BD451-AEAC-B651-241F-FB99F3FDAC7D}"/>
              </a:ext>
            </a:extLst>
          </p:cNvPr>
          <p:cNvGrpSpPr/>
          <p:nvPr/>
        </p:nvGrpSpPr>
        <p:grpSpPr>
          <a:xfrm>
            <a:off x="6382452" y="4479602"/>
            <a:ext cx="998922" cy="408610"/>
            <a:chOff x="7567344" y="2505303"/>
            <a:chExt cx="998922" cy="408610"/>
          </a:xfrm>
        </p:grpSpPr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6620B19F-C149-10FC-BBCA-46D6FF61B10B}"/>
                </a:ext>
              </a:extLst>
            </p:cNvPr>
            <p:cNvSpPr/>
            <p:nvPr/>
          </p:nvSpPr>
          <p:spPr>
            <a:xfrm>
              <a:off x="7567344" y="2505303"/>
              <a:ext cx="998922" cy="40861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48" name="그래픽 147">
              <a:extLst>
                <a:ext uri="{FF2B5EF4-FFF2-40B4-BE49-F238E27FC236}">
                  <a16:creationId xmlns:a16="http://schemas.microsoft.com/office/drawing/2014/main" id="{0DAD9173-DC1F-0CB0-8BDC-19E2C26AE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4931" y="2647340"/>
              <a:ext cx="176800" cy="124238"/>
            </a:xfrm>
            <a:prstGeom prst="rect">
              <a:avLst/>
            </a:prstGeom>
          </p:spPr>
        </p:pic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4DEDD0AF-08A6-D830-2565-8387FC03C19C}"/>
              </a:ext>
            </a:extLst>
          </p:cNvPr>
          <p:cNvGrpSpPr/>
          <p:nvPr/>
        </p:nvGrpSpPr>
        <p:grpSpPr>
          <a:xfrm>
            <a:off x="7688120" y="4479602"/>
            <a:ext cx="998922" cy="408610"/>
            <a:chOff x="7567344" y="2505303"/>
            <a:chExt cx="998922" cy="408610"/>
          </a:xfrm>
        </p:grpSpPr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3166CDE4-E696-AA20-516F-0B4D45F34D32}"/>
                </a:ext>
              </a:extLst>
            </p:cNvPr>
            <p:cNvSpPr/>
            <p:nvPr/>
          </p:nvSpPr>
          <p:spPr>
            <a:xfrm>
              <a:off x="7567344" y="2505303"/>
              <a:ext cx="998922" cy="40861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51" name="그래픽 150">
              <a:extLst>
                <a:ext uri="{FF2B5EF4-FFF2-40B4-BE49-F238E27FC236}">
                  <a16:creationId xmlns:a16="http://schemas.microsoft.com/office/drawing/2014/main" id="{A55B28C8-0C50-8FB6-AC3E-710A240CF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4931" y="2647340"/>
              <a:ext cx="176800" cy="124238"/>
            </a:xfrm>
            <a:prstGeom prst="rect">
              <a:avLst/>
            </a:prstGeom>
          </p:spPr>
        </p:pic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5D6F5F4C-D9C1-8573-3100-8A261D840EDD}"/>
              </a:ext>
            </a:extLst>
          </p:cNvPr>
          <p:cNvGrpSpPr/>
          <p:nvPr/>
        </p:nvGrpSpPr>
        <p:grpSpPr>
          <a:xfrm>
            <a:off x="1124126" y="5011110"/>
            <a:ext cx="998922" cy="408610"/>
            <a:chOff x="7567344" y="2505303"/>
            <a:chExt cx="998922" cy="408610"/>
          </a:xfrm>
        </p:grpSpPr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3001B565-0BC5-7032-630B-1649AC827E84}"/>
                </a:ext>
              </a:extLst>
            </p:cNvPr>
            <p:cNvSpPr/>
            <p:nvPr/>
          </p:nvSpPr>
          <p:spPr>
            <a:xfrm>
              <a:off x="7567344" y="2505303"/>
              <a:ext cx="998922" cy="40861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54" name="그래픽 153">
              <a:extLst>
                <a:ext uri="{FF2B5EF4-FFF2-40B4-BE49-F238E27FC236}">
                  <a16:creationId xmlns:a16="http://schemas.microsoft.com/office/drawing/2014/main" id="{85809084-8816-78F2-D3ED-4DDEA2239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4931" y="2647340"/>
              <a:ext cx="176800" cy="124238"/>
            </a:xfrm>
            <a:prstGeom prst="rect">
              <a:avLst/>
            </a:prstGeom>
          </p:spPr>
        </p:pic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8F068810-F185-291D-389A-B2547648B655}"/>
              </a:ext>
            </a:extLst>
          </p:cNvPr>
          <p:cNvGrpSpPr/>
          <p:nvPr/>
        </p:nvGrpSpPr>
        <p:grpSpPr>
          <a:xfrm>
            <a:off x="2457745" y="5011110"/>
            <a:ext cx="998922" cy="408610"/>
            <a:chOff x="7567344" y="2505303"/>
            <a:chExt cx="998922" cy="408610"/>
          </a:xfrm>
        </p:grpSpPr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373EA3ED-EB4B-B7D0-E458-73F380320CF0}"/>
                </a:ext>
              </a:extLst>
            </p:cNvPr>
            <p:cNvSpPr/>
            <p:nvPr/>
          </p:nvSpPr>
          <p:spPr>
            <a:xfrm>
              <a:off x="7567344" y="2505303"/>
              <a:ext cx="998922" cy="40861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57" name="그래픽 156">
              <a:extLst>
                <a:ext uri="{FF2B5EF4-FFF2-40B4-BE49-F238E27FC236}">
                  <a16:creationId xmlns:a16="http://schemas.microsoft.com/office/drawing/2014/main" id="{9636F019-56F1-A0F5-F791-154C66088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4931" y="2647340"/>
              <a:ext cx="176800" cy="124238"/>
            </a:xfrm>
            <a:prstGeom prst="rect">
              <a:avLst/>
            </a:prstGeom>
          </p:spPr>
        </p:pic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387293CE-1B37-D401-FAE8-385F9560F076}"/>
              </a:ext>
            </a:extLst>
          </p:cNvPr>
          <p:cNvGrpSpPr/>
          <p:nvPr/>
        </p:nvGrpSpPr>
        <p:grpSpPr>
          <a:xfrm>
            <a:off x="3766746" y="5011110"/>
            <a:ext cx="998922" cy="408610"/>
            <a:chOff x="7567344" y="2505303"/>
            <a:chExt cx="998922" cy="408610"/>
          </a:xfrm>
        </p:grpSpPr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22FAC6E5-5C37-3965-227E-59DC0BC5098E}"/>
                </a:ext>
              </a:extLst>
            </p:cNvPr>
            <p:cNvSpPr/>
            <p:nvPr/>
          </p:nvSpPr>
          <p:spPr>
            <a:xfrm>
              <a:off x="7567344" y="2505303"/>
              <a:ext cx="998922" cy="40861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60" name="그래픽 159">
              <a:extLst>
                <a:ext uri="{FF2B5EF4-FFF2-40B4-BE49-F238E27FC236}">
                  <a16:creationId xmlns:a16="http://schemas.microsoft.com/office/drawing/2014/main" id="{1585E22E-F3CB-1EE0-FBD4-04A1024F4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4931" y="2647340"/>
              <a:ext cx="176800" cy="124238"/>
            </a:xfrm>
            <a:prstGeom prst="rect">
              <a:avLst/>
            </a:prstGeom>
          </p:spPr>
        </p:pic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8212E96-E568-1CA7-2F4D-7852B963ED3E}"/>
              </a:ext>
            </a:extLst>
          </p:cNvPr>
          <p:cNvGrpSpPr/>
          <p:nvPr/>
        </p:nvGrpSpPr>
        <p:grpSpPr>
          <a:xfrm>
            <a:off x="5058676" y="5011110"/>
            <a:ext cx="998922" cy="408610"/>
            <a:chOff x="7567344" y="2505303"/>
            <a:chExt cx="998922" cy="408610"/>
          </a:xfrm>
        </p:grpSpPr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8AB503C6-D8C2-C4DD-5198-9F6AA48BE782}"/>
                </a:ext>
              </a:extLst>
            </p:cNvPr>
            <p:cNvSpPr/>
            <p:nvPr/>
          </p:nvSpPr>
          <p:spPr>
            <a:xfrm>
              <a:off x="7567344" y="2505303"/>
              <a:ext cx="998922" cy="40861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63" name="그래픽 162">
              <a:extLst>
                <a:ext uri="{FF2B5EF4-FFF2-40B4-BE49-F238E27FC236}">
                  <a16:creationId xmlns:a16="http://schemas.microsoft.com/office/drawing/2014/main" id="{40F1117A-0AA9-B71A-DFA1-0DF10480D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4931" y="2647340"/>
              <a:ext cx="176800" cy="124238"/>
            </a:xfrm>
            <a:prstGeom prst="rect">
              <a:avLst/>
            </a:prstGeom>
          </p:spPr>
        </p:pic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B5C123B3-8BC5-6AD3-59E2-F98743E8C1EC}"/>
              </a:ext>
            </a:extLst>
          </p:cNvPr>
          <p:cNvGrpSpPr/>
          <p:nvPr/>
        </p:nvGrpSpPr>
        <p:grpSpPr>
          <a:xfrm>
            <a:off x="6382452" y="5011110"/>
            <a:ext cx="998922" cy="408610"/>
            <a:chOff x="7567344" y="2505303"/>
            <a:chExt cx="998922" cy="408610"/>
          </a:xfrm>
        </p:grpSpPr>
        <p:sp>
          <p:nvSpPr>
            <p:cNvPr id="165" name="사각형: 둥근 모서리 164">
              <a:extLst>
                <a:ext uri="{FF2B5EF4-FFF2-40B4-BE49-F238E27FC236}">
                  <a16:creationId xmlns:a16="http://schemas.microsoft.com/office/drawing/2014/main" id="{F700CBBA-EEA8-15FE-A92F-704F8DFA77E0}"/>
                </a:ext>
              </a:extLst>
            </p:cNvPr>
            <p:cNvSpPr/>
            <p:nvPr/>
          </p:nvSpPr>
          <p:spPr>
            <a:xfrm>
              <a:off x="7567344" y="2505303"/>
              <a:ext cx="998922" cy="40861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66" name="그래픽 165">
              <a:extLst>
                <a:ext uri="{FF2B5EF4-FFF2-40B4-BE49-F238E27FC236}">
                  <a16:creationId xmlns:a16="http://schemas.microsoft.com/office/drawing/2014/main" id="{80D9930C-DE8A-6BD6-D127-D5C048683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4931" y="2647340"/>
              <a:ext cx="176800" cy="124238"/>
            </a:xfrm>
            <a:prstGeom prst="rect">
              <a:avLst/>
            </a:prstGeom>
          </p:spPr>
        </p:pic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5F8E5503-E0F1-5A82-5063-0BFC6A76255A}"/>
              </a:ext>
            </a:extLst>
          </p:cNvPr>
          <p:cNvGrpSpPr/>
          <p:nvPr/>
        </p:nvGrpSpPr>
        <p:grpSpPr>
          <a:xfrm>
            <a:off x="7688120" y="5011110"/>
            <a:ext cx="998922" cy="408610"/>
            <a:chOff x="7567344" y="2505303"/>
            <a:chExt cx="998922" cy="408610"/>
          </a:xfrm>
        </p:grpSpPr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1CA9B492-EB7D-DB99-CE28-1DD60273A54B}"/>
                </a:ext>
              </a:extLst>
            </p:cNvPr>
            <p:cNvSpPr/>
            <p:nvPr/>
          </p:nvSpPr>
          <p:spPr>
            <a:xfrm>
              <a:off x="7567344" y="2505303"/>
              <a:ext cx="998922" cy="40861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69" name="그래픽 168">
              <a:extLst>
                <a:ext uri="{FF2B5EF4-FFF2-40B4-BE49-F238E27FC236}">
                  <a16:creationId xmlns:a16="http://schemas.microsoft.com/office/drawing/2014/main" id="{A681F4DE-F62D-8E9D-CFF9-9AA0AD18A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4931" y="2647340"/>
              <a:ext cx="176800" cy="124238"/>
            </a:xfrm>
            <a:prstGeom prst="rect">
              <a:avLst/>
            </a:prstGeom>
          </p:spPr>
        </p:pic>
      </p:grp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B088FE86-52D0-CDFD-FFB3-9576B4E167B3}"/>
              </a:ext>
            </a:extLst>
          </p:cNvPr>
          <p:cNvSpPr/>
          <p:nvPr/>
        </p:nvSpPr>
        <p:spPr>
          <a:xfrm>
            <a:off x="1644309" y="2231695"/>
            <a:ext cx="360000" cy="246220"/>
          </a:xfrm>
          <a:prstGeom prst="roundRect">
            <a:avLst>
              <a:gd name="adj" fmla="val 13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97EE23-2101-0954-4289-F66B449734D5}"/>
              </a:ext>
            </a:extLst>
          </p:cNvPr>
          <p:cNvSpPr txBox="1"/>
          <p:nvPr/>
        </p:nvSpPr>
        <p:spPr>
          <a:xfrm>
            <a:off x="1644309" y="2231694"/>
            <a:ext cx="3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</a:t>
            </a: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B83BA852-C47A-50CA-5242-D0F82A28E75F}"/>
              </a:ext>
            </a:extLst>
          </p:cNvPr>
          <p:cNvSpPr/>
          <p:nvPr/>
        </p:nvSpPr>
        <p:spPr>
          <a:xfrm>
            <a:off x="2065613" y="2231695"/>
            <a:ext cx="396000" cy="246220"/>
          </a:xfrm>
          <a:prstGeom prst="roundRect">
            <a:avLst>
              <a:gd name="adj" fmla="val 13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F2641BE-7D20-6658-C6F4-3B327E67DAD8}"/>
              </a:ext>
            </a:extLst>
          </p:cNvPr>
          <p:cNvSpPr txBox="1"/>
          <p:nvPr/>
        </p:nvSpPr>
        <p:spPr>
          <a:xfrm>
            <a:off x="2065613" y="2231694"/>
            <a:ext cx="396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1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</a:t>
            </a: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B5FAE215-4045-C0FD-A66F-276F2B5F9662}"/>
              </a:ext>
            </a:extLst>
          </p:cNvPr>
          <p:cNvSpPr/>
          <p:nvPr/>
        </p:nvSpPr>
        <p:spPr>
          <a:xfrm>
            <a:off x="2521076" y="2231695"/>
            <a:ext cx="396000" cy="246220"/>
          </a:xfrm>
          <a:prstGeom prst="roundRect">
            <a:avLst>
              <a:gd name="adj" fmla="val 13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127A983-DC34-9703-936A-7A8C73513943}"/>
              </a:ext>
            </a:extLst>
          </p:cNvPr>
          <p:cNvSpPr txBox="1"/>
          <p:nvPr/>
        </p:nvSpPr>
        <p:spPr>
          <a:xfrm>
            <a:off x="2521076" y="2231694"/>
            <a:ext cx="39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1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</a:t>
            </a: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4E007A3C-3DC2-819A-7D6E-F75E2A591D7A}"/>
              </a:ext>
            </a:extLst>
          </p:cNvPr>
          <p:cNvSpPr/>
          <p:nvPr/>
        </p:nvSpPr>
        <p:spPr>
          <a:xfrm>
            <a:off x="2974373" y="2231695"/>
            <a:ext cx="396000" cy="246220"/>
          </a:xfrm>
          <a:prstGeom prst="roundRect">
            <a:avLst>
              <a:gd name="adj" fmla="val 13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AE1AF1E-9CA7-70F9-427B-AAFBEAA27042}"/>
              </a:ext>
            </a:extLst>
          </p:cNvPr>
          <p:cNvSpPr txBox="1"/>
          <p:nvPr/>
        </p:nvSpPr>
        <p:spPr>
          <a:xfrm>
            <a:off x="2974373" y="2231694"/>
            <a:ext cx="39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sz="1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</a:t>
            </a: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DB1C8009-DFFD-8A19-1520-6895EA4EB407}"/>
              </a:ext>
            </a:extLst>
          </p:cNvPr>
          <p:cNvSpPr/>
          <p:nvPr/>
        </p:nvSpPr>
        <p:spPr>
          <a:xfrm>
            <a:off x="3429836" y="2231695"/>
            <a:ext cx="396000" cy="246220"/>
          </a:xfrm>
          <a:prstGeom prst="roundRect">
            <a:avLst>
              <a:gd name="adj" fmla="val 13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8C2E2E7-DBC5-0CEE-173E-0656692D8D22}"/>
              </a:ext>
            </a:extLst>
          </p:cNvPr>
          <p:cNvSpPr txBox="1"/>
          <p:nvPr/>
        </p:nvSpPr>
        <p:spPr>
          <a:xfrm>
            <a:off x="3429836" y="2231694"/>
            <a:ext cx="39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1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</a:t>
            </a:r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1929EF0C-0DF5-57E7-A011-859637D54C46}"/>
              </a:ext>
            </a:extLst>
          </p:cNvPr>
          <p:cNvSpPr/>
          <p:nvPr/>
        </p:nvSpPr>
        <p:spPr>
          <a:xfrm>
            <a:off x="3883133" y="2231695"/>
            <a:ext cx="396000" cy="246220"/>
          </a:xfrm>
          <a:prstGeom prst="roundRect">
            <a:avLst>
              <a:gd name="adj" fmla="val 13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644F3A0-F550-A28C-0346-E3A3B778D58E}"/>
              </a:ext>
            </a:extLst>
          </p:cNvPr>
          <p:cNvSpPr txBox="1"/>
          <p:nvPr/>
        </p:nvSpPr>
        <p:spPr>
          <a:xfrm>
            <a:off x="3883133" y="2231694"/>
            <a:ext cx="39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1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</a:t>
            </a:r>
          </a:p>
        </p:txBody>
      </p:sp>
      <p:pic>
        <p:nvPicPr>
          <p:cNvPr id="193" name="그림 192">
            <a:extLst>
              <a:ext uri="{FF2B5EF4-FFF2-40B4-BE49-F238E27FC236}">
                <a16:creationId xmlns:a16="http://schemas.microsoft.com/office/drawing/2014/main" id="{BECFE9A1-F84F-4285-A35B-5106F78797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35" t="3475" r="1563" b="5319"/>
          <a:stretch/>
        </p:blipFill>
        <p:spPr>
          <a:xfrm>
            <a:off x="4438175" y="1983839"/>
            <a:ext cx="2185544" cy="737670"/>
          </a:xfrm>
          <a:prstGeom prst="roundRect">
            <a:avLst>
              <a:gd name="adj" fmla="val 12944"/>
            </a:avLst>
          </a:prstGeom>
          <a:ln>
            <a:solidFill>
              <a:schemeClr val="tx1"/>
            </a:solidFill>
          </a:ln>
        </p:spPr>
      </p:pic>
      <p:sp>
        <p:nvSpPr>
          <p:cNvPr id="194" name="타원형 설명선 481">
            <a:extLst>
              <a:ext uri="{FF2B5EF4-FFF2-40B4-BE49-F238E27FC236}">
                <a16:creationId xmlns:a16="http://schemas.microsoft.com/office/drawing/2014/main" id="{09C1F8EA-A2A0-BA21-38A3-44995FA92894}"/>
              </a:ext>
            </a:extLst>
          </p:cNvPr>
          <p:cNvSpPr/>
          <p:nvPr/>
        </p:nvSpPr>
        <p:spPr>
          <a:xfrm>
            <a:off x="1485267" y="2062245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195" name="타원형 설명선 481">
            <a:extLst>
              <a:ext uri="{FF2B5EF4-FFF2-40B4-BE49-F238E27FC236}">
                <a16:creationId xmlns:a16="http://schemas.microsoft.com/office/drawing/2014/main" id="{713E1CFE-908C-8EFF-CA7D-DC29A0E07C64}"/>
              </a:ext>
            </a:extLst>
          </p:cNvPr>
          <p:cNvSpPr/>
          <p:nvPr/>
        </p:nvSpPr>
        <p:spPr>
          <a:xfrm>
            <a:off x="4330175" y="182805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00B0F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1-1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196" name="타원형 설명선 481">
            <a:extLst>
              <a:ext uri="{FF2B5EF4-FFF2-40B4-BE49-F238E27FC236}">
                <a16:creationId xmlns:a16="http://schemas.microsoft.com/office/drawing/2014/main" id="{C32C84F8-F72F-FB8E-D01B-ACE3424F62B1}"/>
              </a:ext>
            </a:extLst>
          </p:cNvPr>
          <p:cNvSpPr/>
          <p:nvPr/>
        </p:nvSpPr>
        <p:spPr>
          <a:xfrm>
            <a:off x="980728" y="3212017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56" name="타원형 설명선 481">
            <a:extLst>
              <a:ext uri="{FF2B5EF4-FFF2-40B4-BE49-F238E27FC236}">
                <a16:creationId xmlns:a16="http://schemas.microsoft.com/office/drawing/2014/main" id="{45F6DF79-BC79-0E02-BBF6-572B5789FA4C}"/>
              </a:ext>
            </a:extLst>
          </p:cNvPr>
          <p:cNvSpPr/>
          <p:nvPr/>
        </p:nvSpPr>
        <p:spPr>
          <a:xfrm>
            <a:off x="8480524" y="536901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200" name="Group 57">
            <a:extLst>
              <a:ext uri="{FF2B5EF4-FFF2-40B4-BE49-F238E27FC236}">
                <a16:creationId xmlns:a16="http://schemas.microsoft.com/office/drawing/2014/main" id="{44D5EFD5-705A-61B3-7F3F-4A4D3EC3D7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0888"/>
              </p:ext>
            </p:extLst>
          </p:nvPr>
        </p:nvGraphicFramePr>
        <p:xfrm>
          <a:off x="9125395" y="1034776"/>
          <a:ext cx="3026272" cy="106677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4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카드 선택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</a:t>
                      </a: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회차에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 맞는 카드가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1-1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에 노출됨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113342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입력창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603902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제출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결과 화면이 전송됨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338017"/>
                  </a:ext>
                </a:extLst>
              </a:tr>
            </a:tbl>
          </a:graphicData>
        </a:graphic>
      </p:graphicFrame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D07ED3FD-0397-4B28-A034-CD90E513C0FC}"/>
              </a:ext>
            </a:extLst>
          </p:cNvPr>
          <p:cNvGrpSpPr/>
          <p:nvPr/>
        </p:nvGrpSpPr>
        <p:grpSpPr>
          <a:xfrm>
            <a:off x="8550551" y="5564219"/>
            <a:ext cx="291946" cy="291946"/>
            <a:chOff x="892906" y="5665612"/>
            <a:chExt cx="291946" cy="291946"/>
          </a:xfrm>
        </p:grpSpPr>
        <p:sp>
          <p:nvSpPr>
            <p:cNvPr id="181" name="Google Shape;536;p13">
              <a:extLst>
                <a:ext uri="{FF2B5EF4-FFF2-40B4-BE49-F238E27FC236}">
                  <a16:creationId xmlns:a16="http://schemas.microsoft.com/office/drawing/2014/main" id="{2B19BE86-88C0-4CCA-9E33-DE05FC4AF567}"/>
                </a:ext>
              </a:extLst>
            </p:cNvPr>
            <p:cNvSpPr/>
            <p:nvPr/>
          </p:nvSpPr>
          <p:spPr>
            <a:xfrm>
              <a:off x="892906" y="5665612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sp>
          <p:nvSpPr>
            <p:cNvPr id="182" name="Google Shape;537;p13">
              <a:extLst>
                <a:ext uri="{FF2B5EF4-FFF2-40B4-BE49-F238E27FC236}">
                  <a16:creationId xmlns:a16="http://schemas.microsoft.com/office/drawing/2014/main" id="{A04625D6-C730-4F73-BBD5-DB06E30C468B}"/>
                </a:ext>
              </a:extLst>
            </p:cNvPr>
            <p:cNvSpPr/>
            <p:nvPr/>
          </p:nvSpPr>
          <p:spPr>
            <a:xfrm>
              <a:off x="971212" y="5751531"/>
              <a:ext cx="135334" cy="120109"/>
            </a:xfrm>
            <a:custGeom>
              <a:avLst/>
              <a:gdLst/>
              <a:ahLst/>
              <a:cxnLst/>
              <a:rect l="l" t="t" r="r" b="b"/>
              <a:pathLst>
                <a:path w="525" h="467" extrusionOk="0">
                  <a:moveTo>
                    <a:pt x="504" y="3"/>
                  </a:moveTo>
                  <a:cubicBezTo>
                    <a:pt x="500" y="3"/>
                    <a:pt x="497" y="6"/>
                    <a:pt x="495" y="9"/>
                  </a:cubicBezTo>
                  <a:lnTo>
                    <a:pt x="223" y="431"/>
                  </a:lnTo>
                  <a:lnTo>
                    <a:pt x="35" y="262"/>
                  </a:lnTo>
                  <a:cubicBezTo>
                    <a:pt x="22" y="245"/>
                    <a:pt x="0" y="271"/>
                    <a:pt x="18" y="282"/>
                  </a:cubicBezTo>
                  <a:lnTo>
                    <a:pt x="217" y="462"/>
                  </a:lnTo>
                  <a:cubicBezTo>
                    <a:pt x="223" y="467"/>
                    <a:pt x="232" y="466"/>
                    <a:pt x="237" y="459"/>
                  </a:cubicBezTo>
                  <a:lnTo>
                    <a:pt x="518" y="23"/>
                  </a:lnTo>
                  <a:cubicBezTo>
                    <a:pt x="525" y="13"/>
                    <a:pt x="515" y="0"/>
                    <a:pt x="504" y="3"/>
                  </a:cubicBezTo>
                  <a:close/>
                </a:path>
              </a:pathLst>
            </a:custGeom>
            <a:solidFill>
              <a:srgbClr val="59595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나눔스퀘어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706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212E4-18CB-58D2-0D20-1468DF784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5E90D-9783-AA08-D380-2EE278BA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_6-2-1_놀이를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다를까요</a:t>
            </a:r>
            <a:r>
              <a:rPr lang="en-US" altLang="ko-KR" dirty="0">
                <a:ea typeface="Pretendard"/>
              </a:rPr>
              <a:t>, </a:t>
            </a:r>
            <a:r>
              <a:rPr lang="ko-KR" altLang="en-US" dirty="0">
                <a:ea typeface="Pretendard"/>
              </a:rPr>
              <a:t>같을까요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AAE8F-0EBB-36B3-D111-0727A50CC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233A2E-3827-77C9-60D8-915063C3FF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CB0324-4E19-1D1A-5EBB-EB85DC044F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7" name="텍스트 개체 틀 7">
            <a:extLst>
              <a:ext uri="{FF2B5EF4-FFF2-40B4-BE49-F238E27FC236}">
                <a16:creationId xmlns:a16="http://schemas.microsoft.com/office/drawing/2014/main" id="{3A56DB0A-2A87-8C24-74F4-0A1C1F0E8394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교사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DF32037D-F7BB-E010-2209-3FD29933BCBC}"/>
              </a:ext>
            </a:extLst>
          </p:cNvPr>
          <p:cNvGrpSpPr/>
          <p:nvPr/>
        </p:nvGrpSpPr>
        <p:grpSpPr>
          <a:xfrm>
            <a:off x="8202764" y="5559080"/>
            <a:ext cx="291946" cy="291946"/>
            <a:chOff x="1380932" y="5665612"/>
            <a:chExt cx="291946" cy="291946"/>
          </a:xfrm>
        </p:grpSpPr>
        <p:sp>
          <p:nvSpPr>
            <p:cNvPr id="108" name="Google Shape;534;p13">
              <a:extLst>
                <a:ext uri="{FF2B5EF4-FFF2-40B4-BE49-F238E27FC236}">
                  <a16:creationId xmlns:a16="http://schemas.microsoft.com/office/drawing/2014/main" id="{A83EFB01-3F5F-E739-27D9-0C4974FF8D82}"/>
                </a:ext>
              </a:extLst>
            </p:cNvPr>
            <p:cNvSpPr/>
            <p:nvPr/>
          </p:nvSpPr>
          <p:spPr>
            <a:xfrm>
              <a:off x="1380932" y="5665612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sp>
          <p:nvSpPr>
            <p:cNvPr id="109" name="Google Shape;535;p13">
              <a:extLst>
                <a:ext uri="{FF2B5EF4-FFF2-40B4-BE49-F238E27FC236}">
                  <a16:creationId xmlns:a16="http://schemas.microsoft.com/office/drawing/2014/main" id="{725BC312-55ED-23BA-96D4-E732882D0668}"/>
                </a:ext>
              </a:extLst>
            </p:cNvPr>
            <p:cNvSpPr/>
            <p:nvPr/>
          </p:nvSpPr>
          <p:spPr>
            <a:xfrm>
              <a:off x="1450704" y="5736131"/>
              <a:ext cx="152402" cy="150908"/>
            </a:xfrm>
            <a:custGeom>
              <a:avLst/>
              <a:gdLst/>
              <a:ahLst/>
              <a:cxnLst/>
              <a:rect l="l" t="t" r="r" b="b"/>
              <a:pathLst>
                <a:path w="1401" h="1401" extrusionOk="0">
                  <a:moveTo>
                    <a:pt x="543" y="0"/>
                  </a:moveTo>
                  <a:lnTo>
                    <a:pt x="0" y="108"/>
                  </a:lnTo>
                  <a:lnTo>
                    <a:pt x="165" y="273"/>
                  </a:lnTo>
                  <a:cubicBezTo>
                    <a:pt x="70" y="392"/>
                    <a:pt x="11" y="541"/>
                    <a:pt x="11" y="705"/>
                  </a:cubicBezTo>
                  <a:cubicBezTo>
                    <a:pt x="11" y="1090"/>
                    <a:pt x="322" y="1401"/>
                    <a:pt x="706" y="1401"/>
                  </a:cubicBezTo>
                  <a:cubicBezTo>
                    <a:pt x="1090" y="1401"/>
                    <a:pt x="1401" y="1090"/>
                    <a:pt x="1401" y="705"/>
                  </a:cubicBezTo>
                  <a:cubicBezTo>
                    <a:pt x="1401" y="418"/>
                    <a:pt x="1227" y="172"/>
                    <a:pt x="977" y="66"/>
                  </a:cubicBezTo>
                  <a:lnTo>
                    <a:pt x="977" y="232"/>
                  </a:lnTo>
                  <a:cubicBezTo>
                    <a:pt x="1142" y="327"/>
                    <a:pt x="1252" y="502"/>
                    <a:pt x="1252" y="705"/>
                  </a:cubicBezTo>
                  <a:cubicBezTo>
                    <a:pt x="1252" y="1007"/>
                    <a:pt x="1008" y="1252"/>
                    <a:pt x="706" y="1252"/>
                  </a:cubicBezTo>
                  <a:cubicBezTo>
                    <a:pt x="404" y="1252"/>
                    <a:pt x="160" y="1007"/>
                    <a:pt x="160" y="705"/>
                  </a:cubicBezTo>
                  <a:cubicBezTo>
                    <a:pt x="160" y="582"/>
                    <a:pt x="201" y="470"/>
                    <a:pt x="270" y="378"/>
                  </a:cubicBezTo>
                  <a:lnTo>
                    <a:pt x="435" y="543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나눔스퀘어"/>
              </a:endParaRPr>
            </a:p>
          </p:txBody>
        </p:sp>
      </p:grp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83F18B75-61E5-0BAD-2107-E7BB5342F39E}"/>
              </a:ext>
            </a:extLst>
          </p:cNvPr>
          <p:cNvSpPr/>
          <p:nvPr/>
        </p:nvSpPr>
        <p:spPr>
          <a:xfrm>
            <a:off x="7407201" y="5499885"/>
            <a:ext cx="701749" cy="40861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8E502E8-2071-8792-2DB2-469F78829B73}"/>
              </a:ext>
            </a:extLst>
          </p:cNvPr>
          <p:cNvGrpSpPr/>
          <p:nvPr/>
        </p:nvGrpSpPr>
        <p:grpSpPr>
          <a:xfrm>
            <a:off x="7474037" y="5558217"/>
            <a:ext cx="291946" cy="291946"/>
            <a:chOff x="2341852" y="5665611"/>
            <a:chExt cx="291946" cy="291946"/>
          </a:xfrm>
        </p:grpSpPr>
        <p:sp>
          <p:nvSpPr>
            <p:cNvPr id="104" name="Google Shape;539;p13">
              <a:extLst>
                <a:ext uri="{FF2B5EF4-FFF2-40B4-BE49-F238E27FC236}">
                  <a16:creationId xmlns:a16="http://schemas.microsoft.com/office/drawing/2014/main" id="{B1E7CB25-2318-A2C3-6F80-A8604803B4AD}"/>
                </a:ext>
              </a:extLst>
            </p:cNvPr>
            <p:cNvSpPr/>
            <p:nvPr/>
          </p:nvSpPr>
          <p:spPr>
            <a:xfrm>
              <a:off x="2341852" y="5665611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pic>
          <p:nvPicPr>
            <p:cNvPr id="105" name="그래픽 104">
              <a:extLst>
                <a:ext uri="{FF2B5EF4-FFF2-40B4-BE49-F238E27FC236}">
                  <a16:creationId xmlns:a16="http://schemas.microsoft.com/office/drawing/2014/main" id="{66655678-B689-3BE7-7851-B479B2545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9425" y="5749465"/>
              <a:ext cx="176800" cy="124238"/>
            </a:xfrm>
            <a:prstGeom prst="rect">
              <a:avLst/>
            </a:prstGeom>
          </p:spPr>
        </p:pic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05DB3BD-4AA8-BD29-01DC-D43E34B1BEAF}"/>
              </a:ext>
            </a:extLst>
          </p:cNvPr>
          <p:cNvGraphicFramePr>
            <a:graphicFrameLocks noGrp="1"/>
          </p:cNvGraphicFramePr>
          <p:nvPr/>
        </p:nvGraphicFramePr>
        <p:xfrm>
          <a:off x="253841" y="2895698"/>
          <a:ext cx="8590394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078">
                  <a:extLst>
                    <a:ext uri="{9D8B030D-6E8A-4147-A177-3AD203B41FA5}">
                      <a16:colId xmlns:a16="http://schemas.microsoft.com/office/drawing/2014/main" val="3907813400"/>
                    </a:ext>
                  </a:extLst>
                </a:gridCol>
                <a:gridCol w="1307386">
                  <a:extLst>
                    <a:ext uri="{9D8B030D-6E8A-4147-A177-3AD203B41FA5}">
                      <a16:colId xmlns:a16="http://schemas.microsoft.com/office/drawing/2014/main" val="27720205"/>
                    </a:ext>
                  </a:extLst>
                </a:gridCol>
                <a:gridCol w="1307386">
                  <a:extLst>
                    <a:ext uri="{9D8B030D-6E8A-4147-A177-3AD203B41FA5}">
                      <a16:colId xmlns:a16="http://schemas.microsoft.com/office/drawing/2014/main" val="2297725872"/>
                    </a:ext>
                  </a:extLst>
                </a:gridCol>
                <a:gridCol w="1307386">
                  <a:extLst>
                    <a:ext uri="{9D8B030D-6E8A-4147-A177-3AD203B41FA5}">
                      <a16:colId xmlns:a16="http://schemas.microsoft.com/office/drawing/2014/main" val="2407435012"/>
                    </a:ext>
                  </a:extLst>
                </a:gridCol>
                <a:gridCol w="1307386">
                  <a:extLst>
                    <a:ext uri="{9D8B030D-6E8A-4147-A177-3AD203B41FA5}">
                      <a16:colId xmlns:a16="http://schemas.microsoft.com/office/drawing/2014/main" val="183165061"/>
                    </a:ext>
                  </a:extLst>
                </a:gridCol>
                <a:gridCol w="1307386">
                  <a:extLst>
                    <a:ext uri="{9D8B030D-6E8A-4147-A177-3AD203B41FA5}">
                      <a16:colId xmlns:a16="http://schemas.microsoft.com/office/drawing/2014/main" val="3005206395"/>
                    </a:ext>
                  </a:extLst>
                </a:gridCol>
                <a:gridCol w="1307386">
                  <a:extLst>
                    <a:ext uri="{9D8B030D-6E8A-4147-A177-3AD203B41FA5}">
                      <a16:colId xmlns:a16="http://schemas.microsoft.com/office/drawing/2014/main" val="365111597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r>
                        <a:rPr lang="ko-KR" altLang="en-US" sz="11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r>
                        <a:rPr lang="ko-KR" altLang="en-US" sz="11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r>
                        <a:rPr lang="ko-KR" altLang="en-US" sz="11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  <a:r>
                        <a:rPr lang="ko-KR" altLang="en-US" sz="11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  <a:r>
                        <a:rPr lang="ko-KR" altLang="en-US" sz="11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</a:t>
                      </a:r>
                      <a:r>
                        <a:rPr lang="ko-KR" altLang="en-US" sz="11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738494"/>
                  </a:ext>
                </a:extLst>
              </a:tr>
              <a:tr h="11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나눗셈식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7373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04563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점수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543327"/>
                  </a:ext>
                </a:extLst>
              </a:tr>
            </a:tbl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:a16="http://schemas.microsoft.com/office/drawing/2014/main" id="{E3A586C4-0DD2-0DDA-A995-A74650AF1FC2}"/>
              </a:ext>
            </a:extLst>
          </p:cNvPr>
          <p:cNvGrpSpPr/>
          <p:nvPr/>
        </p:nvGrpSpPr>
        <p:grpSpPr>
          <a:xfrm>
            <a:off x="1088728" y="3362195"/>
            <a:ext cx="1162094" cy="909442"/>
            <a:chOff x="1088728" y="3362195"/>
            <a:chExt cx="1162094" cy="90944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176FA39-EF0C-ADA6-2E9A-14C7FB434940}"/>
                </a:ext>
              </a:extLst>
            </p:cNvPr>
            <p:cNvGrpSpPr/>
            <p:nvPr/>
          </p:nvGrpSpPr>
          <p:grpSpPr>
            <a:xfrm>
              <a:off x="1088728" y="3362195"/>
              <a:ext cx="432000" cy="909442"/>
              <a:chOff x="1454553" y="3362195"/>
              <a:chExt cx="432000" cy="909442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011C7501-05C8-AA9C-44E8-59D86F98C476}"/>
                  </a:ext>
                </a:extLst>
              </p:cNvPr>
              <p:cNvGrpSpPr/>
              <p:nvPr/>
            </p:nvGrpSpPr>
            <p:grpSpPr>
              <a:xfrm>
                <a:off x="1454553" y="3362195"/>
                <a:ext cx="413717" cy="400662"/>
                <a:chOff x="7567344" y="2505303"/>
                <a:chExt cx="413717" cy="400662"/>
              </a:xfrm>
            </p:grpSpPr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E743FF08-B58B-7347-1217-02F69E5F2CDD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8" name="그래픽 7">
                  <a:extLst>
                    <a:ext uri="{FF2B5EF4-FFF2-40B4-BE49-F238E27FC236}">
                      <a16:creationId xmlns:a16="http://schemas.microsoft.com/office/drawing/2014/main" id="{C18DADEF-13EC-9E27-95E9-84B656B0E8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CCF1FF4-CD9D-D70E-DC73-18315C522EA5}"/>
                  </a:ext>
                </a:extLst>
              </p:cNvPr>
              <p:cNvGrpSpPr/>
              <p:nvPr/>
            </p:nvGrpSpPr>
            <p:grpSpPr>
              <a:xfrm>
                <a:off x="1454553" y="3870975"/>
                <a:ext cx="413717" cy="400662"/>
                <a:chOff x="7567344" y="2505303"/>
                <a:chExt cx="413717" cy="400662"/>
              </a:xfrm>
            </p:grpSpPr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CA18EDFD-D626-2537-5F8E-3942DD8633F9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11" name="그래픽 10">
                  <a:extLst>
                    <a:ext uri="{FF2B5EF4-FFF2-40B4-BE49-F238E27FC236}">
                      <a16:creationId xmlns:a16="http://schemas.microsoft.com/office/drawing/2014/main" id="{9835D43B-D23A-AD77-9906-737300CB5C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527658E2-201B-F8D1-52DB-00E1E4CDB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4553" y="3815597"/>
                <a:ext cx="4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9D7D0A2-79D4-2FAF-B37C-BCD3200C23C7}"/>
                </a:ext>
              </a:extLst>
            </p:cNvPr>
            <p:cNvGrpSpPr/>
            <p:nvPr/>
          </p:nvGrpSpPr>
          <p:grpSpPr>
            <a:xfrm>
              <a:off x="1818822" y="3362195"/>
              <a:ext cx="432000" cy="909442"/>
              <a:chOff x="1454553" y="3362195"/>
              <a:chExt cx="432000" cy="909442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69F55844-5877-408E-A610-52C3967CEBB6}"/>
                  </a:ext>
                </a:extLst>
              </p:cNvPr>
              <p:cNvGrpSpPr/>
              <p:nvPr/>
            </p:nvGrpSpPr>
            <p:grpSpPr>
              <a:xfrm>
                <a:off x="1454553" y="3362195"/>
                <a:ext cx="413717" cy="400662"/>
                <a:chOff x="7567344" y="2505303"/>
                <a:chExt cx="413717" cy="400662"/>
              </a:xfrm>
            </p:grpSpPr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FD834417-5E5B-3C54-983B-27853A8500ED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25" name="그래픽 24">
                  <a:extLst>
                    <a:ext uri="{FF2B5EF4-FFF2-40B4-BE49-F238E27FC236}">
                      <a16:creationId xmlns:a16="http://schemas.microsoft.com/office/drawing/2014/main" id="{E36C2AB2-4DCB-DBE8-8C98-2A4BDF1935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4516FC32-6110-CFFA-ACCC-FFBC26A33690}"/>
                  </a:ext>
                </a:extLst>
              </p:cNvPr>
              <p:cNvGrpSpPr/>
              <p:nvPr/>
            </p:nvGrpSpPr>
            <p:grpSpPr>
              <a:xfrm>
                <a:off x="1454553" y="3870975"/>
                <a:ext cx="413717" cy="400662"/>
                <a:chOff x="7567344" y="2505303"/>
                <a:chExt cx="413717" cy="400662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7D134051-B39D-8394-CE3E-A2AC617D6890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23" name="그래픽 22">
                  <a:extLst>
                    <a:ext uri="{FF2B5EF4-FFF2-40B4-BE49-F238E27FC236}">
                      <a16:creationId xmlns:a16="http://schemas.microsoft.com/office/drawing/2014/main" id="{6784DF0C-77B8-32CB-D896-A428281BEE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BADFEF8-229B-71C6-2D7C-9C6509B545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4553" y="3815597"/>
                <a:ext cx="4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DB66F55-47D2-D568-8DAB-BC895C55CD36}"/>
                </a:ext>
              </a:extLst>
            </p:cNvPr>
            <p:cNvSpPr/>
            <p:nvPr/>
          </p:nvSpPr>
          <p:spPr>
            <a:xfrm>
              <a:off x="1493308" y="3630333"/>
              <a:ext cx="343936" cy="315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÷</a:t>
              </a:r>
              <a:endParaRPr lang="ko-KR" altLang="en-US" sz="20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AA42D57-3EDA-7679-F76A-CC5142C7DE61}"/>
              </a:ext>
            </a:extLst>
          </p:cNvPr>
          <p:cNvGrpSpPr/>
          <p:nvPr/>
        </p:nvGrpSpPr>
        <p:grpSpPr>
          <a:xfrm>
            <a:off x="2380658" y="3362195"/>
            <a:ext cx="1162094" cy="909442"/>
            <a:chOff x="1088728" y="3362195"/>
            <a:chExt cx="1162094" cy="909442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6E82711-A5B8-E368-2978-CD4ECD7958D7}"/>
                </a:ext>
              </a:extLst>
            </p:cNvPr>
            <p:cNvGrpSpPr/>
            <p:nvPr/>
          </p:nvGrpSpPr>
          <p:grpSpPr>
            <a:xfrm>
              <a:off x="1088728" y="3362195"/>
              <a:ext cx="432000" cy="909442"/>
              <a:chOff x="1454553" y="3362195"/>
              <a:chExt cx="432000" cy="909442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009AFD3-E58F-ABB3-DFAD-D59624000572}"/>
                  </a:ext>
                </a:extLst>
              </p:cNvPr>
              <p:cNvGrpSpPr/>
              <p:nvPr/>
            </p:nvGrpSpPr>
            <p:grpSpPr>
              <a:xfrm>
                <a:off x="1454553" y="3362195"/>
                <a:ext cx="413717" cy="400662"/>
                <a:chOff x="7567344" y="2505303"/>
                <a:chExt cx="413717" cy="400662"/>
              </a:xfrm>
            </p:grpSpPr>
            <p:sp>
              <p:nvSpPr>
                <p:cNvPr id="44" name="사각형: 둥근 모서리 43">
                  <a:extLst>
                    <a:ext uri="{FF2B5EF4-FFF2-40B4-BE49-F238E27FC236}">
                      <a16:creationId xmlns:a16="http://schemas.microsoft.com/office/drawing/2014/main" id="{E9398084-9447-9AD3-C4E5-971AEA461463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45" name="그래픽 44">
                  <a:extLst>
                    <a:ext uri="{FF2B5EF4-FFF2-40B4-BE49-F238E27FC236}">
                      <a16:creationId xmlns:a16="http://schemas.microsoft.com/office/drawing/2014/main" id="{86E1FA0A-0BFE-7BCD-4AED-9B82125213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DE0ECDFD-239E-8021-3691-8B33963DE728}"/>
                  </a:ext>
                </a:extLst>
              </p:cNvPr>
              <p:cNvGrpSpPr/>
              <p:nvPr/>
            </p:nvGrpSpPr>
            <p:grpSpPr>
              <a:xfrm>
                <a:off x="1454553" y="3870975"/>
                <a:ext cx="413717" cy="400662"/>
                <a:chOff x="7567344" y="2505303"/>
                <a:chExt cx="413717" cy="400662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7205FAB4-B36E-6AB4-3A04-A0DB206A05A6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43" name="그래픽 42">
                  <a:extLst>
                    <a:ext uri="{FF2B5EF4-FFF2-40B4-BE49-F238E27FC236}">
                      <a16:creationId xmlns:a16="http://schemas.microsoft.com/office/drawing/2014/main" id="{AF2A87DB-E307-A81B-74B6-6295B7D311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FB0865FA-E1F8-B954-F1C4-ECF73C0CD9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4553" y="3815597"/>
                <a:ext cx="4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6F46FB4-0790-91DD-00F0-B4110E25D6C4}"/>
                </a:ext>
              </a:extLst>
            </p:cNvPr>
            <p:cNvGrpSpPr/>
            <p:nvPr/>
          </p:nvGrpSpPr>
          <p:grpSpPr>
            <a:xfrm>
              <a:off x="1818822" y="3362195"/>
              <a:ext cx="432000" cy="909442"/>
              <a:chOff x="1454553" y="3362195"/>
              <a:chExt cx="432000" cy="909442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C525CE32-20FA-8F48-6DF4-B88A0ED0069D}"/>
                  </a:ext>
                </a:extLst>
              </p:cNvPr>
              <p:cNvGrpSpPr/>
              <p:nvPr/>
            </p:nvGrpSpPr>
            <p:grpSpPr>
              <a:xfrm>
                <a:off x="1454553" y="3362195"/>
                <a:ext cx="413717" cy="400662"/>
                <a:chOff x="7567344" y="2505303"/>
                <a:chExt cx="413717" cy="400662"/>
              </a:xfrm>
            </p:grpSpPr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F71BC7BA-3AFE-12AB-46E0-A508509E2734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38" name="그래픽 37">
                  <a:extLst>
                    <a:ext uri="{FF2B5EF4-FFF2-40B4-BE49-F238E27FC236}">
                      <a16:creationId xmlns:a16="http://schemas.microsoft.com/office/drawing/2014/main" id="{C3AE4A61-A15E-3627-CC9B-0880C21809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B88A1460-B6DD-4FD0-C238-8B02D32468C4}"/>
                  </a:ext>
                </a:extLst>
              </p:cNvPr>
              <p:cNvGrpSpPr/>
              <p:nvPr/>
            </p:nvGrpSpPr>
            <p:grpSpPr>
              <a:xfrm>
                <a:off x="1454553" y="3870975"/>
                <a:ext cx="413717" cy="400662"/>
                <a:chOff x="7567344" y="2505303"/>
                <a:chExt cx="413717" cy="400662"/>
              </a:xfrm>
            </p:grpSpPr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7E417407-5C79-FD33-4A82-28BC08FC2BD7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36" name="그래픽 35">
                  <a:extLst>
                    <a:ext uri="{FF2B5EF4-FFF2-40B4-BE49-F238E27FC236}">
                      <a16:creationId xmlns:a16="http://schemas.microsoft.com/office/drawing/2014/main" id="{4BDABB47-A518-597D-20BF-720906374C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8869D439-A9BB-BEA9-A29D-6A9BB27732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4553" y="3815597"/>
                <a:ext cx="4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5CB667A-37E6-7594-2E8E-6B15D2A5F832}"/>
                </a:ext>
              </a:extLst>
            </p:cNvPr>
            <p:cNvSpPr/>
            <p:nvPr/>
          </p:nvSpPr>
          <p:spPr>
            <a:xfrm>
              <a:off x="1493308" y="3630333"/>
              <a:ext cx="343936" cy="315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÷</a:t>
              </a:r>
              <a:endParaRPr lang="ko-KR" altLang="en-US" sz="20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314488F-4155-B9CE-B685-8EEE12F9879B}"/>
              </a:ext>
            </a:extLst>
          </p:cNvPr>
          <p:cNvGrpSpPr/>
          <p:nvPr/>
        </p:nvGrpSpPr>
        <p:grpSpPr>
          <a:xfrm>
            <a:off x="3689659" y="3362195"/>
            <a:ext cx="1162094" cy="909442"/>
            <a:chOff x="1088728" y="3362195"/>
            <a:chExt cx="1162094" cy="909442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49AD863-78AE-1B86-1837-30FA2FB21B59}"/>
                </a:ext>
              </a:extLst>
            </p:cNvPr>
            <p:cNvGrpSpPr/>
            <p:nvPr/>
          </p:nvGrpSpPr>
          <p:grpSpPr>
            <a:xfrm>
              <a:off x="1088728" y="3362195"/>
              <a:ext cx="432000" cy="909442"/>
              <a:chOff x="1454553" y="3362195"/>
              <a:chExt cx="432000" cy="909442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2A08DBFD-681D-4326-021B-0D97D85F17EE}"/>
                  </a:ext>
                </a:extLst>
              </p:cNvPr>
              <p:cNvGrpSpPr/>
              <p:nvPr/>
            </p:nvGrpSpPr>
            <p:grpSpPr>
              <a:xfrm>
                <a:off x="1454553" y="3362195"/>
                <a:ext cx="413717" cy="400662"/>
                <a:chOff x="7567344" y="2505303"/>
                <a:chExt cx="413717" cy="400662"/>
              </a:xfrm>
            </p:grpSpPr>
            <p:sp>
              <p:nvSpPr>
                <p:cNvPr id="63" name="사각형: 둥근 모서리 62">
                  <a:extLst>
                    <a:ext uri="{FF2B5EF4-FFF2-40B4-BE49-F238E27FC236}">
                      <a16:creationId xmlns:a16="http://schemas.microsoft.com/office/drawing/2014/main" id="{FEE28070-A56D-582C-92B3-AF55558C4B11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64" name="그래픽 63">
                  <a:extLst>
                    <a:ext uri="{FF2B5EF4-FFF2-40B4-BE49-F238E27FC236}">
                      <a16:creationId xmlns:a16="http://schemas.microsoft.com/office/drawing/2014/main" id="{CD71E71B-AF9E-27C2-DC26-17F3100D2E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B02B3B9-B52A-2CD1-0EAD-66526194E23D}"/>
                  </a:ext>
                </a:extLst>
              </p:cNvPr>
              <p:cNvGrpSpPr/>
              <p:nvPr/>
            </p:nvGrpSpPr>
            <p:grpSpPr>
              <a:xfrm>
                <a:off x="1454553" y="3870975"/>
                <a:ext cx="413717" cy="400662"/>
                <a:chOff x="7567344" y="2505303"/>
                <a:chExt cx="413717" cy="400662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CD635315-0DCF-3688-59A8-FBA779CB1DFE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62" name="그래픽 61">
                  <a:extLst>
                    <a:ext uri="{FF2B5EF4-FFF2-40B4-BE49-F238E27FC236}">
                      <a16:creationId xmlns:a16="http://schemas.microsoft.com/office/drawing/2014/main" id="{0F0B4B26-358A-F351-72C7-2A2618220B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16B57AD8-2707-45B1-B455-BECB03A5A4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4553" y="3815597"/>
                <a:ext cx="4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61CCF5D-378D-BD8D-3BAF-DA49EE638F5F}"/>
                </a:ext>
              </a:extLst>
            </p:cNvPr>
            <p:cNvGrpSpPr/>
            <p:nvPr/>
          </p:nvGrpSpPr>
          <p:grpSpPr>
            <a:xfrm>
              <a:off x="1818822" y="3362195"/>
              <a:ext cx="432000" cy="909442"/>
              <a:chOff x="1454553" y="3362195"/>
              <a:chExt cx="432000" cy="909442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AA6F0F2-1838-9C89-71C6-0FE0FA881569}"/>
                  </a:ext>
                </a:extLst>
              </p:cNvPr>
              <p:cNvGrpSpPr/>
              <p:nvPr/>
            </p:nvGrpSpPr>
            <p:grpSpPr>
              <a:xfrm>
                <a:off x="1454553" y="3362195"/>
                <a:ext cx="413717" cy="400662"/>
                <a:chOff x="7567344" y="2505303"/>
                <a:chExt cx="413717" cy="400662"/>
              </a:xfrm>
            </p:grpSpPr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CA9C0365-9794-3788-0722-37918631B6FA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57" name="그래픽 56">
                  <a:extLst>
                    <a:ext uri="{FF2B5EF4-FFF2-40B4-BE49-F238E27FC236}">
                      <a16:creationId xmlns:a16="http://schemas.microsoft.com/office/drawing/2014/main" id="{70818491-6B47-7684-3E6C-A0EEE07676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741DF961-A09E-BEFD-8C90-4146A02F83B5}"/>
                  </a:ext>
                </a:extLst>
              </p:cNvPr>
              <p:cNvGrpSpPr/>
              <p:nvPr/>
            </p:nvGrpSpPr>
            <p:grpSpPr>
              <a:xfrm>
                <a:off x="1454553" y="3870975"/>
                <a:ext cx="413717" cy="400662"/>
                <a:chOff x="7567344" y="2505303"/>
                <a:chExt cx="413717" cy="400662"/>
              </a:xfrm>
            </p:grpSpPr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FAF0A701-74D3-23D8-10D8-F3AB38B484A3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54" name="그래픽 53">
                  <a:extLst>
                    <a:ext uri="{FF2B5EF4-FFF2-40B4-BE49-F238E27FC236}">
                      <a16:creationId xmlns:a16="http://schemas.microsoft.com/office/drawing/2014/main" id="{38AC8708-98F6-C777-0DEA-D3C233E0BD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79EC3A93-24B0-D8B2-9C7B-DEA14FAB4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4553" y="3815597"/>
                <a:ext cx="4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EEF684C-BAB5-AAC4-9137-C1CCCB5A2295}"/>
                </a:ext>
              </a:extLst>
            </p:cNvPr>
            <p:cNvSpPr/>
            <p:nvPr/>
          </p:nvSpPr>
          <p:spPr>
            <a:xfrm>
              <a:off x="1493308" y="3630333"/>
              <a:ext cx="343936" cy="315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÷</a:t>
              </a:r>
              <a:endParaRPr lang="ko-KR" altLang="en-US" sz="20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98C0DF6-B945-FF1A-A60B-98CE8A5CE35D}"/>
              </a:ext>
            </a:extLst>
          </p:cNvPr>
          <p:cNvGrpSpPr/>
          <p:nvPr/>
        </p:nvGrpSpPr>
        <p:grpSpPr>
          <a:xfrm>
            <a:off x="4981589" y="3362195"/>
            <a:ext cx="1162094" cy="909442"/>
            <a:chOff x="1088728" y="3362195"/>
            <a:chExt cx="1162094" cy="909442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E390410-ED75-511A-65F4-D591CAC66628}"/>
                </a:ext>
              </a:extLst>
            </p:cNvPr>
            <p:cNvGrpSpPr/>
            <p:nvPr/>
          </p:nvGrpSpPr>
          <p:grpSpPr>
            <a:xfrm>
              <a:off x="1088728" y="3362195"/>
              <a:ext cx="432000" cy="909442"/>
              <a:chOff x="1454553" y="3362195"/>
              <a:chExt cx="432000" cy="909442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E58B1778-8994-42E7-2310-51A4EEFC983F}"/>
                  </a:ext>
                </a:extLst>
              </p:cNvPr>
              <p:cNvGrpSpPr/>
              <p:nvPr/>
            </p:nvGrpSpPr>
            <p:grpSpPr>
              <a:xfrm>
                <a:off x="1454553" y="3362195"/>
                <a:ext cx="413717" cy="400662"/>
                <a:chOff x="7567344" y="2505303"/>
                <a:chExt cx="413717" cy="400662"/>
              </a:xfrm>
            </p:grpSpPr>
            <p:sp>
              <p:nvSpPr>
                <p:cNvPr id="81" name="사각형: 둥근 모서리 80">
                  <a:extLst>
                    <a:ext uri="{FF2B5EF4-FFF2-40B4-BE49-F238E27FC236}">
                      <a16:creationId xmlns:a16="http://schemas.microsoft.com/office/drawing/2014/main" id="{A3EC58D9-9353-EB9A-FCBF-9CD684E98C7F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82" name="그래픽 81">
                  <a:extLst>
                    <a:ext uri="{FF2B5EF4-FFF2-40B4-BE49-F238E27FC236}">
                      <a16:creationId xmlns:a16="http://schemas.microsoft.com/office/drawing/2014/main" id="{031DE945-79EA-CDDB-D420-9FFC034EFB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FA745FD2-7566-7633-E80D-5615478E3A5E}"/>
                  </a:ext>
                </a:extLst>
              </p:cNvPr>
              <p:cNvGrpSpPr/>
              <p:nvPr/>
            </p:nvGrpSpPr>
            <p:grpSpPr>
              <a:xfrm>
                <a:off x="1454553" y="3870975"/>
                <a:ext cx="413717" cy="400662"/>
                <a:chOff x="7567344" y="2505303"/>
                <a:chExt cx="413717" cy="400662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CB1B86FC-BD6B-3839-1C78-070A4614C663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80" name="그래픽 79">
                  <a:extLst>
                    <a:ext uri="{FF2B5EF4-FFF2-40B4-BE49-F238E27FC236}">
                      <a16:creationId xmlns:a16="http://schemas.microsoft.com/office/drawing/2014/main" id="{14A20149-8978-ADFF-BBA2-9E16477313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322B8F4D-7185-9083-84AD-F17EF3DB7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4553" y="3815597"/>
                <a:ext cx="4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6BB29593-7130-D075-A2E2-F681887B9977}"/>
                </a:ext>
              </a:extLst>
            </p:cNvPr>
            <p:cNvGrpSpPr/>
            <p:nvPr/>
          </p:nvGrpSpPr>
          <p:grpSpPr>
            <a:xfrm>
              <a:off x="1818822" y="3362195"/>
              <a:ext cx="432000" cy="909442"/>
              <a:chOff x="1454553" y="3362195"/>
              <a:chExt cx="432000" cy="909442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457C818F-1D75-04D2-4D49-F2351BDB4F6E}"/>
                  </a:ext>
                </a:extLst>
              </p:cNvPr>
              <p:cNvGrpSpPr/>
              <p:nvPr/>
            </p:nvGrpSpPr>
            <p:grpSpPr>
              <a:xfrm>
                <a:off x="1454553" y="3362195"/>
                <a:ext cx="413717" cy="400662"/>
                <a:chOff x="7567344" y="2505303"/>
                <a:chExt cx="413717" cy="400662"/>
              </a:xfrm>
            </p:grpSpPr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id="{04B87C43-FDC9-A383-5E3B-6B15F5400200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75" name="그래픽 74">
                  <a:extLst>
                    <a:ext uri="{FF2B5EF4-FFF2-40B4-BE49-F238E27FC236}">
                      <a16:creationId xmlns:a16="http://schemas.microsoft.com/office/drawing/2014/main" id="{7C9AF25D-52E6-295F-E256-C4D9912FE6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7A786B2F-776F-05BF-94F0-9C9D4B1F5447}"/>
                  </a:ext>
                </a:extLst>
              </p:cNvPr>
              <p:cNvGrpSpPr/>
              <p:nvPr/>
            </p:nvGrpSpPr>
            <p:grpSpPr>
              <a:xfrm>
                <a:off x="1454553" y="3870975"/>
                <a:ext cx="413717" cy="400662"/>
                <a:chOff x="7567344" y="2505303"/>
                <a:chExt cx="413717" cy="400662"/>
              </a:xfrm>
            </p:grpSpPr>
            <p:sp>
              <p:nvSpPr>
                <p:cNvPr id="72" name="사각형: 둥근 모서리 71">
                  <a:extLst>
                    <a:ext uri="{FF2B5EF4-FFF2-40B4-BE49-F238E27FC236}">
                      <a16:creationId xmlns:a16="http://schemas.microsoft.com/office/drawing/2014/main" id="{B8086878-08F5-D967-A2C9-208DBD66FFA5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73" name="그래픽 72">
                  <a:extLst>
                    <a:ext uri="{FF2B5EF4-FFF2-40B4-BE49-F238E27FC236}">
                      <a16:creationId xmlns:a16="http://schemas.microsoft.com/office/drawing/2014/main" id="{FA262ECC-6CED-7AEB-BD5B-FA98C7DE15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FFA6E53F-A6C1-9CFE-648F-1B00A173CC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4553" y="3815597"/>
                <a:ext cx="4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799E220-87BF-D039-4362-8383B8A3BAC5}"/>
                </a:ext>
              </a:extLst>
            </p:cNvPr>
            <p:cNvSpPr/>
            <p:nvPr/>
          </p:nvSpPr>
          <p:spPr>
            <a:xfrm>
              <a:off x="1493308" y="3630333"/>
              <a:ext cx="343936" cy="315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÷</a:t>
              </a:r>
              <a:endParaRPr lang="ko-KR" altLang="en-US" sz="20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6D9B5B8-FF0E-78E3-1977-27DDC8025F2A}"/>
              </a:ext>
            </a:extLst>
          </p:cNvPr>
          <p:cNvGrpSpPr/>
          <p:nvPr/>
        </p:nvGrpSpPr>
        <p:grpSpPr>
          <a:xfrm>
            <a:off x="6305365" y="3362195"/>
            <a:ext cx="1162094" cy="909442"/>
            <a:chOff x="1088728" y="3362195"/>
            <a:chExt cx="1162094" cy="909442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DE4AA001-1183-B8FB-CD56-569B2E85AC4E}"/>
                </a:ext>
              </a:extLst>
            </p:cNvPr>
            <p:cNvGrpSpPr/>
            <p:nvPr/>
          </p:nvGrpSpPr>
          <p:grpSpPr>
            <a:xfrm>
              <a:off x="1088728" y="3362195"/>
              <a:ext cx="432000" cy="909442"/>
              <a:chOff x="1454553" y="3362195"/>
              <a:chExt cx="432000" cy="909442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67703258-F387-6BF8-0428-4BD858FA0688}"/>
                  </a:ext>
                </a:extLst>
              </p:cNvPr>
              <p:cNvGrpSpPr/>
              <p:nvPr/>
            </p:nvGrpSpPr>
            <p:grpSpPr>
              <a:xfrm>
                <a:off x="1454553" y="3362195"/>
                <a:ext cx="413717" cy="400662"/>
                <a:chOff x="7567344" y="2505303"/>
                <a:chExt cx="413717" cy="400662"/>
              </a:xfrm>
            </p:grpSpPr>
            <p:sp>
              <p:nvSpPr>
                <p:cNvPr id="114" name="사각형: 둥근 모서리 113">
                  <a:extLst>
                    <a:ext uri="{FF2B5EF4-FFF2-40B4-BE49-F238E27FC236}">
                      <a16:creationId xmlns:a16="http://schemas.microsoft.com/office/drawing/2014/main" id="{AAC8E298-04B4-CA88-659D-78A7E95F0CFC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115" name="그래픽 114">
                  <a:extLst>
                    <a:ext uri="{FF2B5EF4-FFF2-40B4-BE49-F238E27FC236}">
                      <a16:creationId xmlns:a16="http://schemas.microsoft.com/office/drawing/2014/main" id="{3DBE38AD-C46F-D40E-4E69-654C846631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D1ED11FD-0BB4-705A-0AC5-9A18C9BB52E4}"/>
                  </a:ext>
                </a:extLst>
              </p:cNvPr>
              <p:cNvGrpSpPr/>
              <p:nvPr/>
            </p:nvGrpSpPr>
            <p:grpSpPr>
              <a:xfrm>
                <a:off x="1454553" y="3870975"/>
                <a:ext cx="413717" cy="400662"/>
                <a:chOff x="7567344" y="2505303"/>
                <a:chExt cx="413717" cy="400662"/>
              </a:xfrm>
            </p:grpSpPr>
            <p:sp>
              <p:nvSpPr>
                <p:cNvPr id="98" name="사각형: 둥근 모서리 97">
                  <a:extLst>
                    <a:ext uri="{FF2B5EF4-FFF2-40B4-BE49-F238E27FC236}">
                      <a16:creationId xmlns:a16="http://schemas.microsoft.com/office/drawing/2014/main" id="{640DBB5C-7821-8359-3A54-4917E379250E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113" name="그래픽 112">
                  <a:extLst>
                    <a:ext uri="{FF2B5EF4-FFF2-40B4-BE49-F238E27FC236}">
                      <a16:creationId xmlns:a16="http://schemas.microsoft.com/office/drawing/2014/main" id="{D3EF0CB3-012B-388F-9472-0CD6BE2240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52DCA052-DEBD-440B-770A-AFC7D8FCBF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4553" y="3815597"/>
                <a:ext cx="4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668314C-6BE3-7728-FF2F-87C811AFDC19}"/>
                </a:ext>
              </a:extLst>
            </p:cNvPr>
            <p:cNvGrpSpPr/>
            <p:nvPr/>
          </p:nvGrpSpPr>
          <p:grpSpPr>
            <a:xfrm>
              <a:off x="1818822" y="3362195"/>
              <a:ext cx="432000" cy="909442"/>
              <a:chOff x="1454553" y="3362195"/>
              <a:chExt cx="432000" cy="909442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168B2C5-C0C0-5B9A-02CB-225F8D6480AC}"/>
                  </a:ext>
                </a:extLst>
              </p:cNvPr>
              <p:cNvGrpSpPr/>
              <p:nvPr/>
            </p:nvGrpSpPr>
            <p:grpSpPr>
              <a:xfrm>
                <a:off x="1454553" y="3362195"/>
                <a:ext cx="413717" cy="400662"/>
                <a:chOff x="7567344" y="2505303"/>
                <a:chExt cx="413717" cy="400662"/>
              </a:xfrm>
            </p:grpSpPr>
            <p:sp>
              <p:nvSpPr>
                <p:cNvPr id="93" name="사각형: 둥근 모서리 92">
                  <a:extLst>
                    <a:ext uri="{FF2B5EF4-FFF2-40B4-BE49-F238E27FC236}">
                      <a16:creationId xmlns:a16="http://schemas.microsoft.com/office/drawing/2014/main" id="{07ADEB58-68BE-AA8C-1DF7-1CD25018F379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94" name="그래픽 93">
                  <a:extLst>
                    <a:ext uri="{FF2B5EF4-FFF2-40B4-BE49-F238E27FC236}">
                      <a16:creationId xmlns:a16="http://schemas.microsoft.com/office/drawing/2014/main" id="{A8768FEB-BEC2-9219-F059-DCE4380061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172FABD5-12A9-F3DB-182E-5DEC7D471ED2}"/>
                  </a:ext>
                </a:extLst>
              </p:cNvPr>
              <p:cNvGrpSpPr/>
              <p:nvPr/>
            </p:nvGrpSpPr>
            <p:grpSpPr>
              <a:xfrm>
                <a:off x="1454553" y="3870975"/>
                <a:ext cx="413717" cy="400662"/>
                <a:chOff x="7567344" y="2505303"/>
                <a:chExt cx="413717" cy="400662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74E421B2-AD7E-7810-BDAE-DEB6FF4CFE08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92" name="그래픽 91">
                  <a:extLst>
                    <a:ext uri="{FF2B5EF4-FFF2-40B4-BE49-F238E27FC236}">
                      <a16:creationId xmlns:a16="http://schemas.microsoft.com/office/drawing/2014/main" id="{4AFF8373-2214-912F-0F31-793B6FEEAC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70C4AD2C-3260-2755-5F84-426B11D65C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4553" y="3815597"/>
                <a:ext cx="4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DCFF6F9-56CC-2105-3ED8-07832E8C6004}"/>
                </a:ext>
              </a:extLst>
            </p:cNvPr>
            <p:cNvSpPr/>
            <p:nvPr/>
          </p:nvSpPr>
          <p:spPr>
            <a:xfrm>
              <a:off x="1493308" y="3630333"/>
              <a:ext cx="343936" cy="315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÷</a:t>
              </a:r>
              <a:endParaRPr lang="ko-KR" altLang="en-US" sz="20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FC502F4D-2A42-2A73-8D23-E5AD19E4CA69}"/>
              </a:ext>
            </a:extLst>
          </p:cNvPr>
          <p:cNvGrpSpPr/>
          <p:nvPr/>
        </p:nvGrpSpPr>
        <p:grpSpPr>
          <a:xfrm>
            <a:off x="7597295" y="3362195"/>
            <a:ext cx="1162094" cy="909442"/>
            <a:chOff x="1088728" y="3362195"/>
            <a:chExt cx="1162094" cy="909442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F0264312-425F-0342-C7DA-3812908A1DB9}"/>
                </a:ext>
              </a:extLst>
            </p:cNvPr>
            <p:cNvGrpSpPr/>
            <p:nvPr/>
          </p:nvGrpSpPr>
          <p:grpSpPr>
            <a:xfrm>
              <a:off x="1088728" y="3362195"/>
              <a:ext cx="432000" cy="909442"/>
              <a:chOff x="1454553" y="3362195"/>
              <a:chExt cx="432000" cy="909442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E2D96E67-B083-0EBE-615B-2D904830A498}"/>
                  </a:ext>
                </a:extLst>
              </p:cNvPr>
              <p:cNvGrpSpPr/>
              <p:nvPr/>
            </p:nvGrpSpPr>
            <p:grpSpPr>
              <a:xfrm>
                <a:off x="1454553" y="3362195"/>
                <a:ext cx="413717" cy="400662"/>
                <a:chOff x="7567344" y="2505303"/>
                <a:chExt cx="413717" cy="400662"/>
              </a:xfrm>
            </p:grpSpPr>
            <p:sp>
              <p:nvSpPr>
                <p:cNvPr id="132" name="사각형: 둥근 모서리 131">
                  <a:extLst>
                    <a:ext uri="{FF2B5EF4-FFF2-40B4-BE49-F238E27FC236}">
                      <a16:creationId xmlns:a16="http://schemas.microsoft.com/office/drawing/2014/main" id="{7A0293D3-BF11-DE02-0C6F-44B7F59F1D9F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133" name="그래픽 132">
                  <a:extLst>
                    <a:ext uri="{FF2B5EF4-FFF2-40B4-BE49-F238E27FC236}">
                      <a16:creationId xmlns:a16="http://schemas.microsoft.com/office/drawing/2014/main" id="{1F6CC344-AE6B-DF4C-CAD6-62E6068C38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A60FE279-D241-5F0D-17E3-6A73BEF826DF}"/>
                  </a:ext>
                </a:extLst>
              </p:cNvPr>
              <p:cNvGrpSpPr/>
              <p:nvPr/>
            </p:nvGrpSpPr>
            <p:grpSpPr>
              <a:xfrm>
                <a:off x="1454553" y="3870975"/>
                <a:ext cx="413717" cy="400662"/>
                <a:chOff x="7567344" y="2505303"/>
                <a:chExt cx="413717" cy="400662"/>
              </a:xfrm>
            </p:grpSpPr>
            <p:sp>
              <p:nvSpPr>
                <p:cNvPr id="130" name="사각형: 둥근 모서리 129">
                  <a:extLst>
                    <a:ext uri="{FF2B5EF4-FFF2-40B4-BE49-F238E27FC236}">
                      <a16:creationId xmlns:a16="http://schemas.microsoft.com/office/drawing/2014/main" id="{A35F8E9A-E45E-A1A6-9B56-84F83BD2EF96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131" name="그래픽 130">
                  <a:extLst>
                    <a:ext uri="{FF2B5EF4-FFF2-40B4-BE49-F238E27FC236}">
                      <a16:creationId xmlns:a16="http://schemas.microsoft.com/office/drawing/2014/main" id="{B8CFF060-3183-9C03-9350-EA1A1B205E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F75FBA02-923D-1E7D-8376-DEBD2D4BFE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4553" y="3815597"/>
                <a:ext cx="4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D450CCD7-C36A-4FD1-1065-795F68E33E9F}"/>
                </a:ext>
              </a:extLst>
            </p:cNvPr>
            <p:cNvGrpSpPr/>
            <p:nvPr/>
          </p:nvGrpSpPr>
          <p:grpSpPr>
            <a:xfrm>
              <a:off x="1818822" y="3362195"/>
              <a:ext cx="432000" cy="909442"/>
              <a:chOff x="1454553" y="3362195"/>
              <a:chExt cx="432000" cy="909442"/>
            </a:xfrm>
          </p:grpSpPr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40F4AA68-3A73-419B-203D-3E5CB956FAB2}"/>
                  </a:ext>
                </a:extLst>
              </p:cNvPr>
              <p:cNvGrpSpPr/>
              <p:nvPr/>
            </p:nvGrpSpPr>
            <p:grpSpPr>
              <a:xfrm>
                <a:off x="1454553" y="3362195"/>
                <a:ext cx="413717" cy="400662"/>
                <a:chOff x="7567344" y="2505303"/>
                <a:chExt cx="413717" cy="400662"/>
              </a:xfrm>
            </p:grpSpPr>
            <p:sp>
              <p:nvSpPr>
                <p:cNvPr id="125" name="사각형: 둥근 모서리 124">
                  <a:extLst>
                    <a:ext uri="{FF2B5EF4-FFF2-40B4-BE49-F238E27FC236}">
                      <a16:creationId xmlns:a16="http://schemas.microsoft.com/office/drawing/2014/main" id="{71B0B32C-ED3D-F243-34A5-D63F53E46052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126" name="그래픽 125">
                  <a:extLst>
                    <a:ext uri="{FF2B5EF4-FFF2-40B4-BE49-F238E27FC236}">
                      <a16:creationId xmlns:a16="http://schemas.microsoft.com/office/drawing/2014/main" id="{20B08241-4823-E811-F281-6EC4612CFD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5ED61EE1-DEC3-B571-5CD5-424DECFFC5F7}"/>
                  </a:ext>
                </a:extLst>
              </p:cNvPr>
              <p:cNvGrpSpPr/>
              <p:nvPr/>
            </p:nvGrpSpPr>
            <p:grpSpPr>
              <a:xfrm>
                <a:off x="1454553" y="3870975"/>
                <a:ext cx="413717" cy="400662"/>
                <a:chOff x="7567344" y="2505303"/>
                <a:chExt cx="413717" cy="400662"/>
              </a:xfrm>
            </p:grpSpPr>
            <p:sp>
              <p:nvSpPr>
                <p:cNvPr id="123" name="사각형: 둥근 모서리 122">
                  <a:extLst>
                    <a:ext uri="{FF2B5EF4-FFF2-40B4-BE49-F238E27FC236}">
                      <a16:creationId xmlns:a16="http://schemas.microsoft.com/office/drawing/2014/main" id="{3ADB14A5-C9C3-940D-683F-E172A83095BB}"/>
                    </a:ext>
                  </a:extLst>
                </p:cNvPr>
                <p:cNvSpPr/>
                <p:nvPr/>
              </p:nvSpPr>
              <p:spPr>
                <a:xfrm>
                  <a:off x="7567344" y="2505303"/>
                  <a:ext cx="413717" cy="40066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009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124" name="그래픽 123">
                  <a:extLst>
                    <a:ext uri="{FF2B5EF4-FFF2-40B4-BE49-F238E27FC236}">
                      <a16:creationId xmlns:a16="http://schemas.microsoft.com/office/drawing/2014/main" id="{E7F8BDD4-32FE-670E-E5C5-27DB38C5FA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3653" y="2634182"/>
                  <a:ext cx="176800" cy="124238"/>
                </a:xfrm>
                <a:prstGeom prst="rect">
                  <a:avLst/>
                </a:prstGeom>
              </p:spPr>
            </p:pic>
          </p:grp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CB8167BA-7FA4-72E5-FDE5-E960A8A79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4553" y="3815597"/>
                <a:ext cx="4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9AB8228-9330-712C-BD59-A024F74AAE3D}"/>
                </a:ext>
              </a:extLst>
            </p:cNvPr>
            <p:cNvSpPr/>
            <p:nvPr/>
          </p:nvSpPr>
          <p:spPr>
            <a:xfrm>
              <a:off x="1493308" y="3630333"/>
              <a:ext cx="343936" cy="315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÷</a:t>
              </a:r>
              <a:endParaRPr lang="ko-KR" altLang="en-US" sz="20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4D65B1B4-CC93-B53F-D401-553716AEE2AD}"/>
              </a:ext>
            </a:extLst>
          </p:cNvPr>
          <p:cNvGrpSpPr/>
          <p:nvPr/>
        </p:nvGrpSpPr>
        <p:grpSpPr>
          <a:xfrm>
            <a:off x="1124126" y="4479602"/>
            <a:ext cx="998922" cy="408610"/>
            <a:chOff x="7567344" y="2505303"/>
            <a:chExt cx="998922" cy="408610"/>
          </a:xfrm>
        </p:grpSpPr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2A2A520B-B0ED-631F-3B47-D269C1B2E984}"/>
                </a:ext>
              </a:extLst>
            </p:cNvPr>
            <p:cNvSpPr/>
            <p:nvPr/>
          </p:nvSpPr>
          <p:spPr>
            <a:xfrm>
              <a:off x="7567344" y="2505303"/>
              <a:ext cx="998922" cy="40861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36" name="그래픽 135">
              <a:extLst>
                <a:ext uri="{FF2B5EF4-FFF2-40B4-BE49-F238E27FC236}">
                  <a16:creationId xmlns:a16="http://schemas.microsoft.com/office/drawing/2014/main" id="{A40761BD-B018-3976-7663-859BE8C81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4931" y="2647340"/>
              <a:ext cx="176800" cy="124238"/>
            </a:xfrm>
            <a:prstGeom prst="rect">
              <a:avLst/>
            </a:prstGeom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46B466D1-0F58-F6AD-5768-C9AC58BDDD4E}"/>
              </a:ext>
            </a:extLst>
          </p:cNvPr>
          <p:cNvGrpSpPr/>
          <p:nvPr/>
        </p:nvGrpSpPr>
        <p:grpSpPr>
          <a:xfrm>
            <a:off x="2457745" y="4479602"/>
            <a:ext cx="998922" cy="408610"/>
            <a:chOff x="7567344" y="2505303"/>
            <a:chExt cx="998922" cy="408610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5D532601-AAA8-E5E3-FA34-D3D0C1396C29}"/>
                </a:ext>
              </a:extLst>
            </p:cNvPr>
            <p:cNvSpPr/>
            <p:nvPr/>
          </p:nvSpPr>
          <p:spPr>
            <a:xfrm>
              <a:off x="7567344" y="2505303"/>
              <a:ext cx="998922" cy="40861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39" name="그래픽 138">
              <a:extLst>
                <a:ext uri="{FF2B5EF4-FFF2-40B4-BE49-F238E27FC236}">
                  <a16:creationId xmlns:a16="http://schemas.microsoft.com/office/drawing/2014/main" id="{6DA0AFBF-C151-C38C-225D-20A5EFEF1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4931" y="2647340"/>
              <a:ext cx="176800" cy="124238"/>
            </a:xfrm>
            <a:prstGeom prst="rect">
              <a:avLst/>
            </a:prstGeom>
          </p:spPr>
        </p:pic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D6DC56C-F3AE-835C-E863-0019CC56B8DC}"/>
              </a:ext>
            </a:extLst>
          </p:cNvPr>
          <p:cNvGrpSpPr/>
          <p:nvPr/>
        </p:nvGrpSpPr>
        <p:grpSpPr>
          <a:xfrm>
            <a:off x="3766746" y="4479602"/>
            <a:ext cx="998922" cy="408610"/>
            <a:chOff x="7567344" y="2505303"/>
            <a:chExt cx="998922" cy="408610"/>
          </a:xfrm>
        </p:grpSpPr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83FA608E-CEE7-ECBD-C72A-3B63CF0E3805}"/>
                </a:ext>
              </a:extLst>
            </p:cNvPr>
            <p:cNvSpPr/>
            <p:nvPr/>
          </p:nvSpPr>
          <p:spPr>
            <a:xfrm>
              <a:off x="7567344" y="2505303"/>
              <a:ext cx="998922" cy="40861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42" name="그래픽 141">
              <a:extLst>
                <a:ext uri="{FF2B5EF4-FFF2-40B4-BE49-F238E27FC236}">
                  <a16:creationId xmlns:a16="http://schemas.microsoft.com/office/drawing/2014/main" id="{6563AEA2-596F-33CF-79D3-65BE92CAB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4931" y="2647340"/>
              <a:ext cx="176800" cy="124238"/>
            </a:xfrm>
            <a:prstGeom prst="rect">
              <a:avLst/>
            </a:prstGeom>
          </p:spPr>
        </p:pic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0AE0C92-3568-F918-75C9-25893D46BEB2}"/>
              </a:ext>
            </a:extLst>
          </p:cNvPr>
          <p:cNvGrpSpPr/>
          <p:nvPr/>
        </p:nvGrpSpPr>
        <p:grpSpPr>
          <a:xfrm>
            <a:off x="5058676" y="4479602"/>
            <a:ext cx="998922" cy="408610"/>
            <a:chOff x="7567344" y="2505303"/>
            <a:chExt cx="998922" cy="408610"/>
          </a:xfrm>
        </p:grpSpPr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7E3FD768-F9E9-0B0C-DE9D-6E83DA0F9F94}"/>
                </a:ext>
              </a:extLst>
            </p:cNvPr>
            <p:cNvSpPr/>
            <p:nvPr/>
          </p:nvSpPr>
          <p:spPr>
            <a:xfrm>
              <a:off x="7567344" y="2505303"/>
              <a:ext cx="998922" cy="40861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45" name="그래픽 144">
              <a:extLst>
                <a:ext uri="{FF2B5EF4-FFF2-40B4-BE49-F238E27FC236}">
                  <a16:creationId xmlns:a16="http://schemas.microsoft.com/office/drawing/2014/main" id="{3D1A7AF2-B8DA-20EC-3F56-8279CEED8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4931" y="2647340"/>
              <a:ext cx="176800" cy="124238"/>
            </a:xfrm>
            <a:prstGeom prst="rect">
              <a:avLst/>
            </a:prstGeom>
          </p:spPr>
        </p:pic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306BD451-AEAC-B651-241F-FB99F3FDAC7D}"/>
              </a:ext>
            </a:extLst>
          </p:cNvPr>
          <p:cNvGrpSpPr/>
          <p:nvPr/>
        </p:nvGrpSpPr>
        <p:grpSpPr>
          <a:xfrm>
            <a:off x="6382452" y="4479602"/>
            <a:ext cx="998922" cy="408610"/>
            <a:chOff x="7567344" y="2505303"/>
            <a:chExt cx="998922" cy="408610"/>
          </a:xfrm>
        </p:grpSpPr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6620B19F-C149-10FC-BBCA-46D6FF61B10B}"/>
                </a:ext>
              </a:extLst>
            </p:cNvPr>
            <p:cNvSpPr/>
            <p:nvPr/>
          </p:nvSpPr>
          <p:spPr>
            <a:xfrm>
              <a:off x="7567344" y="2505303"/>
              <a:ext cx="998922" cy="40861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48" name="그래픽 147">
              <a:extLst>
                <a:ext uri="{FF2B5EF4-FFF2-40B4-BE49-F238E27FC236}">
                  <a16:creationId xmlns:a16="http://schemas.microsoft.com/office/drawing/2014/main" id="{0DAD9173-DC1F-0CB0-8BDC-19E2C26AE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4931" y="2647340"/>
              <a:ext cx="176800" cy="124238"/>
            </a:xfrm>
            <a:prstGeom prst="rect">
              <a:avLst/>
            </a:prstGeom>
          </p:spPr>
        </p:pic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4DEDD0AF-08A6-D830-2565-8387FC03C19C}"/>
              </a:ext>
            </a:extLst>
          </p:cNvPr>
          <p:cNvGrpSpPr/>
          <p:nvPr/>
        </p:nvGrpSpPr>
        <p:grpSpPr>
          <a:xfrm>
            <a:off x="7688120" y="4479602"/>
            <a:ext cx="998922" cy="408610"/>
            <a:chOff x="7567344" y="2505303"/>
            <a:chExt cx="998922" cy="408610"/>
          </a:xfrm>
        </p:grpSpPr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3166CDE4-E696-AA20-516F-0B4D45F34D32}"/>
                </a:ext>
              </a:extLst>
            </p:cNvPr>
            <p:cNvSpPr/>
            <p:nvPr/>
          </p:nvSpPr>
          <p:spPr>
            <a:xfrm>
              <a:off x="7567344" y="2505303"/>
              <a:ext cx="998922" cy="40861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51" name="그래픽 150">
              <a:extLst>
                <a:ext uri="{FF2B5EF4-FFF2-40B4-BE49-F238E27FC236}">
                  <a16:creationId xmlns:a16="http://schemas.microsoft.com/office/drawing/2014/main" id="{A55B28C8-0C50-8FB6-AC3E-710A240CF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4931" y="2647340"/>
              <a:ext cx="176800" cy="124238"/>
            </a:xfrm>
            <a:prstGeom prst="rect">
              <a:avLst/>
            </a:prstGeom>
          </p:spPr>
        </p:pic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5D6F5F4C-D9C1-8573-3100-8A261D840EDD}"/>
              </a:ext>
            </a:extLst>
          </p:cNvPr>
          <p:cNvGrpSpPr/>
          <p:nvPr/>
        </p:nvGrpSpPr>
        <p:grpSpPr>
          <a:xfrm>
            <a:off x="1124126" y="5011110"/>
            <a:ext cx="998922" cy="408610"/>
            <a:chOff x="7567344" y="2505303"/>
            <a:chExt cx="998922" cy="408610"/>
          </a:xfrm>
        </p:grpSpPr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3001B565-0BC5-7032-630B-1649AC827E84}"/>
                </a:ext>
              </a:extLst>
            </p:cNvPr>
            <p:cNvSpPr/>
            <p:nvPr/>
          </p:nvSpPr>
          <p:spPr>
            <a:xfrm>
              <a:off x="7567344" y="2505303"/>
              <a:ext cx="998922" cy="40861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54" name="그래픽 153">
              <a:extLst>
                <a:ext uri="{FF2B5EF4-FFF2-40B4-BE49-F238E27FC236}">
                  <a16:creationId xmlns:a16="http://schemas.microsoft.com/office/drawing/2014/main" id="{85809084-8816-78F2-D3ED-4DDEA2239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4931" y="2647340"/>
              <a:ext cx="176800" cy="124238"/>
            </a:xfrm>
            <a:prstGeom prst="rect">
              <a:avLst/>
            </a:prstGeom>
          </p:spPr>
        </p:pic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8F068810-F185-291D-389A-B2547648B655}"/>
              </a:ext>
            </a:extLst>
          </p:cNvPr>
          <p:cNvGrpSpPr/>
          <p:nvPr/>
        </p:nvGrpSpPr>
        <p:grpSpPr>
          <a:xfrm>
            <a:off x="2457745" y="5011110"/>
            <a:ext cx="998922" cy="408610"/>
            <a:chOff x="7567344" y="2505303"/>
            <a:chExt cx="998922" cy="408610"/>
          </a:xfrm>
        </p:grpSpPr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373EA3ED-EB4B-B7D0-E458-73F380320CF0}"/>
                </a:ext>
              </a:extLst>
            </p:cNvPr>
            <p:cNvSpPr/>
            <p:nvPr/>
          </p:nvSpPr>
          <p:spPr>
            <a:xfrm>
              <a:off x="7567344" y="2505303"/>
              <a:ext cx="998922" cy="40861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57" name="그래픽 156">
              <a:extLst>
                <a:ext uri="{FF2B5EF4-FFF2-40B4-BE49-F238E27FC236}">
                  <a16:creationId xmlns:a16="http://schemas.microsoft.com/office/drawing/2014/main" id="{9636F019-56F1-A0F5-F791-154C66088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4931" y="2647340"/>
              <a:ext cx="176800" cy="124238"/>
            </a:xfrm>
            <a:prstGeom prst="rect">
              <a:avLst/>
            </a:prstGeom>
          </p:spPr>
        </p:pic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387293CE-1B37-D401-FAE8-385F9560F076}"/>
              </a:ext>
            </a:extLst>
          </p:cNvPr>
          <p:cNvGrpSpPr/>
          <p:nvPr/>
        </p:nvGrpSpPr>
        <p:grpSpPr>
          <a:xfrm>
            <a:off x="3766746" y="5011110"/>
            <a:ext cx="998922" cy="408610"/>
            <a:chOff x="7567344" y="2505303"/>
            <a:chExt cx="998922" cy="408610"/>
          </a:xfrm>
        </p:grpSpPr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22FAC6E5-5C37-3965-227E-59DC0BC5098E}"/>
                </a:ext>
              </a:extLst>
            </p:cNvPr>
            <p:cNvSpPr/>
            <p:nvPr/>
          </p:nvSpPr>
          <p:spPr>
            <a:xfrm>
              <a:off x="7567344" y="2505303"/>
              <a:ext cx="998922" cy="40861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60" name="그래픽 159">
              <a:extLst>
                <a:ext uri="{FF2B5EF4-FFF2-40B4-BE49-F238E27FC236}">
                  <a16:creationId xmlns:a16="http://schemas.microsoft.com/office/drawing/2014/main" id="{1585E22E-F3CB-1EE0-FBD4-04A1024F4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4931" y="2647340"/>
              <a:ext cx="176800" cy="124238"/>
            </a:xfrm>
            <a:prstGeom prst="rect">
              <a:avLst/>
            </a:prstGeom>
          </p:spPr>
        </p:pic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8212E96-E568-1CA7-2F4D-7852B963ED3E}"/>
              </a:ext>
            </a:extLst>
          </p:cNvPr>
          <p:cNvGrpSpPr/>
          <p:nvPr/>
        </p:nvGrpSpPr>
        <p:grpSpPr>
          <a:xfrm>
            <a:off x="5058676" y="5011110"/>
            <a:ext cx="998922" cy="408610"/>
            <a:chOff x="7567344" y="2505303"/>
            <a:chExt cx="998922" cy="408610"/>
          </a:xfrm>
        </p:grpSpPr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8AB503C6-D8C2-C4DD-5198-9F6AA48BE782}"/>
                </a:ext>
              </a:extLst>
            </p:cNvPr>
            <p:cNvSpPr/>
            <p:nvPr/>
          </p:nvSpPr>
          <p:spPr>
            <a:xfrm>
              <a:off x="7567344" y="2505303"/>
              <a:ext cx="998922" cy="40861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63" name="그래픽 162">
              <a:extLst>
                <a:ext uri="{FF2B5EF4-FFF2-40B4-BE49-F238E27FC236}">
                  <a16:creationId xmlns:a16="http://schemas.microsoft.com/office/drawing/2014/main" id="{40F1117A-0AA9-B71A-DFA1-0DF10480D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4931" y="2647340"/>
              <a:ext cx="176800" cy="124238"/>
            </a:xfrm>
            <a:prstGeom prst="rect">
              <a:avLst/>
            </a:prstGeom>
          </p:spPr>
        </p:pic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B5C123B3-8BC5-6AD3-59E2-F98743E8C1EC}"/>
              </a:ext>
            </a:extLst>
          </p:cNvPr>
          <p:cNvGrpSpPr/>
          <p:nvPr/>
        </p:nvGrpSpPr>
        <p:grpSpPr>
          <a:xfrm>
            <a:off x="6382452" y="5011110"/>
            <a:ext cx="998922" cy="408610"/>
            <a:chOff x="7567344" y="2505303"/>
            <a:chExt cx="998922" cy="408610"/>
          </a:xfrm>
        </p:grpSpPr>
        <p:sp>
          <p:nvSpPr>
            <p:cNvPr id="165" name="사각형: 둥근 모서리 164">
              <a:extLst>
                <a:ext uri="{FF2B5EF4-FFF2-40B4-BE49-F238E27FC236}">
                  <a16:creationId xmlns:a16="http://schemas.microsoft.com/office/drawing/2014/main" id="{F700CBBA-EEA8-15FE-A92F-704F8DFA77E0}"/>
                </a:ext>
              </a:extLst>
            </p:cNvPr>
            <p:cNvSpPr/>
            <p:nvPr/>
          </p:nvSpPr>
          <p:spPr>
            <a:xfrm>
              <a:off x="7567344" y="2505303"/>
              <a:ext cx="998922" cy="40861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66" name="그래픽 165">
              <a:extLst>
                <a:ext uri="{FF2B5EF4-FFF2-40B4-BE49-F238E27FC236}">
                  <a16:creationId xmlns:a16="http://schemas.microsoft.com/office/drawing/2014/main" id="{80D9930C-DE8A-6BD6-D127-D5C048683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4931" y="2647340"/>
              <a:ext cx="176800" cy="124238"/>
            </a:xfrm>
            <a:prstGeom prst="rect">
              <a:avLst/>
            </a:prstGeom>
          </p:spPr>
        </p:pic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5F8E5503-E0F1-5A82-5063-0BFC6A76255A}"/>
              </a:ext>
            </a:extLst>
          </p:cNvPr>
          <p:cNvGrpSpPr/>
          <p:nvPr/>
        </p:nvGrpSpPr>
        <p:grpSpPr>
          <a:xfrm>
            <a:off x="7688120" y="5011110"/>
            <a:ext cx="998922" cy="408610"/>
            <a:chOff x="7567344" y="2505303"/>
            <a:chExt cx="998922" cy="408610"/>
          </a:xfrm>
        </p:grpSpPr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1CA9B492-EB7D-DB99-CE28-1DD60273A54B}"/>
                </a:ext>
              </a:extLst>
            </p:cNvPr>
            <p:cNvSpPr/>
            <p:nvPr/>
          </p:nvSpPr>
          <p:spPr>
            <a:xfrm>
              <a:off x="7567344" y="2505303"/>
              <a:ext cx="998922" cy="40861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pic>
          <p:nvPicPr>
            <p:cNvPr id="169" name="그래픽 168">
              <a:extLst>
                <a:ext uri="{FF2B5EF4-FFF2-40B4-BE49-F238E27FC236}">
                  <a16:creationId xmlns:a16="http://schemas.microsoft.com/office/drawing/2014/main" id="{A681F4DE-F62D-8E9D-CFF9-9AA0AD18A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4931" y="2647340"/>
              <a:ext cx="176800" cy="124238"/>
            </a:xfrm>
            <a:prstGeom prst="rect">
              <a:avLst/>
            </a:prstGeom>
          </p:spPr>
        </p:pic>
      </p:grp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B088FE86-52D0-CDFD-FFB3-9576B4E167B3}"/>
              </a:ext>
            </a:extLst>
          </p:cNvPr>
          <p:cNvSpPr/>
          <p:nvPr/>
        </p:nvSpPr>
        <p:spPr>
          <a:xfrm>
            <a:off x="1644309" y="2231695"/>
            <a:ext cx="360000" cy="246220"/>
          </a:xfrm>
          <a:prstGeom prst="roundRect">
            <a:avLst>
              <a:gd name="adj" fmla="val 13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97EE23-2101-0954-4289-F66B449734D5}"/>
              </a:ext>
            </a:extLst>
          </p:cNvPr>
          <p:cNvSpPr txBox="1"/>
          <p:nvPr/>
        </p:nvSpPr>
        <p:spPr>
          <a:xfrm>
            <a:off x="1644309" y="2231694"/>
            <a:ext cx="3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</a:t>
            </a: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B83BA852-C47A-50CA-5242-D0F82A28E75F}"/>
              </a:ext>
            </a:extLst>
          </p:cNvPr>
          <p:cNvSpPr/>
          <p:nvPr/>
        </p:nvSpPr>
        <p:spPr>
          <a:xfrm>
            <a:off x="2065613" y="2231695"/>
            <a:ext cx="396000" cy="246220"/>
          </a:xfrm>
          <a:prstGeom prst="roundRect">
            <a:avLst>
              <a:gd name="adj" fmla="val 13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F2641BE-7D20-6658-C6F4-3B327E67DAD8}"/>
              </a:ext>
            </a:extLst>
          </p:cNvPr>
          <p:cNvSpPr txBox="1"/>
          <p:nvPr/>
        </p:nvSpPr>
        <p:spPr>
          <a:xfrm>
            <a:off x="2065613" y="2231694"/>
            <a:ext cx="396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1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</a:t>
            </a: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B5FAE215-4045-C0FD-A66F-276F2B5F9662}"/>
              </a:ext>
            </a:extLst>
          </p:cNvPr>
          <p:cNvSpPr/>
          <p:nvPr/>
        </p:nvSpPr>
        <p:spPr>
          <a:xfrm>
            <a:off x="2521076" y="2231695"/>
            <a:ext cx="396000" cy="246220"/>
          </a:xfrm>
          <a:prstGeom prst="roundRect">
            <a:avLst>
              <a:gd name="adj" fmla="val 13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127A983-DC34-9703-936A-7A8C73513943}"/>
              </a:ext>
            </a:extLst>
          </p:cNvPr>
          <p:cNvSpPr txBox="1"/>
          <p:nvPr/>
        </p:nvSpPr>
        <p:spPr>
          <a:xfrm>
            <a:off x="2521076" y="2231694"/>
            <a:ext cx="39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1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</a:t>
            </a: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4E007A3C-3DC2-819A-7D6E-F75E2A591D7A}"/>
              </a:ext>
            </a:extLst>
          </p:cNvPr>
          <p:cNvSpPr/>
          <p:nvPr/>
        </p:nvSpPr>
        <p:spPr>
          <a:xfrm>
            <a:off x="2974373" y="2231695"/>
            <a:ext cx="396000" cy="246220"/>
          </a:xfrm>
          <a:prstGeom prst="roundRect">
            <a:avLst>
              <a:gd name="adj" fmla="val 13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AE1AF1E-9CA7-70F9-427B-AAFBEAA27042}"/>
              </a:ext>
            </a:extLst>
          </p:cNvPr>
          <p:cNvSpPr txBox="1"/>
          <p:nvPr/>
        </p:nvSpPr>
        <p:spPr>
          <a:xfrm>
            <a:off x="2974373" y="2231694"/>
            <a:ext cx="39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sz="1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</a:t>
            </a: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DB1C8009-DFFD-8A19-1520-6895EA4EB407}"/>
              </a:ext>
            </a:extLst>
          </p:cNvPr>
          <p:cNvSpPr/>
          <p:nvPr/>
        </p:nvSpPr>
        <p:spPr>
          <a:xfrm>
            <a:off x="3429836" y="2231695"/>
            <a:ext cx="396000" cy="246220"/>
          </a:xfrm>
          <a:prstGeom prst="roundRect">
            <a:avLst>
              <a:gd name="adj" fmla="val 13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8C2E2E7-DBC5-0CEE-173E-0656692D8D22}"/>
              </a:ext>
            </a:extLst>
          </p:cNvPr>
          <p:cNvSpPr txBox="1"/>
          <p:nvPr/>
        </p:nvSpPr>
        <p:spPr>
          <a:xfrm>
            <a:off x="3429836" y="2231694"/>
            <a:ext cx="39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1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</a:t>
            </a:r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1929EF0C-0DF5-57E7-A011-859637D54C46}"/>
              </a:ext>
            </a:extLst>
          </p:cNvPr>
          <p:cNvSpPr/>
          <p:nvPr/>
        </p:nvSpPr>
        <p:spPr>
          <a:xfrm>
            <a:off x="3883133" y="2231695"/>
            <a:ext cx="396000" cy="246220"/>
          </a:xfrm>
          <a:prstGeom prst="roundRect">
            <a:avLst>
              <a:gd name="adj" fmla="val 13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644F3A0-F550-A28C-0346-E3A3B778D58E}"/>
              </a:ext>
            </a:extLst>
          </p:cNvPr>
          <p:cNvSpPr txBox="1"/>
          <p:nvPr/>
        </p:nvSpPr>
        <p:spPr>
          <a:xfrm>
            <a:off x="3883133" y="2231694"/>
            <a:ext cx="39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1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</a:t>
            </a:r>
          </a:p>
        </p:txBody>
      </p:sp>
      <p:pic>
        <p:nvPicPr>
          <p:cNvPr id="193" name="그림 192">
            <a:extLst>
              <a:ext uri="{FF2B5EF4-FFF2-40B4-BE49-F238E27FC236}">
                <a16:creationId xmlns:a16="http://schemas.microsoft.com/office/drawing/2014/main" id="{BECFE9A1-F84F-4285-A35B-5106F78797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35" t="3475" r="1563" b="5319"/>
          <a:stretch/>
        </p:blipFill>
        <p:spPr>
          <a:xfrm>
            <a:off x="4438175" y="1983839"/>
            <a:ext cx="2185544" cy="737670"/>
          </a:xfrm>
          <a:prstGeom prst="roundRect">
            <a:avLst>
              <a:gd name="adj" fmla="val 12944"/>
            </a:avLst>
          </a:prstGeom>
          <a:ln>
            <a:solidFill>
              <a:schemeClr val="tx1"/>
            </a:solidFill>
          </a:ln>
        </p:spPr>
      </p:pic>
      <p:sp>
        <p:nvSpPr>
          <p:cNvPr id="194" name="타원형 설명선 481">
            <a:extLst>
              <a:ext uri="{FF2B5EF4-FFF2-40B4-BE49-F238E27FC236}">
                <a16:creationId xmlns:a16="http://schemas.microsoft.com/office/drawing/2014/main" id="{09C1F8EA-A2A0-BA21-38A3-44995FA92894}"/>
              </a:ext>
            </a:extLst>
          </p:cNvPr>
          <p:cNvSpPr/>
          <p:nvPr/>
        </p:nvSpPr>
        <p:spPr>
          <a:xfrm>
            <a:off x="1485267" y="2062245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195" name="타원형 설명선 481">
            <a:extLst>
              <a:ext uri="{FF2B5EF4-FFF2-40B4-BE49-F238E27FC236}">
                <a16:creationId xmlns:a16="http://schemas.microsoft.com/office/drawing/2014/main" id="{713E1CFE-908C-8EFF-CA7D-DC29A0E07C64}"/>
              </a:ext>
            </a:extLst>
          </p:cNvPr>
          <p:cNvSpPr/>
          <p:nvPr/>
        </p:nvSpPr>
        <p:spPr>
          <a:xfrm>
            <a:off x="4330175" y="182805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00B0F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1-1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196" name="타원형 설명선 481">
            <a:extLst>
              <a:ext uri="{FF2B5EF4-FFF2-40B4-BE49-F238E27FC236}">
                <a16:creationId xmlns:a16="http://schemas.microsoft.com/office/drawing/2014/main" id="{C32C84F8-F72F-FB8E-D01B-ACE3424F62B1}"/>
              </a:ext>
            </a:extLst>
          </p:cNvPr>
          <p:cNvSpPr/>
          <p:nvPr/>
        </p:nvSpPr>
        <p:spPr>
          <a:xfrm>
            <a:off x="980728" y="3212017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5309841E-C3EF-0FB6-3C84-9A6B1F1773B9}"/>
              </a:ext>
            </a:extLst>
          </p:cNvPr>
          <p:cNvGrpSpPr/>
          <p:nvPr/>
        </p:nvGrpSpPr>
        <p:grpSpPr>
          <a:xfrm>
            <a:off x="8493887" y="5559080"/>
            <a:ext cx="405880" cy="291946"/>
            <a:chOff x="8493887" y="5559080"/>
            <a:chExt cx="405880" cy="291946"/>
          </a:xfrm>
        </p:grpSpPr>
        <p:sp>
          <p:nvSpPr>
            <p:cNvPr id="198" name="Google Shape;536;p13">
              <a:extLst>
                <a:ext uri="{FF2B5EF4-FFF2-40B4-BE49-F238E27FC236}">
                  <a16:creationId xmlns:a16="http://schemas.microsoft.com/office/drawing/2014/main" id="{05F1DFCD-2E12-B7EE-2887-2BC1EBFB5CD5}"/>
                </a:ext>
              </a:extLst>
            </p:cNvPr>
            <p:cNvSpPr/>
            <p:nvPr/>
          </p:nvSpPr>
          <p:spPr>
            <a:xfrm>
              <a:off x="8552283" y="5559080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706A0EE-B615-786D-9917-12984EC53F59}"/>
                </a:ext>
              </a:extLst>
            </p:cNvPr>
            <p:cNvSpPr txBox="1"/>
            <p:nvPr/>
          </p:nvSpPr>
          <p:spPr>
            <a:xfrm>
              <a:off x="8493887" y="5583338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제출</a:t>
              </a:r>
            </a:p>
          </p:txBody>
        </p:sp>
      </p:grpSp>
      <p:sp>
        <p:nvSpPr>
          <p:cNvPr id="56" name="타원형 설명선 481">
            <a:extLst>
              <a:ext uri="{FF2B5EF4-FFF2-40B4-BE49-F238E27FC236}">
                <a16:creationId xmlns:a16="http://schemas.microsoft.com/office/drawing/2014/main" id="{45F6DF79-BC79-0E02-BBF6-572B5789FA4C}"/>
              </a:ext>
            </a:extLst>
          </p:cNvPr>
          <p:cNvSpPr/>
          <p:nvPr/>
        </p:nvSpPr>
        <p:spPr>
          <a:xfrm>
            <a:off x="8480524" y="536901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200" name="Group 57">
            <a:extLst>
              <a:ext uri="{FF2B5EF4-FFF2-40B4-BE49-F238E27FC236}">
                <a16:creationId xmlns:a16="http://schemas.microsoft.com/office/drawing/2014/main" id="{44D5EFD5-705A-61B3-7F3F-4A4D3EC3D731}"/>
              </a:ext>
            </a:extLst>
          </p:cNvPr>
          <p:cNvGraphicFramePr>
            <a:graphicFrameLocks/>
          </p:cNvGraphicFramePr>
          <p:nvPr/>
        </p:nvGraphicFramePr>
        <p:xfrm>
          <a:off x="9125395" y="1034776"/>
          <a:ext cx="3026272" cy="106677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4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카드 선택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</a:t>
                      </a: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회차에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 맞는 카드가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1-1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에 노출됨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113342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입력창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603902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제출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결과 화면이 전송됨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338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4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27F00C-DB15-4C48-AEBA-86C906D46BEF}"/>
              </a:ext>
            </a:extLst>
          </p:cNvPr>
          <p:cNvSpPr/>
          <p:nvPr/>
        </p:nvSpPr>
        <p:spPr>
          <a:xfrm>
            <a:off x="40332" y="1834520"/>
            <a:ext cx="9006014" cy="4228722"/>
          </a:xfrm>
          <a:prstGeom prst="rect">
            <a:avLst/>
          </a:prstGeom>
          <a:solidFill>
            <a:srgbClr val="FFFB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C8E118-7423-5E42-792C-408577D7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_6-2-1_놀이를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다를까요</a:t>
            </a:r>
            <a:r>
              <a:rPr lang="en-US" altLang="ko-KR" dirty="0">
                <a:ea typeface="Pretendard"/>
              </a:rPr>
              <a:t>, </a:t>
            </a:r>
            <a:r>
              <a:rPr lang="ko-KR" altLang="en-US" dirty="0">
                <a:ea typeface="Pretendard"/>
              </a:rPr>
              <a:t>같을까요</a:t>
            </a:r>
            <a:endParaRPr lang="ko-KR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74CA063-FE91-D25E-39D3-A2682DDAC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F100300-6D4D-6FC8-B54A-666D38C33D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3">
            <a:extLst>
              <a:ext uri="{FF2B5EF4-FFF2-40B4-BE49-F238E27FC236}">
                <a16:creationId xmlns:a16="http://schemas.microsoft.com/office/drawing/2014/main" id="{CEE2F54F-97A1-42C7-B7A9-8A62B8774893}"/>
              </a:ext>
            </a:extLst>
          </p:cNvPr>
          <p:cNvSpPr txBox="1">
            <a:spLocks/>
          </p:cNvSpPr>
          <p:nvPr/>
        </p:nvSpPr>
        <p:spPr>
          <a:xfrm>
            <a:off x="3387932" y="794758"/>
            <a:ext cx="1296000" cy="155575"/>
          </a:xfrm>
          <a:prstGeom prst="rect">
            <a:avLst/>
          </a:prstGeom>
        </p:spPr>
        <p:txBody>
          <a:bodyPr lIns="36000" tIns="45720" rIns="36000" bIns="45720" anchor="t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+mn-cs"/>
              </a:rPr>
              <a:t>교사/학생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CA85820-CD3B-4C66-89CC-6939B970DBAE}"/>
              </a:ext>
            </a:extLst>
          </p:cNvPr>
          <p:cNvGrpSpPr/>
          <p:nvPr/>
        </p:nvGrpSpPr>
        <p:grpSpPr>
          <a:xfrm>
            <a:off x="3208463" y="4176444"/>
            <a:ext cx="2950938" cy="357737"/>
            <a:chOff x="3043297" y="4098081"/>
            <a:chExt cx="2950938" cy="357737"/>
          </a:xfrm>
        </p:grpSpPr>
        <p:sp>
          <p:nvSpPr>
            <p:cNvPr id="27" name="Google Shape;597;p53">
              <a:extLst>
                <a:ext uri="{FF2B5EF4-FFF2-40B4-BE49-F238E27FC236}">
                  <a16:creationId xmlns:a16="http://schemas.microsoft.com/office/drawing/2014/main" id="{EBBE723B-83C7-4B0F-A06A-D0F5515A984F}"/>
                </a:ext>
              </a:extLst>
            </p:cNvPr>
            <p:cNvSpPr txBox="1"/>
            <p:nvPr/>
          </p:nvSpPr>
          <p:spPr>
            <a:xfrm>
              <a:off x="3373628" y="4098081"/>
              <a:ext cx="2620607" cy="2854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 panose="02000503000000020004" pitchFamily="2" charset="-127"/>
                  <a:cs typeface="+mn-cs"/>
                </a:rPr>
                <a:t>모둠을 구성한 다음 </a:t>
              </a:r>
              <a:r>
                <a:rPr kumimoji="0" lang="ko-KR" altLang="en-US" sz="11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 panose="02000503000000020004" pitchFamily="2" charset="-127"/>
                  <a:cs typeface="+mn-cs"/>
                </a:rPr>
                <a:t>개별 기기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 panose="02000503000000020004" pitchFamily="2" charset="-127"/>
                  <a:cs typeface="+mn-cs"/>
                </a:rPr>
                <a:t>로 활동해요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 panose="02000503000000020004" pitchFamily="2" charset="-127"/>
                  <a:cs typeface="+mn-cs"/>
                </a:rPr>
                <a:t>!</a:t>
              </a:r>
              <a:endPara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+mn-ea"/>
                <a:cs typeface="+mn-cs"/>
              </a:endParaRPr>
            </a:p>
          </p:txBody>
        </p:sp>
        <p:pic>
          <p:nvPicPr>
            <p:cNvPr id="3" name="그래픽 2" descr="태블릿">
              <a:extLst>
                <a:ext uri="{FF2B5EF4-FFF2-40B4-BE49-F238E27FC236}">
                  <a16:creationId xmlns:a16="http://schemas.microsoft.com/office/drawing/2014/main" id="{114C5D2B-C613-4000-BCC0-FDAE263C2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3297" y="4101483"/>
              <a:ext cx="354335" cy="354335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0D650EF-0D00-4F8C-97B1-EFA949A26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0" y="1834520"/>
            <a:ext cx="4168877" cy="1661652"/>
          </a:xfrm>
          <a:prstGeom prst="rect">
            <a:avLst/>
          </a:prstGeom>
        </p:spPr>
      </p:pic>
      <p:sp>
        <p:nvSpPr>
          <p:cNvPr id="24" name="Google Shape;597;p53">
            <a:extLst>
              <a:ext uri="{FF2B5EF4-FFF2-40B4-BE49-F238E27FC236}">
                <a16:creationId xmlns:a16="http://schemas.microsoft.com/office/drawing/2014/main" id="{661CCB8F-FE31-44D1-8768-761155A8DB2B}"/>
              </a:ext>
            </a:extLst>
          </p:cNvPr>
          <p:cNvSpPr txBox="1"/>
          <p:nvPr/>
        </p:nvSpPr>
        <p:spPr>
          <a:xfrm>
            <a:off x="1862401" y="3292254"/>
            <a:ext cx="5555494" cy="884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다를까요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,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같을까요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+mn-ea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7040A37-1E5D-4740-A9D7-895689D00234}"/>
              </a:ext>
            </a:extLst>
          </p:cNvPr>
          <p:cNvSpPr/>
          <p:nvPr/>
        </p:nvSpPr>
        <p:spPr>
          <a:xfrm>
            <a:off x="3982393" y="4875371"/>
            <a:ext cx="925731" cy="31925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인원</a:t>
            </a:r>
          </a:p>
        </p:txBody>
      </p:sp>
      <p:sp>
        <p:nvSpPr>
          <p:cNvPr id="30" name="Google Shape;597;p53">
            <a:extLst>
              <a:ext uri="{FF2B5EF4-FFF2-40B4-BE49-F238E27FC236}">
                <a16:creationId xmlns:a16="http://schemas.microsoft.com/office/drawing/2014/main" id="{5DEB90AA-450E-4123-A78C-7AC3F9889B86}"/>
              </a:ext>
            </a:extLst>
          </p:cNvPr>
          <p:cNvSpPr txBox="1"/>
          <p:nvPr/>
        </p:nvSpPr>
        <p:spPr>
          <a:xfrm>
            <a:off x="4908123" y="4811747"/>
            <a:ext cx="781837" cy="38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4~6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명</a:t>
            </a:r>
            <a:endParaRPr kumimoji="0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65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_5-2-1_놀이를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알쏭달쏭 수를 잡아요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21F3D9-12F1-4888-A0CF-98BF5C183FFA}"/>
              </a:ext>
            </a:extLst>
          </p:cNvPr>
          <p:cNvGrpSpPr/>
          <p:nvPr/>
        </p:nvGrpSpPr>
        <p:grpSpPr>
          <a:xfrm>
            <a:off x="4151260" y="5695163"/>
            <a:ext cx="1074912" cy="159798"/>
            <a:chOff x="4482939" y="5756108"/>
            <a:chExt cx="1074912" cy="15979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DCEED2A-37FE-4A9D-932A-43720D2EC9B9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20C9D9A-B3BE-4BF4-B452-5387A356A11F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6B79294-F22F-406D-A905-75FCC9ADC8DC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AF7AEC3-9D45-4897-965E-16B2FF37E566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39E3A63-9173-99CA-62B6-8C362047A126}"/>
                </a:ext>
              </a:extLst>
            </p:cNvPr>
            <p:cNvSpPr/>
            <p:nvPr/>
          </p:nvSpPr>
          <p:spPr>
            <a:xfrm>
              <a:off x="539805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1</a:t>
              </a: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모둠별로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 보기 중 수 카드 한 세트를 고릅니다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16353C-D29B-4097-9331-01447BD46550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모둠 구성하기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28" name="Group 57">
            <a:extLst>
              <a:ext uri="{FF2B5EF4-FFF2-40B4-BE49-F238E27FC236}">
                <a16:creationId xmlns:a16="http://schemas.microsoft.com/office/drawing/2014/main" id="{3C431FD3-F021-4CC1-9B62-188234BF31BB}"/>
              </a:ext>
            </a:extLst>
          </p:cNvPr>
          <p:cNvGraphicFramePr>
            <a:graphicFrameLocks/>
          </p:cNvGraphicFramePr>
          <p:nvPr/>
        </p:nvGraphicFramePr>
        <p:xfrm>
          <a:off x="9125397" y="1034777"/>
          <a:ext cx="3026271" cy="124671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버튼을 누르면 모둠 구성 기능이 팝업으로 노출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5FB7E789-35F6-41C3-A77B-0F2F0B66FC3D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교사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046AA7-BE38-E79A-9AB7-5C40E1501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310" y="2824310"/>
            <a:ext cx="4548507" cy="255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B1CCBD5-8A20-205F-E45E-9A562F50DA17}"/>
              </a:ext>
            </a:extLst>
          </p:cNvPr>
          <p:cNvGrpSpPr/>
          <p:nvPr/>
        </p:nvGrpSpPr>
        <p:grpSpPr>
          <a:xfrm>
            <a:off x="4151260" y="5695163"/>
            <a:ext cx="1074912" cy="159798"/>
            <a:chOff x="4482939" y="5756108"/>
            <a:chExt cx="1074912" cy="15979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52FF316-77D5-8FC9-D5F3-D035B4E8CC5F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78BC0FA-4800-8EFE-FB5A-07D590E9A1D1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96AA14D-D74E-F141-06F6-2F61FA9B3A81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64FE4FC-54AB-B558-AAF0-725F753A9F69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F19315B-690E-3F65-C51C-574C818ABDC5}"/>
                </a:ext>
              </a:extLst>
            </p:cNvPr>
            <p:cNvSpPr/>
            <p:nvPr/>
          </p:nvSpPr>
          <p:spPr>
            <a:xfrm>
              <a:off x="539805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_5-2-1_놀이를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알쏭달쏭 수를 잡아요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2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Pretendard"/>
                <a:cs typeface="+mn-cs"/>
              </a:endParaRP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고른 세트의 수 카드를 한 번씩 모두 사용하여 각자 활동지에 분수의 나눗셈을 만들고 계산합니다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16353C-D29B-4097-9331-01447BD46550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모둠 구성하기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28" name="Group 57">
            <a:extLst>
              <a:ext uri="{FF2B5EF4-FFF2-40B4-BE49-F238E27FC236}">
                <a16:creationId xmlns:a16="http://schemas.microsoft.com/office/drawing/2014/main" id="{3C431FD3-F021-4CC1-9B62-188234BF31BB}"/>
              </a:ext>
            </a:extLst>
          </p:cNvPr>
          <p:cNvGraphicFramePr>
            <a:graphicFrameLocks/>
          </p:cNvGraphicFramePr>
          <p:nvPr/>
        </p:nvGraphicFramePr>
        <p:xfrm>
          <a:off x="9125397" y="1034777"/>
          <a:ext cx="3026271" cy="124671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버튼을 누르면 모둠 구성 기능이 팝업으로 노출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5FB7E789-35F6-41C3-A77B-0F2F0B66FC3D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교사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9A2A55-0C31-89BF-665A-34DDF0837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835" y="2819482"/>
            <a:ext cx="4547404" cy="25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9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9B80624-D7AD-4665-9DCD-CCC9A42136DE}"/>
              </a:ext>
            </a:extLst>
          </p:cNvPr>
          <p:cNvGrpSpPr/>
          <p:nvPr/>
        </p:nvGrpSpPr>
        <p:grpSpPr>
          <a:xfrm>
            <a:off x="4151260" y="5695163"/>
            <a:ext cx="1074912" cy="159798"/>
            <a:chOff x="4482939" y="5756108"/>
            <a:chExt cx="1074912" cy="15979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64A982D-0344-4E4E-F04F-7B1B6BC8F80D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AD29314-7567-DBBE-C295-720C5C4F0AC1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50ECD5C-01E0-80C8-5367-E6707B83B11A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5876CD3-43D2-94E9-CC70-87552DEDC9CE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51E9571-49F7-BCC2-25B2-776B539360BE}"/>
                </a:ext>
              </a:extLst>
            </p:cNvPr>
            <p:cNvSpPr/>
            <p:nvPr/>
          </p:nvSpPr>
          <p:spPr>
            <a:xfrm>
              <a:off x="539805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_5-2-1_놀이를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알쏭달쏭 수를 잡아요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5514574" cy="282545"/>
            <a:chOff x="588412" y="3728361"/>
            <a:chExt cx="551457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3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Pretendard"/>
                <a:cs typeface="+mn-cs"/>
              </a:endParaRP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532620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각자 작성한 활동지를 친구들과 함께 확인하고 규칙에 따라 점수를 얻습니다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16353C-D29B-4097-9331-01447BD46550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모둠 구성하기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28" name="Group 57">
            <a:extLst>
              <a:ext uri="{FF2B5EF4-FFF2-40B4-BE49-F238E27FC236}">
                <a16:creationId xmlns:a16="http://schemas.microsoft.com/office/drawing/2014/main" id="{3C431FD3-F021-4CC1-9B62-188234BF31BB}"/>
              </a:ext>
            </a:extLst>
          </p:cNvPr>
          <p:cNvGraphicFramePr>
            <a:graphicFrameLocks/>
          </p:cNvGraphicFramePr>
          <p:nvPr/>
        </p:nvGraphicFramePr>
        <p:xfrm>
          <a:off x="9125397" y="1034777"/>
          <a:ext cx="3026271" cy="124671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버튼을 누르면 모둠 구성 기능이 팝업으로 노출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5FB7E789-35F6-41C3-A77B-0F2F0B66FC3D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교사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A21D67-524E-7659-A7B9-F226FDB9F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686" y="2827113"/>
            <a:ext cx="4566584" cy="255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5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BA0B6D2-AE7F-27CA-2D2C-3B82C7240155}"/>
              </a:ext>
            </a:extLst>
          </p:cNvPr>
          <p:cNvGrpSpPr/>
          <p:nvPr/>
        </p:nvGrpSpPr>
        <p:grpSpPr>
          <a:xfrm>
            <a:off x="4151260" y="5695163"/>
            <a:ext cx="1074912" cy="159798"/>
            <a:chOff x="4482939" y="5756108"/>
            <a:chExt cx="1074912" cy="15979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6751E46-2D19-D690-546B-ABDD05AA5493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A608A5C-9253-3932-AD2B-8A08DE92FABA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3330306-067E-6F36-0EEE-15C6045B511F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82AB323-46BD-B702-7592-77E769461B8B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9B79CF1-27F0-BCBD-0268-2644DD90290F}"/>
                </a:ext>
              </a:extLst>
            </p:cNvPr>
            <p:cNvSpPr/>
            <p:nvPr/>
          </p:nvSpPr>
          <p:spPr>
            <a:xfrm>
              <a:off x="539805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_5-2-1_놀이를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알쏭달쏭 수를 잡아요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5514574" cy="282545"/>
            <a:chOff x="588412" y="3728361"/>
            <a:chExt cx="551457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4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Pretendard"/>
                <a:cs typeface="+mn-cs"/>
              </a:endParaRP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532620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1~3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을 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6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회 반복합니다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 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이때 사용한 수 카드 세트는 다시 사용하지 않습니다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16353C-D29B-4097-9331-01447BD46550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모둠 구성하기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28" name="Group 57">
            <a:extLst>
              <a:ext uri="{FF2B5EF4-FFF2-40B4-BE49-F238E27FC236}">
                <a16:creationId xmlns:a16="http://schemas.microsoft.com/office/drawing/2014/main" id="{3C431FD3-F021-4CC1-9B62-188234BF31BB}"/>
              </a:ext>
            </a:extLst>
          </p:cNvPr>
          <p:cNvGraphicFramePr>
            <a:graphicFrameLocks/>
          </p:cNvGraphicFramePr>
          <p:nvPr/>
        </p:nvGraphicFramePr>
        <p:xfrm>
          <a:off x="9125397" y="1034777"/>
          <a:ext cx="3026271" cy="124671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버튼을 누르면 모둠 구성 기능이 팝업으로 노출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5FB7E789-35F6-41C3-A77B-0F2F0B66FC3D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교사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CFB430-DC8F-A75D-792E-9291D4AAA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052" y="2803578"/>
            <a:ext cx="4588626" cy="256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0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40C1BE4-7161-3043-1F99-99717F436839}"/>
              </a:ext>
            </a:extLst>
          </p:cNvPr>
          <p:cNvGrpSpPr/>
          <p:nvPr/>
        </p:nvGrpSpPr>
        <p:grpSpPr>
          <a:xfrm>
            <a:off x="4151260" y="5695163"/>
            <a:ext cx="1074912" cy="159798"/>
            <a:chOff x="4482939" y="5756108"/>
            <a:chExt cx="1074912" cy="15979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49C76F4-CC3F-698E-84D2-EF4FBA1D3431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DA21C76-E76D-BC61-C271-3EB1FA64F4E9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D09264F-4347-E8A5-A3A7-3E1A8E0F910D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0685FFC-3313-DFD5-0D16-991D90746F49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776CB26-CE25-155A-92D8-B28D3B642782}"/>
                </a:ext>
              </a:extLst>
            </p:cNvPr>
            <p:cNvSpPr/>
            <p:nvPr/>
          </p:nvSpPr>
          <p:spPr>
            <a:xfrm>
              <a:off x="5398053" y="5756108"/>
              <a:ext cx="159798" cy="159798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_5-2-1_놀이를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알쏭달쏭 수를 잡아요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5514574" cy="282545"/>
            <a:chOff x="588412" y="3728361"/>
            <a:chExt cx="551457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5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Pretendard"/>
                <a:cs typeface="+mn-cs"/>
              </a:endParaRP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532620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6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회 동안 얻은 점수의 합이 가장 큰 사람이 이깁니다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16353C-D29B-4097-9331-01447BD46550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모둠 구성하기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28" name="Group 57">
            <a:extLst>
              <a:ext uri="{FF2B5EF4-FFF2-40B4-BE49-F238E27FC236}">
                <a16:creationId xmlns:a16="http://schemas.microsoft.com/office/drawing/2014/main" id="{3C431FD3-F021-4CC1-9B62-188234BF31BB}"/>
              </a:ext>
            </a:extLst>
          </p:cNvPr>
          <p:cNvGraphicFramePr>
            <a:graphicFrameLocks/>
          </p:cNvGraphicFramePr>
          <p:nvPr/>
        </p:nvGraphicFramePr>
        <p:xfrm>
          <a:off x="9125397" y="1034777"/>
          <a:ext cx="3026271" cy="124671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버튼을 누르면 모둠 구성 기능이 팝업으로 노출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5FB7E789-35F6-41C3-A77B-0F2F0B66FC3D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교사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A7D06B-EC89-7CC0-21B4-02149E5C7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205" y="2793891"/>
            <a:ext cx="4654135" cy="261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0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E383114-89D0-C7BC-DB63-351985812C64}"/>
              </a:ext>
            </a:extLst>
          </p:cNvPr>
          <p:cNvGrpSpPr/>
          <p:nvPr/>
        </p:nvGrpSpPr>
        <p:grpSpPr>
          <a:xfrm>
            <a:off x="4151260" y="5695163"/>
            <a:ext cx="1074912" cy="159798"/>
            <a:chOff x="4482939" y="5756108"/>
            <a:chExt cx="1074912" cy="15979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BFFDBD7-A2BC-0EE1-A8B0-466B12A7C1EC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7C56265-D0BB-5570-17D1-F388E469D1EC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9210A2A-1688-26A7-8C07-2AC03C2F54A2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196C0D0-31B9-48DB-DF46-014D0C82F7FB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EFD3609-A884-6190-69A9-67A7C79DCDAD}"/>
                </a:ext>
              </a:extLst>
            </p:cNvPr>
            <p:cNvSpPr/>
            <p:nvPr/>
          </p:nvSpPr>
          <p:spPr>
            <a:xfrm>
              <a:off x="539805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A6FE9577-1BE0-2F80-B010-43D0B407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310" y="2824310"/>
            <a:ext cx="4548507" cy="2551056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_5-2-1_놀이를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알쏭달쏭 수를 잡아요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1</a:t>
              </a: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모둠별로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 보기 중 수 카드 한 세트를 고릅니다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16353C-D29B-4097-9331-01447BD46550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 모둠 확인하기</a:t>
            </a:r>
          </a:p>
        </p:txBody>
      </p:sp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5FB7E789-35F6-41C3-A77B-0F2F0B66FC3D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교사</a:t>
            </a:r>
          </a:p>
        </p:txBody>
      </p:sp>
      <p:graphicFrame>
        <p:nvGraphicFramePr>
          <p:cNvPr id="27" name="Group 57">
            <a:extLst>
              <a:ext uri="{FF2B5EF4-FFF2-40B4-BE49-F238E27FC236}">
                <a16:creationId xmlns:a16="http://schemas.microsoft.com/office/drawing/2014/main" id="{554BD6D4-852C-49BE-A564-4B50B2F72E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921591"/>
              </p:ext>
            </p:extLst>
          </p:nvPr>
        </p:nvGraphicFramePr>
        <p:xfrm>
          <a:off x="9125397" y="1034777"/>
          <a:ext cx="3026271" cy="1605093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내 모둠 확인하기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초기는 비활성화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교사가 완성된 모둠 정보를 전송하면 버튼이 활성화됨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 클릭 시 내 모둠 정보를 확인할 수 있는 팝업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플랫폼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20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6FD2493-27F6-6BD7-A84A-3EFE435C7785}"/>
              </a:ext>
            </a:extLst>
          </p:cNvPr>
          <p:cNvGrpSpPr/>
          <p:nvPr/>
        </p:nvGrpSpPr>
        <p:grpSpPr>
          <a:xfrm>
            <a:off x="4151260" y="5695163"/>
            <a:ext cx="1074912" cy="159798"/>
            <a:chOff x="4482939" y="5756108"/>
            <a:chExt cx="1074912" cy="15979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CCA931F-5503-3114-E20E-79E0307D05BE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6A5FB17-803B-A147-1E06-1C92FFCACE93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48AEDDE-C0DA-4F42-C1EC-3AF15D9C8F7F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84D52A8-1EE7-B70F-90FF-49A304C6C730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C6B9F85-8300-6D0E-4202-1D20E68ADDCC}"/>
                </a:ext>
              </a:extLst>
            </p:cNvPr>
            <p:cNvSpPr/>
            <p:nvPr/>
          </p:nvSpPr>
          <p:spPr>
            <a:xfrm>
              <a:off x="539805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3BA5EFF5-C483-70AF-D204-ABBAEDDCB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35" y="2819482"/>
            <a:ext cx="4547404" cy="2548254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_5-2-1_놀이를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알쏭달쏭 수를 잡아요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2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Pretendard"/>
                <a:cs typeface="+mn-cs"/>
              </a:endParaRP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고른 세트의 수 카드를 한 번씩 모두 사용하여 각자 활동지에 분수의 나눗셈을 만들고 계산합니다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16353C-D29B-4097-9331-01447BD46550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모둠 구성하기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28" name="Group 57">
            <a:extLst>
              <a:ext uri="{FF2B5EF4-FFF2-40B4-BE49-F238E27FC236}">
                <a16:creationId xmlns:a16="http://schemas.microsoft.com/office/drawing/2014/main" id="{3C431FD3-F021-4CC1-9B62-188234BF31BB}"/>
              </a:ext>
            </a:extLst>
          </p:cNvPr>
          <p:cNvGraphicFramePr>
            <a:graphicFrameLocks/>
          </p:cNvGraphicFramePr>
          <p:nvPr/>
        </p:nvGraphicFramePr>
        <p:xfrm>
          <a:off x="9125397" y="1034777"/>
          <a:ext cx="3026271" cy="124671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버튼을 누르면 모둠 구성 기능이 팝업으로 노출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5FB7E789-35F6-41C3-A77B-0F2F0B66FC3D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교사</a:t>
            </a:r>
          </a:p>
        </p:txBody>
      </p:sp>
    </p:spTree>
    <p:extLst>
      <p:ext uri="{BB962C8B-B14F-4D97-AF65-F5344CB8AC3E}">
        <p14:creationId xmlns:p14="http://schemas.microsoft.com/office/powerpoint/2010/main" val="3632092998"/>
      </p:ext>
    </p:extLst>
  </p:cSld>
  <p:clrMapOvr>
    <a:masterClrMapping/>
  </p:clrMapOvr>
</p:sld>
</file>

<file path=ppt/theme/theme1.xml><?xml version="1.0" encoding="utf-8"?>
<a:theme xmlns:a="http://schemas.openxmlformats.org/drawingml/2006/main" name="[수학]화면 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F196059CBABD3499F95AA520E706573" ma:contentTypeVersion="4" ma:contentTypeDescription="새 문서를 만듭니다." ma:contentTypeScope="" ma:versionID="fd81022edc5bc328384b3b48375223df">
  <xsd:schema xmlns:xsd="http://www.w3.org/2001/XMLSchema" xmlns:xs="http://www.w3.org/2001/XMLSchema" xmlns:p="http://schemas.microsoft.com/office/2006/metadata/properties" xmlns:ns2="235888f1-2b65-49e2-853a-170a418c35e1" targetNamespace="http://schemas.microsoft.com/office/2006/metadata/properties" ma:root="true" ma:fieldsID="98882f567d06da46ccf0db440a641ad3" ns2:_="">
    <xsd:import namespace="235888f1-2b65-49e2-853a-170a418c35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5888f1-2b65-49e2-853a-170a418c35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29DE0C-DDE7-4CEF-B34F-FCAD9638E0FF}"/>
</file>

<file path=customXml/itemProps2.xml><?xml version="1.0" encoding="utf-8"?>
<ds:datastoreItem xmlns:ds="http://schemas.openxmlformats.org/officeDocument/2006/customXml" ds:itemID="{A181AC1D-60C5-4E47-8B58-730F3CBEC834}"/>
</file>

<file path=customXml/itemProps3.xml><?xml version="1.0" encoding="utf-8"?>
<ds:datastoreItem xmlns:ds="http://schemas.openxmlformats.org/officeDocument/2006/customXml" ds:itemID="{73C1D591-658A-425A-AD4D-35C098E05353}"/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796</Words>
  <Application>Microsoft Office PowerPoint</Application>
  <PresentationFormat>와이드스크린</PresentationFormat>
  <Paragraphs>306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Pretendard</vt:lpstr>
      <vt:lpstr>Segoe UI</vt:lpstr>
      <vt:lpstr>[수학]화면 템플릿</vt:lpstr>
      <vt:lpstr>표지</vt:lpstr>
      <vt:lpstr>PowerPoint 프레젠테이션</vt:lpstr>
      <vt:lpstr>수학_6-2-1_놀이를 더하다_다를까요, 같을까요</vt:lpstr>
      <vt:lpstr>수학_5-2-1_놀이를 더하다_알쏭달쏭 수를 잡아요</vt:lpstr>
      <vt:lpstr>수학_5-2-1_놀이를 더하다_알쏭달쏭 수를 잡아요</vt:lpstr>
      <vt:lpstr>수학_5-2-1_놀이를 더하다_알쏭달쏭 수를 잡아요</vt:lpstr>
      <vt:lpstr>수학_5-2-1_놀이를 더하다_알쏭달쏭 수를 잡아요</vt:lpstr>
      <vt:lpstr>수학_5-2-1_놀이를 더하다_알쏭달쏭 수를 잡아요</vt:lpstr>
      <vt:lpstr>수학_5-2-1_놀이를 더하다_알쏭달쏭 수를 잡아요</vt:lpstr>
      <vt:lpstr>수학_5-2-1_놀이를 더하다_알쏭달쏭 수를 잡아요</vt:lpstr>
      <vt:lpstr>수학_5-2-1_놀이를 더하다_알쏭달쏭 수를 잡아요</vt:lpstr>
      <vt:lpstr>수학_5-2-1_놀이를 더하다_알쏭달쏭 수를 잡아요</vt:lpstr>
      <vt:lpstr>수학_5-2-1_놀이를 더하다_알쏭달쏭 수를 잡아요</vt:lpstr>
      <vt:lpstr>수학_6-2-1_놀이를 더하다_다를까요, 같을까요</vt:lpstr>
      <vt:lpstr>수학_6-2-1_놀이를 더하다_다를까요, 같을까요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IM_0056</dc:creator>
  <cp:lastModifiedBy>Selena Yejin Sung</cp:lastModifiedBy>
  <cp:revision>55</cp:revision>
  <dcterms:created xsi:type="dcterms:W3CDTF">2025-03-19T23:47:57Z</dcterms:created>
  <dcterms:modified xsi:type="dcterms:W3CDTF">2025-03-25T01:56:02Z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0x0101003F196059CBABD3499F95AA520E706573</vt:lpwstr>
  </property>
</Properties>
</file>