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5"/>
  </p:notesMasterIdLst>
  <p:sldIdLst>
    <p:sldId id="672" r:id="rId3"/>
    <p:sldId id="432" r:id="rId4"/>
    <p:sldId id="639" r:id="rId5"/>
    <p:sldId id="670" r:id="rId6"/>
    <p:sldId id="673" r:id="rId7"/>
    <p:sldId id="676" r:id="rId8"/>
    <p:sldId id="677" r:id="rId9"/>
    <p:sldId id="678" r:id="rId10"/>
    <p:sldId id="679" r:id="rId11"/>
    <p:sldId id="680" r:id="rId12"/>
    <p:sldId id="681" r:id="rId13"/>
    <p:sldId id="6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6-2-5" id="{D430C724-F333-4791-B336-863FC64CEE61}">
          <p14:sldIdLst>
            <p14:sldId id="672"/>
            <p14:sldId id="432"/>
          </p14:sldIdLst>
        </p14:section>
        <p14:section name="놀이 방법(교사)" id="{2F9889FE-3459-4851-B620-87D59218FD0D}">
          <p14:sldIdLst>
            <p14:sldId id="639"/>
            <p14:sldId id="670"/>
            <p14:sldId id="673"/>
            <p14:sldId id="676"/>
          </p14:sldIdLst>
        </p14:section>
        <p14:section name="놀이 방법(학생)" id="{F1AFBD1C-5E15-4864-9168-05ED54D1E61E}">
          <p14:sldIdLst>
            <p14:sldId id="677"/>
            <p14:sldId id="678"/>
            <p14:sldId id="679"/>
            <p14:sldId id="680"/>
          </p14:sldIdLst>
        </p14:section>
        <p14:section name="놀이 활동(교사)" id="{55A5E376-9B57-4B01-AC26-1287F1FF82B7}">
          <p14:sldIdLst>
            <p14:sldId id="681"/>
          </p14:sldIdLst>
        </p14:section>
        <p14:section name="놀이 활동(학생)" id="{791D394C-4416-4969-AF82-C3ABD609F588}">
          <p14:sldIdLst>
            <p14:sldId id="6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0000"/>
    <a:srgbClr val="CEEBFB"/>
    <a:srgbClr val="DEEBF7"/>
    <a:srgbClr val="E2F0D9"/>
    <a:srgbClr val="F5D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515" autoAdjust="0"/>
  </p:normalViewPr>
  <p:slideViewPr>
    <p:cSldViewPr snapToGrid="0">
      <p:cViewPr varScale="1">
        <p:scale>
          <a:sx n="137" d="100"/>
          <a:sy n="137" d="100"/>
        </p:scale>
        <p:origin x="11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D33B-283B-4BDA-A697-8E3106398BE7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7C88C-9EA3-46A3-BF9B-6CC59522D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2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20663" y="809625"/>
            <a:ext cx="7188201" cy="40449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3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수학(교사학생 공통) 템플릿_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378838"/>
            <a:ext cx="1322412" cy="214240"/>
            <a:chOff x="391886" y="2378838"/>
            <a:chExt cx="1322412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593079"/>
            <a:ext cx="8386354" cy="2959997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_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378838"/>
            <a:ext cx="1763216" cy="214240"/>
            <a:chOff x="391886" y="2378838"/>
            <a:chExt cx="1763216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AB2A7191-97AC-2260-DBB0-75DC303B8FDA}"/>
                </a:ext>
              </a:extLst>
            </p:cNvPr>
            <p:cNvSpPr/>
            <p:nvPr userDrawn="1"/>
          </p:nvSpPr>
          <p:spPr>
            <a:xfrm>
              <a:off x="1714298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4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593079"/>
            <a:ext cx="8386354" cy="2959997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00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_탭_2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660930"/>
            <a:ext cx="1322412" cy="214240"/>
            <a:chOff x="391886" y="2378838"/>
            <a:chExt cx="1322412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875170"/>
            <a:ext cx="8386354" cy="2677905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" name="Google Shape;35;p47">
            <a:extLst>
              <a:ext uri="{FF2B5EF4-FFF2-40B4-BE49-F238E27FC236}">
                <a16:creationId xmlns:a16="http://schemas.microsoft.com/office/drawing/2014/main" id="{62AA9D37-9367-0111-9299-74D28F099319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C8F50-9D94-3D59-44AB-13E01AD1B00E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39340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53A12964-A047-4DED-99A0-51CF2E567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7932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4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학생화면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텍스트 개체 틀 40">
            <a:extLst>
              <a:ext uri="{FF2B5EF4-FFF2-40B4-BE49-F238E27FC236}">
                <a16:creationId xmlns:a16="http://schemas.microsoft.com/office/drawing/2014/main" id="{4C61A2EA-E423-ECAC-C1D6-9BE0AA1A0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40">
            <a:extLst>
              <a:ext uri="{FF2B5EF4-FFF2-40B4-BE49-F238E27FC236}">
                <a16:creationId xmlns:a16="http://schemas.microsoft.com/office/drawing/2014/main" id="{A03210E9-B625-E817-83A9-FEB50543A2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6" name="Google Shape;35;p47">
            <a:extLst>
              <a:ext uri="{FF2B5EF4-FFF2-40B4-BE49-F238E27FC236}">
                <a16:creationId xmlns:a16="http://schemas.microsoft.com/office/drawing/2014/main" id="{33523278-8C6C-EA34-AC5E-B288FD6A6615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2E136-C14F-7F6F-E38C-A9EE66048028}"/>
              </a:ext>
            </a:extLst>
          </p:cNvPr>
          <p:cNvSpPr txBox="1"/>
          <p:nvPr userDrawn="1"/>
        </p:nvSpPr>
        <p:spPr>
          <a:xfrm>
            <a:off x="3322520" y="772015"/>
            <a:ext cx="1276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학생화면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12178397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화면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40">
            <a:extLst>
              <a:ext uri="{FF2B5EF4-FFF2-40B4-BE49-F238E27FC236}">
                <a16:creationId xmlns:a16="http://schemas.microsoft.com/office/drawing/2014/main" id="{D79B5229-B3EA-1844-C591-D7DC3E89F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40">
            <a:extLst>
              <a:ext uri="{FF2B5EF4-FFF2-40B4-BE49-F238E27FC236}">
                <a16:creationId xmlns:a16="http://schemas.microsoft.com/office/drawing/2014/main" id="{8CC73DC2-1BFE-2938-30AA-6631588B92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" name="Google Shape;35;p47">
            <a:extLst>
              <a:ext uri="{FF2B5EF4-FFF2-40B4-BE49-F238E27FC236}">
                <a16:creationId xmlns:a16="http://schemas.microsoft.com/office/drawing/2014/main" id="{CE9CA7FC-D729-7DDC-11F4-A7109CF79E15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6399D-94E1-72C7-F2C7-2DBA87F8BB41}"/>
              </a:ext>
            </a:extLst>
          </p:cNvPr>
          <p:cNvSpPr txBox="1"/>
          <p:nvPr userDrawn="1"/>
        </p:nvSpPr>
        <p:spPr>
          <a:xfrm>
            <a:off x="3322520" y="772015"/>
            <a:ext cx="1276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교사화면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27602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영어(교사학생 공통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2581" y="794756"/>
            <a:ext cx="1152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72117" y="794756"/>
            <a:ext cx="2088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041650" y="790508"/>
            <a:ext cx="5810251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2997200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2216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VAS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5ADFFB-240D-98BA-9C55-406031E96EA6}"/>
              </a:ext>
            </a:extLst>
          </p:cNvPr>
          <p:cNvSpPr/>
          <p:nvPr userDrawn="1"/>
        </p:nvSpPr>
        <p:spPr>
          <a:xfrm>
            <a:off x="709615" y="4024693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401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A32B1C81-45B2-4BB7-82A7-6E6ECE48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5679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oup 57">
            <a:extLst>
              <a:ext uri="{FF2B5EF4-FFF2-40B4-BE49-F238E27FC236}">
                <a16:creationId xmlns:a16="http://schemas.microsoft.com/office/drawing/2014/main" id="{6ED16339-C9F7-3104-78BC-FE7A8C19D4E6}"/>
              </a:ext>
            </a:extLst>
          </p:cNvPr>
          <p:cNvGraphicFramePr>
            <a:graphicFrameLocks/>
          </p:cNvGraphicFramePr>
          <p:nvPr userDrawn="1"/>
        </p:nvGraphicFramePr>
        <p:xfrm>
          <a:off x="266955" y="766763"/>
          <a:ext cx="11519996" cy="2760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3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48">
                  <a:extLst>
                    <a:ext uri="{9D8B030D-6E8A-4147-A177-3AD203B41FA5}">
                      <a16:colId xmlns:a16="http://schemas.microsoft.com/office/drawing/2014/main" val="2085111802"/>
                    </a:ext>
                  </a:extLst>
                </a:gridCol>
                <a:gridCol w="896814">
                  <a:extLst>
                    <a:ext uri="{9D8B030D-6E8A-4147-A177-3AD203B41FA5}">
                      <a16:colId xmlns:a16="http://schemas.microsoft.com/office/drawing/2014/main" val="3803976513"/>
                    </a:ext>
                  </a:extLst>
                </a:gridCol>
                <a:gridCol w="3446089">
                  <a:extLst>
                    <a:ext uri="{9D8B030D-6E8A-4147-A177-3AD203B41FA5}">
                      <a16:colId xmlns:a16="http://schemas.microsoft.com/office/drawing/2014/main" val="1544443307"/>
                    </a:ext>
                  </a:extLst>
                </a:gridCol>
                <a:gridCol w="1036748">
                  <a:extLst>
                    <a:ext uri="{9D8B030D-6E8A-4147-A177-3AD203B41FA5}">
                      <a16:colId xmlns:a16="http://schemas.microsoft.com/office/drawing/2014/main" val="3481409791"/>
                    </a:ext>
                  </a:extLst>
                </a:gridCol>
                <a:gridCol w="1365161">
                  <a:extLst>
                    <a:ext uri="{9D8B030D-6E8A-4147-A177-3AD203B41FA5}">
                      <a16:colId xmlns:a16="http://schemas.microsoft.com/office/drawing/2014/main" val="3680083805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4254783532"/>
                    </a:ext>
                  </a:extLst>
                </a:gridCol>
                <a:gridCol w="1857342">
                  <a:extLst>
                    <a:ext uri="{9D8B030D-6E8A-4147-A177-3AD203B41FA5}">
                      <a16:colId xmlns:a16="http://schemas.microsoft.com/office/drawing/2014/main" val="902657396"/>
                    </a:ext>
                  </a:extLst>
                </a:gridCol>
              </a:tblGrid>
              <a:tr h="276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Page</a:t>
                      </a: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ID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구분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최종 수정일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교과서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수학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0586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E7BA5A-0150-A2A1-DFF4-F3710AFB3DD5}"/>
              </a:ext>
            </a:extLst>
          </p:cNvPr>
          <p:cNvSpPr/>
          <p:nvPr userDrawn="1"/>
        </p:nvSpPr>
        <p:spPr>
          <a:xfrm>
            <a:off x="97323" y="584830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24" name="Google Shape;60;p49">
            <a:extLst>
              <a:ext uri="{FF2B5EF4-FFF2-40B4-BE49-F238E27FC236}">
                <a16:creationId xmlns:a16="http://schemas.microsoft.com/office/drawing/2014/main" id="{915CCBCD-98BA-9CBA-4228-358EC4700F7A}"/>
              </a:ext>
            </a:extLst>
          </p:cNvPr>
          <p:cNvPicPr preferRelativeResize="0"/>
          <p:nvPr userDrawn="1"/>
        </p:nvPicPr>
        <p:blipFill rotWithShape="1">
          <a:blip r:embed="rId9">
            <a:alphaModFix/>
          </a:blip>
          <a:srcRect l="816" t="10167" r="8777"/>
          <a:stretch/>
        </p:blipFill>
        <p:spPr>
          <a:xfrm>
            <a:off x="59222" y="1038066"/>
            <a:ext cx="9008578" cy="5035224"/>
          </a:xfrm>
          <a:prstGeom prst="rect">
            <a:avLst/>
          </a:prstGeom>
          <a:noFill/>
          <a:ln>
            <a:solidFill>
              <a:srgbClr val="1E3257"/>
            </a:solidFill>
          </a:ln>
        </p:spPr>
      </p:pic>
      <p:pic>
        <p:nvPicPr>
          <p:cNvPr id="8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2932E90C-68D4-4736-AB8B-ADA4839DA1C4}"/>
              </a:ext>
            </a:extLst>
          </p:cNvPr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>
            <a:off x="10454838" y="143867"/>
            <a:ext cx="1394395" cy="440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56;p13">
            <a:extLst>
              <a:ext uri="{FF2B5EF4-FFF2-40B4-BE49-F238E27FC236}">
                <a16:creationId xmlns:a16="http://schemas.microsoft.com/office/drawing/2014/main" id="{21361B89-4BA9-48D9-B3AB-C80609DC9332}"/>
              </a:ext>
            </a:extLst>
          </p:cNvPr>
          <p:cNvGrpSpPr/>
          <p:nvPr userDrawn="1"/>
        </p:nvGrpSpPr>
        <p:grpSpPr>
          <a:xfrm>
            <a:off x="259941" y="630331"/>
            <a:ext cx="11534027" cy="90929"/>
            <a:chOff x="952471" y="2571744"/>
            <a:chExt cx="9496673" cy="45600"/>
          </a:xfrm>
        </p:grpSpPr>
        <p:sp>
          <p:nvSpPr>
            <p:cNvPr id="10" name="Google Shape;57;p13">
              <a:extLst>
                <a:ext uri="{FF2B5EF4-FFF2-40B4-BE49-F238E27FC236}">
                  <a16:creationId xmlns:a16="http://schemas.microsoft.com/office/drawing/2014/main" id="{F2EB566C-458B-44B5-8715-09ACEAF28310}"/>
                </a:ext>
              </a:extLst>
            </p:cNvPr>
            <p:cNvSpPr/>
            <p:nvPr/>
          </p:nvSpPr>
          <p:spPr>
            <a:xfrm>
              <a:off x="952471" y="2571744"/>
              <a:ext cx="9496673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11" name="Google Shape;58;p13">
              <a:extLst>
                <a:ext uri="{FF2B5EF4-FFF2-40B4-BE49-F238E27FC236}">
                  <a16:creationId xmlns:a16="http://schemas.microsoft.com/office/drawing/2014/main" id="{6D3521B4-DBA4-4448-AB30-26378EB580FB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2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98">
          <p15:clr>
            <a:srgbClr val="547EBF"/>
          </p15:clr>
        </p15:guide>
        <p15:guide id="2" pos="5518">
          <p15:clr>
            <a:srgbClr val="547EBF"/>
          </p15:clr>
        </p15:guide>
        <p15:guide id="3" orient="horz" pos="3702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09615" y="4024693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5" name="Google Shape;51;p13">
            <a:extLst>
              <a:ext uri="{FF2B5EF4-FFF2-40B4-BE49-F238E27FC236}">
                <a16:creationId xmlns:a16="http://schemas.microsoft.com/office/drawing/2014/main" id="{64D0E8C7-31A8-4C22-B047-2EB625988AD1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4" y="0"/>
            <a:ext cx="121900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7" name="Google Shape;56;p13">
            <a:extLst>
              <a:ext uri="{FF2B5EF4-FFF2-40B4-BE49-F238E27FC236}">
                <a16:creationId xmlns:a16="http://schemas.microsoft.com/office/drawing/2014/main" id="{76BBD7C4-0005-402A-87BA-90F1812CCCCD}"/>
              </a:ext>
            </a:extLst>
          </p:cNvPr>
          <p:cNvGrpSpPr/>
          <p:nvPr userDrawn="1"/>
        </p:nvGrpSpPr>
        <p:grpSpPr>
          <a:xfrm>
            <a:off x="1172233" y="2571714"/>
            <a:ext cx="6594187" cy="71252"/>
            <a:chOff x="952472" y="2571744"/>
            <a:chExt cx="5429400" cy="45600"/>
          </a:xfrm>
        </p:grpSpPr>
        <p:sp>
          <p:nvSpPr>
            <p:cNvPr id="9" name="Google Shape;57;p13">
              <a:extLst>
                <a:ext uri="{FF2B5EF4-FFF2-40B4-BE49-F238E27FC236}">
                  <a16:creationId xmlns:a16="http://schemas.microsoft.com/office/drawing/2014/main" id="{949C2BF9-3310-4402-A382-334CB5D25F00}"/>
                </a:ext>
              </a:extLst>
            </p:cNvPr>
            <p:cNvSpPr/>
            <p:nvPr/>
          </p:nvSpPr>
          <p:spPr>
            <a:xfrm>
              <a:off x="952472" y="2571744"/>
              <a:ext cx="5429400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10" name="Google Shape;58;p13">
              <a:extLst>
                <a:ext uri="{FF2B5EF4-FFF2-40B4-BE49-F238E27FC236}">
                  <a16:creationId xmlns:a16="http://schemas.microsoft.com/office/drawing/2014/main" id="{332A4617-7A74-4E68-9373-2837684651E6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  <p:pic>
        <p:nvPicPr>
          <p:cNvPr id="11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32A266F3-0D44-450A-8C9D-3B1F47C72CD6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172275" y="5180601"/>
            <a:ext cx="1394395" cy="440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24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sldNum="0"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1283" y="1851682"/>
            <a:ext cx="3392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AIDT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초등 수학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384F5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67447-D957-4EDD-99F6-B3195BBD9ADB}"/>
              </a:ext>
            </a:extLst>
          </p:cNvPr>
          <p:cNvSpPr txBox="1"/>
          <p:nvPr/>
        </p:nvSpPr>
        <p:spPr>
          <a:xfrm>
            <a:off x="1954630" y="2737776"/>
            <a:ext cx="4613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 [6-2-5]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놀이를 더하다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384F5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96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7ED016-0CCB-AF1E-4B64-14C51E74E767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7438DAB-96FE-62F0-311C-1E3FF97C81AC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6CF7A28-42D5-CAB7-6605-C246F08F51CF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C4E1EF2-4F8C-82B0-CD56-C816262DB9AA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BD8E0B9-D9AC-7C8F-6CD0-10F927721E62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_6-2-5_놀이를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숲 지도를 완성해 볼까요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4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입구와 출구를 연결하는 길을 그려 숲 지도를 완성합니다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A1E7985C-7432-4EBC-8F64-1C2BB05B5E04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학생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0670B94-1021-4B36-ACE0-015573E62042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41" name="Group 57">
            <a:extLst>
              <a:ext uri="{FF2B5EF4-FFF2-40B4-BE49-F238E27FC236}">
                <a16:creationId xmlns:a16="http://schemas.microsoft.com/office/drawing/2014/main" id="{91AA581B-DDB8-4052-9D2F-43C3212491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955609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F76F531-E7D0-EF64-EAC3-09EF60D0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563" y="2817471"/>
            <a:ext cx="4578535" cy="25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0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3DA28-9F9A-4ED5-B978-CD6F32CB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_6-2-5_놀이를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숲 지도를 완성해 볼까요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F564C-8F65-4C8B-9B20-B938CF82CD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56579F-1633-4EDA-9404-57A501FF6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CE8B4C-F402-44C8-9652-212C3467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7" name="텍스트 개체 틀 7">
            <a:extLst>
              <a:ext uri="{FF2B5EF4-FFF2-40B4-BE49-F238E27FC236}">
                <a16:creationId xmlns:a16="http://schemas.microsoft.com/office/drawing/2014/main" id="{B6857DAE-659D-4460-B5CD-A6CD548AB8B8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940A55C-67FC-4657-B997-74C243ABDC1E}"/>
              </a:ext>
            </a:extLst>
          </p:cNvPr>
          <p:cNvGrpSpPr/>
          <p:nvPr/>
        </p:nvGrpSpPr>
        <p:grpSpPr>
          <a:xfrm>
            <a:off x="8202764" y="5559080"/>
            <a:ext cx="291946" cy="291946"/>
            <a:chOff x="1380932" y="5665612"/>
            <a:chExt cx="291946" cy="291946"/>
          </a:xfrm>
        </p:grpSpPr>
        <p:sp>
          <p:nvSpPr>
            <p:cNvPr id="108" name="Google Shape;534;p13">
              <a:extLst>
                <a:ext uri="{FF2B5EF4-FFF2-40B4-BE49-F238E27FC236}">
                  <a16:creationId xmlns:a16="http://schemas.microsoft.com/office/drawing/2014/main" id="{A6348256-45CE-4299-9F5C-101C43CE384D}"/>
                </a:ext>
              </a:extLst>
            </p:cNvPr>
            <p:cNvSpPr/>
            <p:nvPr/>
          </p:nvSpPr>
          <p:spPr>
            <a:xfrm>
              <a:off x="1380932" y="5665612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09" name="Google Shape;535;p13">
              <a:extLst>
                <a:ext uri="{FF2B5EF4-FFF2-40B4-BE49-F238E27FC236}">
                  <a16:creationId xmlns:a16="http://schemas.microsoft.com/office/drawing/2014/main" id="{48A1962D-D6D7-47BD-B6FD-08E56AA96626}"/>
                </a:ext>
              </a:extLst>
            </p:cNvPr>
            <p:cNvSpPr/>
            <p:nvPr/>
          </p:nvSpPr>
          <p:spPr>
            <a:xfrm>
              <a:off x="1450704" y="5736131"/>
              <a:ext cx="152402" cy="150908"/>
            </a:xfrm>
            <a:custGeom>
              <a:avLst/>
              <a:gdLst/>
              <a:ahLst/>
              <a:cxnLst/>
              <a:rect l="l" t="t" r="r" b="b"/>
              <a:pathLst>
                <a:path w="1401" h="1401" extrusionOk="0">
                  <a:moveTo>
                    <a:pt x="543" y="0"/>
                  </a:moveTo>
                  <a:lnTo>
                    <a:pt x="0" y="108"/>
                  </a:lnTo>
                  <a:lnTo>
                    <a:pt x="165" y="273"/>
                  </a:lnTo>
                  <a:cubicBezTo>
                    <a:pt x="70" y="392"/>
                    <a:pt x="11" y="541"/>
                    <a:pt x="11" y="705"/>
                  </a:cubicBezTo>
                  <a:cubicBezTo>
                    <a:pt x="11" y="1090"/>
                    <a:pt x="322" y="1401"/>
                    <a:pt x="706" y="1401"/>
                  </a:cubicBezTo>
                  <a:cubicBezTo>
                    <a:pt x="1090" y="1401"/>
                    <a:pt x="1401" y="1090"/>
                    <a:pt x="1401" y="705"/>
                  </a:cubicBezTo>
                  <a:cubicBezTo>
                    <a:pt x="1401" y="418"/>
                    <a:pt x="1227" y="172"/>
                    <a:pt x="977" y="66"/>
                  </a:cubicBezTo>
                  <a:lnTo>
                    <a:pt x="977" y="232"/>
                  </a:lnTo>
                  <a:cubicBezTo>
                    <a:pt x="1142" y="327"/>
                    <a:pt x="1252" y="502"/>
                    <a:pt x="1252" y="705"/>
                  </a:cubicBezTo>
                  <a:cubicBezTo>
                    <a:pt x="1252" y="1007"/>
                    <a:pt x="1008" y="1252"/>
                    <a:pt x="706" y="1252"/>
                  </a:cubicBezTo>
                  <a:cubicBezTo>
                    <a:pt x="404" y="1252"/>
                    <a:pt x="160" y="1007"/>
                    <a:pt x="160" y="705"/>
                  </a:cubicBezTo>
                  <a:cubicBezTo>
                    <a:pt x="160" y="582"/>
                    <a:pt x="201" y="470"/>
                    <a:pt x="270" y="378"/>
                  </a:cubicBezTo>
                  <a:lnTo>
                    <a:pt x="435" y="543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스퀘어"/>
              </a:endParaRPr>
            </a:p>
          </p:txBody>
        </p:sp>
      </p:grp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C9CDF5BC-7F28-4379-B536-72AA0B489F8D}"/>
              </a:ext>
            </a:extLst>
          </p:cNvPr>
          <p:cNvSpPr/>
          <p:nvPr/>
        </p:nvSpPr>
        <p:spPr>
          <a:xfrm>
            <a:off x="7407201" y="5499885"/>
            <a:ext cx="701749" cy="40861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A1B27E4-3C7F-4EDB-AFBE-FE7BC28C2DFB}"/>
              </a:ext>
            </a:extLst>
          </p:cNvPr>
          <p:cNvGrpSpPr/>
          <p:nvPr/>
        </p:nvGrpSpPr>
        <p:grpSpPr>
          <a:xfrm>
            <a:off x="7474037" y="5558217"/>
            <a:ext cx="291946" cy="291946"/>
            <a:chOff x="2341852" y="5665611"/>
            <a:chExt cx="291946" cy="291946"/>
          </a:xfrm>
        </p:grpSpPr>
        <p:sp>
          <p:nvSpPr>
            <p:cNvPr id="104" name="Google Shape;539;p13">
              <a:extLst>
                <a:ext uri="{FF2B5EF4-FFF2-40B4-BE49-F238E27FC236}">
                  <a16:creationId xmlns:a16="http://schemas.microsoft.com/office/drawing/2014/main" id="{1BDC64A4-9A2D-426C-AD39-119486BA3DF6}"/>
                </a:ext>
              </a:extLst>
            </p:cNvPr>
            <p:cNvSpPr/>
            <p:nvPr/>
          </p:nvSpPr>
          <p:spPr>
            <a:xfrm>
              <a:off x="2341852" y="5665611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pic>
          <p:nvPicPr>
            <p:cNvPr id="105" name="그래픽 104">
              <a:extLst>
                <a:ext uri="{FF2B5EF4-FFF2-40B4-BE49-F238E27FC236}">
                  <a16:creationId xmlns:a16="http://schemas.microsoft.com/office/drawing/2014/main" id="{901C6CCF-6F8B-43D9-A49A-94942B074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9425" y="5749465"/>
              <a:ext cx="176800" cy="124238"/>
            </a:xfrm>
            <a:prstGeom prst="rect">
              <a:avLst/>
            </a:prstGeom>
          </p:spPr>
        </p:pic>
      </p:grpSp>
      <p:graphicFrame>
        <p:nvGraphicFramePr>
          <p:cNvPr id="110" name="Group 57">
            <a:extLst>
              <a:ext uri="{FF2B5EF4-FFF2-40B4-BE49-F238E27FC236}">
                <a16:creationId xmlns:a16="http://schemas.microsoft.com/office/drawing/2014/main" id="{B0880669-BB1F-43ED-A004-A7E8035F9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791473"/>
              </p:ext>
            </p:extLst>
          </p:nvPr>
        </p:nvGraphicFramePr>
        <p:xfrm>
          <a:off x="9125395" y="1034776"/>
          <a:ext cx="3026272" cy="244460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4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숲 지도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교과서에 제시된 숲 지도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가로 형태로 변형이 필요해요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인디자인 패키지에 있는 원 삽화 확인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부탁드려요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!)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1334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자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개발물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60390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컴퍼스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컴퍼스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개발물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38017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게산기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계산기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개발물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748480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둥지 스티커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드래그해서 숲 지도 영역에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드롭하도록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구성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088178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대표 기기 변경하기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모둠 구성 시 결정된 대표 기기에 문제가 생겼을 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대표 기기를 변경할 수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플랫폼의 대표 기기 변경 팝업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6299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4AEC5A1-669A-4A42-92CB-3F05366CE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528948" y="1344806"/>
            <a:ext cx="4029772" cy="52858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0E4E1E-AC19-4359-A80E-C2B1F194DE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475"/>
          <a:stretch/>
        </p:blipFill>
        <p:spPr>
          <a:xfrm>
            <a:off x="6556706" y="3384249"/>
            <a:ext cx="1054141" cy="5905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49B9123-7617-4DB3-B72E-CB7AE35897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475"/>
          <a:stretch/>
        </p:blipFill>
        <p:spPr>
          <a:xfrm>
            <a:off x="6556706" y="4005900"/>
            <a:ext cx="1054141" cy="5905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6954985-04A5-441F-9145-891F1A8699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475"/>
          <a:stretch/>
        </p:blipFill>
        <p:spPr>
          <a:xfrm>
            <a:off x="6556706" y="4625616"/>
            <a:ext cx="1054141" cy="5905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DE305CE-35FA-48B8-9426-5636C38909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617" r="-2142"/>
          <a:stretch/>
        </p:blipFill>
        <p:spPr>
          <a:xfrm>
            <a:off x="7642383" y="4005900"/>
            <a:ext cx="1054141" cy="5905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0E6E14B-1283-45CA-BA7C-C82479DE5C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617" r="-2142"/>
          <a:stretch/>
        </p:blipFill>
        <p:spPr>
          <a:xfrm>
            <a:off x="7642383" y="3380091"/>
            <a:ext cx="1054141" cy="59055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9F24249-6ED1-4F1F-8FA1-204817FB29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617" r="-2142"/>
          <a:stretch/>
        </p:blipFill>
        <p:spPr>
          <a:xfrm>
            <a:off x="7642383" y="4631667"/>
            <a:ext cx="1054141" cy="590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DCD64F-A138-4D07-950B-FB89C5A0E0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5167"/>
          <a:stretch/>
        </p:blipFill>
        <p:spPr>
          <a:xfrm>
            <a:off x="6556706" y="2502860"/>
            <a:ext cx="747576" cy="64907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03835E9-D0AD-482F-8A96-43A8E91DFE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435" b="56732"/>
          <a:stretch/>
        </p:blipFill>
        <p:spPr>
          <a:xfrm>
            <a:off x="7237059" y="2502860"/>
            <a:ext cx="747576" cy="64907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B6A09AF-FE2C-4BA7-AD52-DD69A1079C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9677" b="15490"/>
          <a:stretch/>
        </p:blipFill>
        <p:spPr>
          <a:xfrm>
            <a:off x="7883013" y="2512191"/>
            <a:ext cx="747576" cy="649079"/>
          </a:xfrm>
          <a:prstGeom prst="rect">
            <a:avLst/>
          </a:prstGeom>
        </p:spPr>
      </p:pic>
      <p:sp>
        <p:nvSpPr>
          <p:cNvPr id="9" name="타원형 설명선 481">
            <a:extLst>
              <a:ext uri="{FF2B5EF4-FFF2-40B4-BE49-F238E27FC236}">
                <a16:creationId xmlns:a16="http://schemas.microsoft.com/office/drawing/2014/main" id="{B41532AB-D5AF-C9B6-6AEC-30ACD3490E10}"/>
              </a:ext>
            </a:extLst>
          </p:cNvPr>
          <p:cNvSpPr/>
          <p:nvPr/>
        </p:nvSpPr>
        <p:spPr>
          <a:xfrm>
            <a:off x="1845094" y="2336137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0" name="타원형 설명선 481">
            <a:extLst>
              <a:ext uri="{FF2B5EF4-FFF2-40B4-BE49-F238E27FC236}">
                <a16:creationId xmlns:a16="http://schemas.microsoft.com/office/drawing/2014/main" id="{F3487A26-FD6B-F40A-0715-053665A3FEA6}"/>
              </a:ext>
            </a:extLst>
          </p:cNvPr>
          <p:cNvSpPr/>
          <p:nvPr/>
        </p:nvSpPr>
        <p:spPr>
          <a:xfrm>
            <a:off x="6591105" y="247175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1" name="타원형 설명선 481">
            <a:extLst>
              <a:ext uri="{FF2B5EF4-FFF2-40B4-BE49-F238E27FC236}">
                <a16:creationId xmlns:a16="http://schemas.microsoft.com/office/drawing/2014/main" id="{05E2DC19-D8A4-4B17-786F-2D2904BC4496}"/>
              </a:ext>
            </a:extLst>
          </p:cNvPr>
          <p:cNvSpPr/>
          <p:nvPr/>
        </p:nvSpPr>
        <p:spPr>
          <a:xfrm>
            <a:off x="7277836" y="247175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2" name="타원형 설명선 481">
            <a:extLst>
              <a:ext uri="{FF2B5EF4-FFF2-40B4-BE49-F238E27FC236}">
                <a16:creationId xmlns:a16="http://schemas.microsoft.com/office/drawing/2014/main" id="{FCAA99B1-EFDE-445D-E7F2-6D803B0E1FF9}"/>
              </a:ext>
            </a:extLst>
          </p:cNvPr>
          <p:cNvSpPr/>
          <p:nvPr/>
        </p:nvSpPr>
        <p:spPr>
          <a:xfrm>
            <a:off x="7913170" y="247175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3" name="타원형 설명선 481">
            <a:extLst>
              <a:ext uri="{FF2B5EF4-FFF2-40B4-BE49-F238E27FC236}">
                <a16:creationId xmlns:a16="http://schemas.microsoft.com/office/drawing/2014/main" id="{AC50C0BD-A919-063A-49DA-7790BD65E7C4}"/>
              </a:ext>
            </a:extLst>
          </p:cNvPr>
          <p:cNvSpPr/>
          <p:nvPr/>
        </p:nvSpPr>
        <p:spPr>
          <a:xfrm>
            <a:off x="6565741" y="327209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5ADF211-AA47-4BFC-AEBC-307887E95898}"/>
              </a:ext>
            </a:extLst>
          </p:cNvPr>
          <p:cNvGrpSpPr/>
          <p:nvPr/>
        </p:nvGrpSpPr>
        <p:grpSpPr>
          <a:xfrm>
            <a:off x="8550551" y="5564219"/>
            <a:ext cx="291946" cy="291946"/>
            <a:chOff x="892906" y="5665612"/>
            <a:chExt cx="291946" cy="291946"/>
          </a:xfrm>
        </p:grpSpPr>
        <p:sp>
          <p:nvSpPr>
            <p:cNvPr id="39" name="Google Shape;536;p13">
              <a:extLst>
                <a:ext uri="{FF2B5EF4-FFF2-40B4-BE49-F238E27FC236}">
                  <a16:creationId xmlns:a16="http://schemas.microsoft.com/office/drawing/2014/main" id="{34282A38-7055-4CC3-84FD-AA77FDA526A7}"/>
                </a:ext>
              </a:extLst>
            </p:cNvPr>
            <p:cNvSpPr/>
            <p:nvPr/>
          </p:nvSpPr>
          <p:spPr>
            <a:xfrm>
              <a:off x="892906" y="5665612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40" name="Google Shape;537;p13">
              <a:extLst>
                <a:ext uri="{FF2B5EF4-FFF2-40B4-BE49-F238E27FC236}">
                  <a16:creationId xmlns:a16="http://schemas.microsoft.com/office/drawing/2014/main" id="{E3648F72-65F1-4A30-B8C0-A8BA3D297B88}"/>
                </a:ext>
              </a:extLst>
            </p:cNvPr>
            <p:cNvSpPr/>
            <p:nvPr/>
          </p:nvSpPr>
          <p:spPr>
            <a:xfrm>
              <a:off x="971212" y="5751531"/>
              <a:ext cx="135334" cy="120109"/>
            </a:xfrm>
            <a:custGeom>
              <a:avLst/>
              <a:gdLst/>
              <a:ahLst/>
              <a:cxnLst/>
              <a:rect l="l" t="t" r="r" b="b"/>
              <a:pathLst>
                <a:path w="525" h="467" extrusionOk="0">
                  <a:moveTo>
                    <a:pt x="504" y="3"/>
                  </a:moveTo>
                  <a:cubicBezTo>
                    <a:pt x="500" y="3"/>
                    <a:pt x="497" y="6"/>
                    <a:pt x="495" y="9"/>
                  </a:cubicBezTo>
                  <a:lnTo>
                    <a:pt x="223" y="431"/>
                  </a:lnTo>
                  <a:lnTo>
                    <a:pt x="35" y="262"/>
                  </a:lnTo>
                  <a:cubicBezTo>
                    <a:pt x="22" y="245"/>
                    <a:pt x="0" y="271"/>
                    <a:pt x="18" y="282"/>
                  </a:cubicBezTo>
                  <a:lnTo>
                    <a:pt x="217" y="462"/>
                  </a:lnTo>
                  <a:cubicBezTo>
                    <a:pt x="223" y="467"/>
                    <a:pt x="232" y="466"/>
                    <a:pt x="237" y="459"/>
                  </a:cubicBezTo>
                  <a:lnTo>
                    <a:pt x="518" y="23"/>
                  </a:lnTo>
                  <a:cubicBezTo>
                    <a:pt x="525" y="13"/>
                    <a:pt x="515" y="0"/>
                    <a:pt x="504" y="3"/>
                  </a:cubicBezTo>
                  <a:close/>
                </a:path>
              </a:pathLst>
            </a:custGeom>
            <a:solidFill>
              <a:srgbClr val="59595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스퀘어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6E4BE88-AB8E-499A-B5C0-087EBA47E753}"/>
              </a:ext>
            </a:extLst>
          </p:cNvPr>
          <p:cNvSpPr/>
          <p:nvPr/>
        </p:nvSpPr>
        <p:spPr>
          <a:xfrm>
            <a:off x="7119239" y="1971963"/>
            <a:ext cx="1648227" cy="30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대표 기기 변경하기</a:t>
            </a:r>
          </a:p>
        </p:txBody>
      </p:sp>
      <p:sp>
        <p:nvSpPr>
          <p:cNvPr id="56" name="타원형 설명선 481">
            <a:extLst>
              <a:ext uri="{FF2B5EF4-FFF2-40B4-BE49-F238E27FC236}">
                <a16:creationId xmlns:a16="http://schemas.microsoft.com/office/drawing/2014/main" id="{6B50E5FE-A372-4764-A66D-082876C00529}"/>
              </a:ext>
            </a:extLst>
          </p:cNvPr>
          <p:cNvSpPr/>
          <p:nvPr/>
        </p:nvSpPr>
        <p:spPr>
          <a:xfrm>
            <a:off x="7011239" y="1807884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66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3DA28-9F9A-4ED5-B978-CD6F32CB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_6-2-5_놀이를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숲 지도를 완성해 볼까요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F564C-8F65-4C8B-9B20-B938CF82CD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56579F-1633-4EDA-9404-57A501FF6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CE8B4C-F402-44C8-9652-212C3467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7" name="텍스트 개체 틀 7">
            <a:extLst>
              <a:ext uri="{FF2B5EF4-FFF2-40B4-BE49-F238E27FC236}">
                <a16:creationId xmlns:a16="http://schemas.microsoft.com/office/drawing/2014/main" id="{B6857DAE-659D-4460-B5CD-A6CD548AB8B8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학생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940A55C-67FC-4657-B997-74C243ABDC1E}"/>
              </a:ext>
            </a:extLst>
          </p:cNvPr>
          <p:cNvGrpSpPr/>
          <p:nvPr/>
        </p:nvGrpSpPr>
        <p:grpSpPr>
          <a:xfrm>
            <a:off x="8202764" y="5559080"/>
            <a:ext cx="291946" cy="291946"/>
            <a:chOff x="1380932" y="5665612"/>
            <a:chExt cx="291946" cy="291946"/>
          </a:xfrm>
        </p:grpSpPr>
        <p:sp>
          <p:nvSpPr>
            <p:cNvPr id="108" name="Google Shape;534;p13">
              <a:extLst>
                <a:ext uri="{FF2B5EF4-FFF2-40B4-BE49-F238E27FC236}">
                  <a16:creationId xmlns:a16="http://schemas.microsoft.com/office/drawing/2014/main" id="{A6348256-45CE-4299-9F5C-101C43CE384D}"/>
                </a:ext>
              </a:extLst>
            </p:cNvPr>
            <p:cNvSpPr/>
            <p:nvPr/>
          </p:nvSpPr>
          <p:spPr>
            <a:xfrm>
              <a:off x="1380932" y="5665612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09" name="Google Shape;535;p13">
              <a:extLst>
                <a:ext uri="{FF2B5EF4-FFF2-40B4-BE49-F238E27FC236}">
                  <a16:creationId xmlns:a16="http://schemas.microsoft.com/office/drawing/2014/main" id="{48A1962D-D6D7-47BD-B6FD-08E56AA96626}"/>
                </a:ext>
              </a:extLst>
            </p:cNvPr>
            <p:cNvSpPr/>
            <p:nvPr/>
          </p:nvSpPr>
          <p:spPr>
            <a:xfrm>
              <a:off x="1450704" y="5736131"/>
              <a:ext cx="152402" cy="150908"/>
            </a:xfrm>
            <a:custGeom>
              <a:avLst/>
              <a:gdLst/>
              <a:ahLst/>
              <a:cxnLst/>
              <a:rect l="l" t="t" r="r" b="b"/>
              <a:pathLst>
                <a:path w="1401" h="1401" extrusionOk="0">
                  <a:moveTo>
                    <a:pt x="543" y="0"/>
                  </a:moveTo>
                  <a:lnTo>
                    <a:pt x="0" y="108"/>
                  </a:lnTo>
                  <a:lnTo>
                    <a:pt x="165" y="273"/>
                  </a:lnTo>
                  <a:cubicBezTo>
                    <a:pt x="70" y="392"/>
                    <a:pt x="11" y="541"/>
                    <a:pt x="11" y="705"/>
                  </a:cubicBezTo>
                  <a:cubicBezTo>
                    <a:pt x="11" y="1090"/>
                    <a:pt x="322" y="1401"/>
                    <a:pt x="706" y="1401"/>
                  </a:cubicBezTo>
                  <a:cubicBezTo>
                    <a:pt x="1090" y="1401"/>
                    <a:pt x="1401" y="1090"/>
                    <a:pt x="1401" y="705"/>
                  </a:cubicBezTo>
                  <a:cubicBezTo>
                    <a:pt x="1401" y="418"/>
                    <a:pt x="1227" y="172"/>
                    <a:pt x="977" y="66"/>
                  </a:cubicBezTo>
                  <a:lnTo>
                    <a:pt x="977" y="232"/>
                  </a:lnTo>
                  <a:cubicBezTo>
                    <a:pt x="1142" y="327"/>
                    <a:pt x="1252" y="502"/>
                    <a:pt x="1252" y="705"/>
                  </a:cubicBezTo>
                  <a:cubicBezTo>
                    <a:pt x="1252" y="1007"/>
                    <a:pt x="1008" y="1252"/>
                    <a:pt x="706" y="1252"/>
                  </a:cubicBezTo>
                  <a:cubicBezTo>
                    <a:pt x="404" y="1252"/>
                    <a:pt x="160" y="1007"/>
                    <a:pt x="160" y="705"/>
                  </a:cubicBezTo>
                  <a:cubicBezTo>
                    <a:pt x="160" y="582"/>
                    <a:pt x="201" y="470"/>
                    <a:pt x="270" y="378"/>
                  </a:cubicBezTo>
                  <a:lnTo>
                    <a:pt x="435" y="543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스퀘어"/>
              </a:endParaRPr>
            </a:p>
          </p:txBody>
        </p:sp>
      </p:grp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C9CDF5BC-7F28-4379-B536-72AA0B489F8D}"/>
              </a:ext>
            </a:extLst>
          </p:cNvPr>
          <p:cNvSpPr/>
          <p:nvPr/>
        </p:nvSpPr>
        <p:spPr>
          <a:xfrm>
            <a:off x="7407201" y="5499885"/>
            <a:ext cx="701749" cy="40861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A1B27E4-3C7F-4EDB-AFBE-FE7BC28C2DFB}"/>
              </a:ext>
            </a:extLst>
          </p:cNvPr>
          <p:cNvGrpSpPr/>
          <p:nvPr/>
        </p:nvGrpSpPr>
        <p:grpSpPr>
          <a:xfrm>
            <a:off x="7474037" y="5558217"/>
            <a:ext cx="291946" cy="291946"/>
            <a:chOff x="2341852" y="5665611"/>
            <a:chExt cx="291946" cy="291946"/>
          </a:xfrm>
        </p:grpSpPr>
        <p:sp>
          <p:nvSpPr>
            <p:cNvPr id="104" name="Google Shape;539;p13">
              <a:extLst>
                <a:ext uri="{FF2B5EF4-FFF2-40B4-BE49-F238E27FC236}">
                  <a16:creationId xmlns:a16="http://schemas.microsoft.com/office/drawing/2014/main" id="{1BDC64A4-9A2D-426C-AD39-119486BA3DF6}"/>
                </a:ext>
              </a:extLst>
            </p:cNvPr>
            <p:cNvSpPr/>
            <p:nvPr/>
          </p:nvSpPr>
          <p:spPr>
            <a:xfrm>
              <a:off x="2341852" y="5665611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pic>
          <p:nvPicPr>
            <p:cNvPr id="105" name="그래픽 104">
              <a:extLst>
                <a:ext uri="{FF2B5EF4-FFF2-40B4-BE49-F238E27FC236}">
                  <a16:creationId xmlns:a16="http://schemas.microsoft.com/office/drawing/2014/main" id="{901C6CCF-6F8B-43D9-A49A-94942B074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9425" y="5749465"/>
              <a:ext cx="176800" cy="124238"/>
            </a:xfrm>
            <a:prstGeom prst="rect">
              <a:avLst/>
            </a:prstGeom>
          </p:spPr>
        </p:pic>
      </p:grpSp>
      <p:sp>
        <p:nvSpPr>
          <p:cNvPr id="56" name="타원형 설명선 481">
            <a:extLst>
              <a:ext uri="{FF2B5EF4-FFF2-40B4-BE49-F238E27FC236}">
                <a16:creationId xmlns:a16="http://schemas.microsoft.com/office/drawing/2014/main" id="{6B50E5FE-A372-4764-A66D-082876C00529}"/>
              </a:ext>
            </a:extLst>
          </p:cNvPr>
          <p:cNvSpPr/>
          <p:nvPr/>
        </p:nvSpPr>
        <p:spPr>
          <a:xfrm>
            <a:off x="8480524" y="536901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10" name="Group 57">
            <a:extLst>
              <a:ext uri="{FF2B5EF4-FFF2-40B4-BE49-F238E27FC236}">
                <a16:creationId xmlns:a16="http://schemas.microsoft.com/office/drawing/2014/main" id="{B0880669-BB1F-43ED-A004-A7E8035F9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59687"/>
              </p:ext>
            </p:extLst>
          </p:nvPr>
        </p:nvGraphicFramePr>
        <p:xfrm>
          <a:off x="9125395" y="1034776"/>
          <a:ext cx="3026272" cy="217637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4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숲 지도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교과서에 제시된 숲 지도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가로 형태로 변형이 필요해요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인디자인 패키지에 있는 원 삽화 확인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부탁드려요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!)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1334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자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개발물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60390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컴퍼스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컴퍼스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개발물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38017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게산기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계산기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개발물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748480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둥지 스티커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드래그해서 숲 지도 영역에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드롭하도록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구성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088178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제출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결과 화면이 전송됨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6299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4AEC5A1-669A-4A42-92CB-3F05366CE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528948" y="1344806"/>
            <a:ext cx="4029772" cy="52858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0E4E1E-AC19-4359-A80E-C2B1F194DE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475"/>
          <a:stretch/>
        </p:blipFill>
        <p:spPr>
          <a:xfrm>
            <a:off x="6556706" y="3283976"/>
            <a:ext cx="1054141" cy="5905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49B9123-7617-4DB3-B72E-CB7AE35897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475"/>
          <a:stretch/>
        </p:blipFill>
        <p:spPr>
          <a:xfrm>
            <a:off x="6556706" y="3905627"/>
            <a:ext cx="1054141" cy="5905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6954985-04A5-441F-9145-891F1A8699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475"/>
          <a:stretch/>
        </p:blipFill>
        <p:spPr>
          <a:xfrm>
            <a:off x="6556706" y="4525343"/>
            <a:ext cx="1054141" cy="5905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DE305CE-35FA-48B8-9426-5636C38909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617" r="-2142"/>
          <a:stretch/>
        </p:blipFill>
        <p:spPr>
          <a:xfrm>
            <a:off x="7642383" y="3905627"/>
            <a:ext cx="1054141" cy="5905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50E6E14B-1283-45CA-BA7C-C82479DE5C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617" r="-2142"/>
          <a:stretch/>
        </p:blipFill>
        <p:spPr>
          <a:xfrm>
            <a:off x="7642383" y="3279818"/>
            <a:ext cx="1054141" cy="59055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9F24249-6ED1-4F1F-8FA1-204817FB29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617" r="-2142"/>
          <a:stretch/>
        </p:blipFill>
        <p:spPr>
          <a:xfrm>
            <a:off x="7642383" y="4531394"/>
            <a:ext cx="1054141" cy="590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DCD64F-A138-4D07-950B-FB89C5A0E0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5167"/>
          <a:stretch/>
        </p:blipFill>
        <p:spPr>
          <a:xfrm>
            <a:off x="6556706" y="2250905"/>
            <a:ext cx="747576" cy="64907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03835E9-D0AD-482F-8A96-43A8E91DFE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435" b="56732"/>
          <a:stretch/>
        </p:blipFill>
        <p:spPr>
          <a:xfrm>
            <a:off x="7237059" y="2250905"/>
            <a:ext cx="747576" cy="64907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B6A09AF-FE2C-4BA7-AD52-DD69A1079C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9677" b="15490"/>
          <a:stretch/>
        </p:blipFill>
        <p:spPr>
          <a:xfrm>
            <a:off x="7883013" y="2260236"/>
            <a:ext cx="747576" cy="649079"/>
          </a:xfrm>
          <a:prstGeom prst="rect">
            <a:avLst/>
          </a:prstGeom>
        </p:spPr>
      </p:pic>
      <p:sp>
        <p:nvSpPr>
          <p:cNvPr id="9" name="타원형 설명선 481">
            <a:extLst>
              <a:ext uri="{FF2B5EF4-FFF2-40B4-BE49-F238E27FC236}">
                <a16:creationId xmlns:a16="http://schemas.microsoft.com/office/drawing/2014/main" id="{B41532AB-D5AF-C9B6-6AEC-30ACD3490E10}"/>
              </a:ext>
            </a:extLst>
          </p:cNvPr>
          <p:cNvSpPr/>
          <p:nvPr/>
        </p:nvSpPr>
        <p:spPr>
          <a:xfrm>
            <a:off x="1845094" y="2336137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0" name="타원형 설명선 481">
            <a:extLst>
              <a:ext uri="{FF2B5EF4-FFF2-40B4-BE49-F238E27FC236}">
                <a16:creationId xmlns:a16="http://schemas.microsoft.com/office/drawing/2014/main" id="{F3487A26-FD6B-F40A-0715-053665A3FEA6}"/>
              </a:ext>
            </a:extLst>
          </p:cNvPr>
          <p:cNvSpPr/>
          <p:nvPr/>
        </p:nvSpPr>
        <p:spPr>
          <a:xfrm>
            <a:off x="6591105" y="2219804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1" name="타원형 설명선 481">
            <a:extLst>
              <a:ext uri="{FF2B5EF4-FFF2-40B4-BE49-F238E27FC236}">
                <a16:creationId xmlns:a16="http://schemas.microsoft.com/office/drawing/2014/main" id="{05E2DC19-D8A4-4B17-786F-2D2904BC4496}"/>
              </a:ext>
            </a:extLst>
          </p:cNvPr>
          <p:cNvSpPr/>
          <p:nvPr/>
        </p:nvSpPr>
        <p:spPr>
          <a:xfrm>
            <a:off x="7277836" y="2219804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2" name="타원형 설명선 481">
            <a:extLst>
              <a:ext uri="{FF2B5EF4-FFF2-40B4-BE49-F238E27FC236}">
                <a16:creationId xmlns:a16="http://schemas.microsoft.com/office/drawing/2014/main" id="{FCAA99B1-EFDE-445D-E7F2-6D803B0E1FF9}"/>
              </a:ext>
            </a:extLst>
          </p:cNvPr>
          <p:cNvSpPr/>
          <p:nvPr/>
        </p:nvSpPr>
        <p:spPr>
          <a:xfrm>
            <a:off x="7913170" y="2219804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3" name="타원형 설명선 481">
            <a:extLst>
              <a:ext uri="{FF2B5EF4-FFF2-40B4-BE49-F238E27FC236}">
                <a16:creationId xmlns:a16="http://schemas.microsoft.com/office/drawing/2014/main" id="{AC50C0BD-A919-063A-49DA-7790BD65E7C4}"/>
              </a:ext>
            </a:extLst>
          </p:cNvPr>
          <p:cNvSpPr/>
          <p:nvPr/>
        </p:nvSpPr>
        <p:spPr>
          <a:xfrm>
            <a:off x="6565741" y="317181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76C42C-AB3E-25B1-CB03-0DBB225DBC3A}"/>
              </a:ext>
            </a:extLst>
          </p:cNvPr>
          <p:cNvGrpSpPr/>
          <p:nvPr/>
        </p:nvGrpSpPr>
        <p:grpSpPr>
          <a:xfrm>
            <a:off x="8493887" y="5559080"/>
            <a:ext cx="405880" cy="291946"/>
            <a:chOff x="8493887" y="5559080"/>
            <a:chExt cx="405880" cy="291946"/>
          </a:xfrm>
        </p:grpSpPr>
        <p:sp>
          <p:nvSpPr>
            <p:cNvPr id="15" name="Google Shape;536;p13">
              <a:extLst>
                <a:ext uri="{FF2B5EF4-FFF2-40B4-BE49-F238E27FC236}">
                  <a16:creationId xmlns:a16="http://schemas.microsoft.com/office/drawing/2014/main" id="{4EA09F6F-2A52-149E-8406-CEB5B99A01C3}"/>
                </a:ext>
              </a:extLst>
            </p:cNvPr>
            <p:cNvSpPr/>
            <p:nvPr/>
          </p:nvSpPr>
          <p:spPr>
            <a:xfrm>
              <a:off x="8552283" y="5559080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71F076-2ADF-19FC-1CB1-836DB76F2C83}"/>
                </a:ext>
              </a:extLst>
            </p:cNvPr>
            <p:cNvSpPr txBox="1"/>
            <p:nvPr/>
          </p:nvSpPr>
          <p:spPr>
            <a:xfrm>
              <a:off x="8493887" y="5583338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제출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32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27F00C-DB15-4C48-AEBA-86C906D46BEF}"/>
              </a:ext>
            </a:extLst>
          </p:cNvPr>
          <p:cNvSpPr/>
          <p:nvPr/>
        </p:nvSpPr>
        <p:spPr>
          <a:xfrm>
            <a:off x="40332" y="1834520"/>
            <a:ext cx="9006014" cy="4228722"/>
          </a:xfrm>
          <a:prstGeom prst="rect">
            <a:avLst/>
          </a:prstGeom>
          <a:solidFill>
            <a:srgbClr val="FFFB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C8E118-7423-5E42-792C-408577D7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_6-2-5_놀이를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숲 지도를 완성해 볼까요</a:t>
            </a:r>
            <a:endParaRPr lang="ko-KR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74CA063-FE91-D25E-39D3-A2682DDAC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F100300-6D4D-6FC8-B54A-666D38C33D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CEE2F54F-97A1-42C7-B7A9-8A62B8774893}"/>
              </a:ext>
            </a:extLst>
          </p:cNvPr>
          <p:cNvSpPr txBox="1">
            <a:spLocks/>
          </p:cNvSpPr>
          <p:nvPr/>
        </p:nvSpPr>
        <p:spPr>
          <a:xfrm>
            <a:off x="3387932" y="794758"/>
            <a:ext cx="1296000" cy="155575"/>
          </a:xfrm>
          <a:prstGeom prst="rect">
            <a:avLst/>
          </a:prstGeom>
        </p:spPr>
        <p:txBody>
          <a:bodyPr lIns="36000" tIns="45720" rIns="36000" bIns="45720" anchor="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+mn-cs"/>
              </a:rPr>
              <a:t>교사/학생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CA85820-CD3B-4C66-89CC-6939B970DBAE}"/>
              </a:ext>
            </a:extLst>
          </p:cNvPr>
          <p:cNvGrpSpPr/>
          <p:nvPr/>
        </p:nvGrpSpPr>
        <p:grpSpPr>
          <a:xfrm>
            <a:off x="3208463" y="4176444"/>
            <a:ext cx="2950938" cy="357737"/>
            <a:chOff x="3043297" y="4098081"/>
            <a:chExt cx="2950938" cy="357737"/>
          </a:xfrm>
        </p:grpSpPr>
        <p:sp>
          <p:nvSpPr>
            <p:cNvPr id="27" name="Google Shape;597;p53">
              <a:extLst>
                <a:ext uri="{FF2B5EF4-FFF2-40B4-BE49-F238E27FC236}">
                  <a16:creationId xmlns:a16="http://schemas.microsoft.com/office/drawing/2014/main" id="{EBBE723B-83C7-4B0F-A06A-D0F5515A984F}"/>
                </a:ext>
              </a:extLst>
            </p:cNvPr>
            <p:cNvSpPr txBox="1"/>
            <p:nvPr/>
          </p:nvSpPr>
          <p:spPr>
            <a:xfrm>
              <a:off x="3373628" y="4098081"/>
              <a:ext cx="2620607" cy="285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모둠을 구성한 다음 </a:t>
              </a:r>
              <a:r>
                <a:rPr kumimoji="0" lang="ko-KR" altLang="en-US" sz="11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개별 기기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로 활동해요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!</a:t>
              </a:r>
              <a:endPara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+mn-ea"/>
                <a:cs typeface="+mn-cs"/>
              </a:endParaRPr>
            </a:p>
          </p:txBody>
        </p:sp>
        <p:pic>
          <p:nvPicPr>
            <p:cNvPr id="3" name="그래픽 2" descr="태블릿">
              <a:extLst>
                <a:ext uri="{FF2B5EF4-FFF2-40B4-BE49-F238E27FC236}">
                  <a16:creationId xmlns:a16="http://schemas.microsoft.com/office/drawing/2014/main" id="{114C5D2B-C613-4000-BCC0-FDAE263C2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3297" y="4101483"/>
              <a:ext cx="354335" cy="35433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0D650EF-0D00-4F8C-97B1-EFA949A26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0" y="1834520"/>
            <a:ext cx="4168877" cy="1661652"/>
          </a:xfrm>
          <a:prstGeom prst="rect">
            <a:avLst/>
          </a:prstGeom>
        </p:spPr>
      </p:pic>
      <p:sp>
        <p:nvSpPr>
          <p:cNvPr id="24" name="Google Shape;597;p53">
            <a:extLst>
              <a:ext uri="{FF2B5EF4-FFF2-40B4-BE49-F238E27FC236}">
                <a16:creationId xmlns:a16="http://schemas.microsoft.com/office/drawing/2014/main" id="{661CCB8F-FE31-44D1-8768-761155A8DB2B}"/>
              </a:ext>
            </a:extLst>
          </p:cNvPr>
          <p:cNvSpPr txBox="1"/>
          <p:nvPr/>
        </p:nvSpPr>
        <p:spPr>
          <a:xfrm>
            <a:off x="1548882" y="3292254"/>
            <a:ext cx="6195525" cy="88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숲 지도를 완성해 볼까요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+mn-ea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0A37-1E5D-4740-A9D7-895689D00234}"/>
              </a:ext>
            </a:extLst>
          </p:cNvPr>
          <p:cNvSpPr/>
          <p:nvPr/>
        </p:nvSpPr>
        <p:spPr>
          <a:xfrm>
            <a:off x="1925701" y="4875371"/>
            <a:ext cx="925731" cy="31925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인원</a:t>
            </a:r>
          </a:p>
        </p:txBody>
      </p:sp>
      <p:sp>
        <p:nvSpPr>
          <p:cNvPr id="30" name="Google Shape;597;p53">
            <a:extLst>
              <a:ext uri="{FF2B5EF4-FFF2-40B4-BE49-F238E27FC236}">
                <a16:creationId xmlns:a16="http://schemas.microsoft.com/office/drawing/2014/main" id="{5DEB90AA-450E-4123-A78C-7AC3F9889B86}"/>
              </a:ext>
            </a:extLst>
          </p:cNvPr>
          <p:cNvSpPr txBox="1"/>
          <p:nvPr/>
        </p:nvSpPr>
        <p:spPr>
          <a:xfrm>
            <a:off x="2851431" y="4811747"/>
            <a:ext cx="687363" cy="38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명</a:t>
            </a: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+mn-ea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865FF1-7E27-425E-95DD-DC391A570CD8}"/>
              </a:ext>
            </a:extLst>
          </p:cNvPr>
          <p:cNvSpPr/>
          <p:nvPr/>
        </p:nvSpPr>
        <p:spPr>
          <a:xfrm>
            <a:off x="3944333" y="4875370"/>
            <a:ext cx="925731" cy="31925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준비물</a:t>
            </a:r>
          </a:p>
        </p:txBody>
      </p:sp>
      <p:sp>
        <p:nvSpPr>
          <p:cNvPr id="18" name="Google Shape;597;p53">
            <a:extLst>
              <a:ext uri="{FF2B5EF4-FFF2-40B4-BE49-F238E27FC236}">
                <a16:creationId xmlns:a16="http://schemas.microsoft.com/office/drawing/2014/main" id="{CEF7057E-578F-44D8-94CC-BBA438F98773}"/>
              </a:ext>
            </a:extLst>
          </p:cNvPr>
          <p:cNvSpPr txBox="1"/>
          <p:nvPr/>
        </p:nvSpPr>
        <p:spPr>
          <a:xfrm>
            <a:off x="4954229" y="4811747"/>
            <a:ext cx="2790177" cy="38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둥지 스티커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컴퍼스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계산기</a:t>
            </a: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65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_6-2-5_놀이를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숲 지도를 완성해 볼까요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1F3D9-12F1-4888-A0CF-98BF5C183FFA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DCEED2A-37FE-4A9D-932A-43720D2EC9B9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20C9D9A-B3BE-4BF4-B452-5387A356A11F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6B79294-F22F-406D-A905-75FCC9ADC8DC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F7AEC3-9D45-4897-965E-16B2FF37E566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1</a:t>
              </a: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둥지 스티커를 한 사람당 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3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개씩 숲 지도 위에 붙입니다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7BAA8A0-8339-4997-BBB7-1D29BEC347EF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</a:p>
        </p:txBody>
      </p:sp>
      <p:graphicFrame>
        <p:nvGraphicFramePr>
          <p:cNvPr id="36" name="Group 57">
            <a:extLst>
              <a:ext uri="{FF2B5EF4-FFF2-40B4-BE49-F238E27FC236}">
                <a16:creationId xmlns:a16="http://schemas.microsoft.com/office/drawing/2014/main" id="{86F26BDB-8FAA-4F83-A8AC-F6A80B2A1D5A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E3D0E8E-1EFC-411E-2AC8-FB55611BF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181" y="2836172"/>
            <a:ext cx="4553682" cy="25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_6-2-5_놀이를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숲 지도를 완성해 볼까요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1F3D9-12F1-4888-A0CF-98BF5C183FFA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DCEED2A-37FE-4A9D-932A-43720D2EC9B9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20C9D9A-B3BE-4BF4-B452-5387A356A11F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6B79294-F22F-406D-A905-75FCC9ADC8DC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F7AEC3-9D45-4897-965E-16B2FF37E566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2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둥지별로 원의 반지름을 각각 구합니다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8C5775-C282-19CF-240F-E8918CD2E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632" y="2834529"/>
            <a:ext cx="4516675" cy="252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6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_6-2-5_놀이를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숲 지도를 완성해 볼까요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1F3D9-12F1-4888-A0CF-98BF5C183FFA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DCEED2A-37FE-4A9D-932A-43720D2EC9B9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20C9D9A-B3BE-4BF4-B452-5387A356A11F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6B79294-F22F-406D-A905-75FCC9ADC8DC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F7AEC3-9D45-4897-965E-16B2FF37E566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3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둥지에 표시된 점을 원의 중심으로 하여 알맞은 원을 그립니다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8B5B4B-D81A-5D3F-4DF8-54EFA0BE6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514" y="2810222"/>
            <a:ext cx="4521828" cy="25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5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_6-2-5_놀이를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숲 지도를 완성해 볼까요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1F3D9-12F1-4888-A0CF-98BF5C183FFA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DCEED2A-37FE-4A9D-932A-43720D2EC9B9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20C9D9A-B3BE-4BF4-B452-5387A356A11F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6B79294-F22F-406D-A905-75FCC9ADC8DC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F7AEC3-9D45-4897-965E-16B2FF37E566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4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입구와 출구를 연결하는 길을 그려 숲 지도를 완성합니다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C6D2AC-51A8-CB46-D491-92578C444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563" y="2817471"/>
            <a:ext cx="4578535" cy="25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0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81B2352-CBB7-0F0D-0A37-4515C16ED549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E1BC295-BBD0-7A04-A8D4-F85BFE047FE4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D75F0A-2591-BFBE-F233-72573A7A8BCB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658E0E8-56DB-907B-E818-FFF05A173B9F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AF63EA4-DD05-7B0B-4E5F-576A53327F3E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B1252A8-ED0B-19CE-3B67-58430EB1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181" y="2836172"/>
            <a:ext cx="4553682" cy="2542252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_6-2-5_놀이를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숲 지도를 완성해 볼까요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1</a:t>
              </a: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둥지 스티커를 한 사람당 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3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개씩 숲 지도 위에 붙입니다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26" name="텍스트 개체 틀 7">
            <a:extLst>
              <a:ext uri="{FF2B5EF4-FFF2-40B4-BE49-F238E27FC236}">
                <a16:creationId xmlns:a16="http://schemas.microsoft.com/office/drawing/2014/main" id="{8035E0A3-F163-4686-A8FA-A7FE75ABE4F0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학생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0EDB02-4366-4502-B421-4DE512D4CD42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41" name="Group 57">
            <a:extLst>
              <a:ext uri="{FF2B5EF4-FFF2-40B4-BE49-F238E27FC236}">
                <a16:creationId xmlns:a16="http://schemas.microsoft.com/office/drawing/2014/main" id="{27181481-0264-4933-9581-ADFE30224C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955609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37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E3F1801-F886-BCEF-81C2-4C4E11C2EB52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DC8573C-2125-32E2-51B5-9FD4E98A762B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CFF4684-C85B-6454-80B1-23CB3EC1D237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BD9AE5C-2098-F534-964A-29A81AFC84F6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4E2F7A-58C4-696F-D06C-FD52CE053EFF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3EEBDED-F9A9-5D59-C099-A97CED62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32" y="2834529"/>
            <a:ext cx="4516675" cy="2529903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_6-2-5_놀이를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숲 지도를 완성해 볼까요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2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둥지별로 원의 반지름을 각각 구합니다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255519CE-247E-4006-AC8D-206571189BDA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학생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ED0109E-223B-4756-B4CD-732CB3BB7B67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41" name="Group 57">
            <a:extLst>
              <a:ext uri="{FF2B5EF4-FFF2-40B4-BE49-F238E27FC236}">
                <a16:creationId xmlns:a16="http://schemas.microsoft.com/office/drawing/2014/main" id="{F1B1D61D-C797-4116-AF39-F3C62181B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955609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9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D2CBA3-9A53-B750-3ED9-0F11F9EB411C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375BCD7-43C8-73C2-CC88-91CE02982E40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BD32F2-7DDE-F9EB-53A9-12BB8262DD9E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EF43EAC-1D2A-811F-A8C8-87F8891F73E7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E471244-B7C3-AEAF-3709-D44AC995F374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8CE7AB7-1E9E-9534-C25D-A467FFE7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14" y="2810222"/>
            <a:ext cx="4521828" cy="2538854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_6-2-5_놀이를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숲 지도를 완성해 볼까요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3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둥지에 표시된 점을 원의 중심으로 하여 알맞은 원을 그립니다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BA4B525A-652C-4E47-8DC2-5B2CFA015908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학생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7F21924-6059-49BA-AC9D-E670A740EE9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41" name="Group 57">
            <a:extLst>
              <a:ext uri="{FF2B5EF4-FFF2-40B4-BE49-F238E27FC236}">
                <a16:creationId xmlns:a16="http://schemas.microsoft.com/office/drawing/2014/main" id="{F03FE9C1-33C1-4259-BD84-E8D6B9EB66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955609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38129"/>
      </p:ext>
    </p:extLst>
  </p:cSld>
  <p:clrMapOvr>
    <a:masterClrMapping/>
  </p:clrMapOvr>
</p:sld>
</file>

<file path=ppt/theme/theme1.xml><?xml version="1.0" encoding="utf-8"?>
<a:theme xmlns:a="http://schemas.openxmlformats.org/drawingml/2006/main" name="[수학]화면 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F196059CBABD3499F95AA520E706573" ma:contentTypeVersion="4" ma:contentTypeDescription="새 문서를 만듭니다." ma:contentTypeScope="" ma:versionID="fd81022edc5bc328384b3b48375223df">
  <xsd:schema xmlns:xsd="http://www.w3.org/2001/XMLSchema" xmlns:xs="http://www.w3.org/2001/XMLSchema" xmlns:p="http://schemas.microsoft.com/office/2006/metadata/properties" xmlns:ns2="235888f1-2b65-49e2-853a-170a418c35e1" targetNamespace="http://schemas.microsoft.com/office/2006/metadata/properties" ma:root="true" ma:fieldsID="98882f567d06da46ccf0db440a641ad3" ns2:_="">
    <xsd:import namespace="235888f1-2b65-49e2-853a-170a418c3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888f1-2b65-49e2-853a-170a418c3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25AF29-4BD3-4D0F-BD2A-DFA5361D1F55}"/>
</file>

<file path=customXml/itemProps2.xml><?xml version="1.0" encoding="utf-8"?>
<ds:datastoreItem xmlns:ds="http://schemas.openxmlformats.org/officeDocument/2006/customXml" ds:itemID="{77B41DB7-4EBE-467A-B7A7-E39E5E6C1BE5}"/>
</file>

<file path=customXml/itemProps3.xml><?xml version="1.0" encoding="utf-8"?>
<ds:datastoreItem xmlns:ds="http://schemas.openxmlformats.org/officeDocument/2006/customXml" ds:itemID="{40E2ED7C-1129-4ED1-938E-8E5983346298}"/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781</Words>
  <Application>Microsoft Office PowerPoint</Application>
  <PresentationFormat>와이드스크린</PresentationFormat>
  <Paragraphs>257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Pretendard</vt:lpstr>
      <vt:lpstr>Segoe UI</vt:lpstr>
      <vt:lpstr>[수학]화면 템플릿</vt:lpstr>
      <vt:lpstr>표지</vt:lpstr>
      <vt:lpstr>PowerPoint 프레젠테이션</vt:lpstr>
      <vt:lpstr>수학_6-2-5_놀이를 더하다_숲 지도를 완성해 볼까요</vt:lpstr>
      <vt:lpstr>수학_6-2-5_놀이를 더하다_숲 지도를 완성해 볼까요</vt:lpstr>
      <vt:lpstr>수학_6-2-5_놀이를 더하다_숲 지도를 완성해 볼까요</vt:lpstr>
      <vt:lpstr>수학_6-2-5_놀이를 더하다_숲 지도를 완성해 볼까요</vt:lpstr>
      <vt:lpstr>수학_6-2-5_놀이를 더하다_숲 지도를 완성해 볼까요</vt:lpstr>
      <vt:lpstr>수학_6-2-5_놀이를 더하다_숲 지도를 완성해 볼까요</vt:lpstr>
      <vt:lpstr>수학_6-2-5_놀이를 더하다_숲 지도를 완성해 볼까요</vt:lpstr>
      <vt:lpstr>수학_6-2-5_놀이를 더하다_숲 지도를 완성해 볼까요</vt:lpstr>
      <vt:lpstr>수학_6-2-5_놀이를 더하다_숲 지도를 완성해 볼까요</vt:lpstr>
      <vt:lpstr>수학_6-2-5_놀이를 더하다_숲 지도를 완성해 볼까요</vt:lpstr>
      <vt:lpstr>수학_6-2-5_놀이를 더하다_숲 지도를 완성해 볼까요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IM_0056</dc:creator>
  <cp:lastModifiedBy>Selena Yejin Sung</cp:lastModifiedBy>
  <cp:revision>57</cp:revision>
  <dcterms:created xsi:type="dcterms:W3CDTF">2025-03-19T23:47:57Z</dcterms:created>
  <dcterms:modified xsi:type="dcterms:W3CDTF">2025-03-25T02:30:25Z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0x0101003F196059CBABD3499F95AA520E706573</vt:lpwstr>
  </property>
</Properties>
</file>