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7"/>
  </p:notesMasterIdLst>
  <p:sldIdLst>
    <p:sldId id="673" r:id="rId3"/>
    <p:sldId id="432" r:id="rId4"/>
    <p:sldId id="638" r:id="rId5"/>
    <p:sldId id="639" r:id="rId6"/>
    <p:sldId id="674" r:id="rId7"/>
    <p:sldId id="669" r:id="rId8"/>
    <p:sldId id="676" r:id="rId9"/>
    <p:sldId id="677" r:id="rId10"/>
    <p:sldId id="678" r:id="rId11"/>
    <p:sldId id="679" r:id="rId12"/>
    <p:sldId id="680" r:id="rId13"/>
    <p:sldId id="670" r:id="rId14"/>
    <p:sldId id="681" r:id="rId15"/>
    <p:sldId id="6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6-2-6" id="{44690785-66BB-4DB3-B103-A68051FDA412}">
          <p14:sldIdLst>
            <p14:sldId id="673"/>
            <p14:sldId id="432"/>
          </p14:sldIdLst>
        </p14:section>
        <p14:section name="준비하기" id="{162F3724-EC14-4241-BAB9-F4382AF1FF42}">
          <p14:sldIdLst>
            <p14:sldId id="638"/>
          </p14:sldIdLst>
        </p14:section>
        <p14:section name="놀이 방법(교사)" id="{FC81B302-BB13-4FEB-9D9C-65ECDDE97F59}">
          <p14:sldIdLst>
            <p14:sldId id="639"/>
            <p14:sldId id="674"/>
            <p14:sldId id="669"/>
            <p14:sldId id="676"/>
          </p14:sldIdLst>
        </p14:section>
        <p14:section name="놀이 방법(학생)" id="{06890F11-83C3-4769-9A71-F00059BA02A0}">
          <p14:sldIdLst>
            <p14:sldId id="677"/>
            <p14:sldId id="678"/>
            <p14:sldId id="679"/>
            <p14:sldId id="680"/>
          </p14:sldIdLst>
        </p14:section>
        <p14:section name="놀이 활동(교사)" id="{17575AB5-453B-4CAA-B86E-4406D77E32A6}">
          <p14:sldIdLst>
            <p14:sldId id="670"/>
          </p14:sldIdLst>
        </p14:section>
        <p14:section name="놀이 활동(학생)" id="{D10146F8-BB56-402F-9BFB-502D608BA31C}">
          <p14:sldIdLst>
            <p14:sldId id="681"/>
          </p14:sldIdLst>
        </p14:section>
        <p14:section name="참고" id="{BF4E2456-B080-4436-BC11-6E15BC4977E3}">
          <p14:sldIdLst>
            <p14:sldId id="6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0000"/>
    <a:srgbClr val="CEEBFB"/>
    <a:srgbClr val="DEEBF7"/>
    <a:srgbClr val="E2F0D9"/>
    <a:srgbClr val="F5D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0515" autoAdjust="0"/>
  </p:normalViewPr>
  <p:slideViewPr>
    <p:cSldViewPr snapToGrid="0">
      <p:cViewPr varScale="1">
        <p:scale>
          <a:sx n="137" d="100"/>
          <a:sy n="137" d="100"/>
        </p:scale>
        <p:origin x="11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D33B-283B-4BDA-A697-8E3106398BE7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7C88C-9EA3-46A3-BF9B-6CC59522D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2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0663" y="809625"/>
            <a:ext cx="7188201" cy="40449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3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378838"/>
            <a:ext cx="1763216" cy="214240"/>
            <a:chOff x="391886" y="2378838"/>
            <a:chExt cx="1763216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" name="사각형: 둥근 위쪽 모서리 2">
              <a:extLst>
                <a:ext uri="{FF2B5EF4-FFF2-40B4-BE49-F238E27FC236}">
                  <a16:creationId xmlns:a16="http://schemas.microsoft.com/office/drawing/2014/main" id="{AB2A7191-97AC-2260-DBB0-75DC303B8FDA}"/>
                </a:ext>
              </a:extLst>
            </p:cNvPr>
            <p:cNvSpPr/>
            <p:nvPr userDrawn="1"/>
          </p:nvSpPr>
          <p:spPr>
            <a:xfrm>
              <a:off x="1714298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4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593079"/>
            <a:ext cx="8386354" cy="2959997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00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_탭_2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3C4E58D-7545-7DFB-5432-A8A0EFF96867}"/>
              </a:ext>
            </a:extLst>
          </p:cNvPr>
          <p:cNvGrpSpPr/>
          <p:nvPr userDrawn="1"/>
        </p:nvGrpSpPr>
        <p:grpSpPr>
          <a:xfrm>
            <a:off x="391887" y="2660930"/>
            <a:ext cx="1322412" cy="214240"/>
            <a:chOff x="391886" y="2378838"/>
            <a:chExt cx="1322412" cy="214240"/>
          </a:xfrm>
        </p:grpSpPr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A94E440E-8907-B9A8-6B00-6CAE74A1DF63}"/>
                </a:ext>
              </a:extLst>
            </p:cNvPr>
            <p:cNvSpPr/>
            <p:nvPr userDrawn="1"/>
          </p:nvSpPr>
          <p:spPr>
            <a:xfrm>
              <a:off x="391886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1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5" name="사각형: 둥근 위쪽 모서리 4">
              <a:extLst>
                <a:ext uri="{FF2B5EF4-FFF2-40B4-BE49-F238E27FC236}">
                  <a16:creationId xmlns:a16="http://schemas.microsoft.com/office/drawing/2014/main" id="{7B2B5457-361F-0323-447B-38AD7D0E05B3}"/>
                </a:ext>
              </a:extLst>
            </p:cNvPr>
            <p:cNvSpPr/>
            <p:nvPr userDrawn="1"/>
          </p:nvSpPr>
          <p:spPr>
            <a:xfrm>
              <a:off x="832690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2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E5AB207-FFC5-F83F-E4F2-0117F461939C}"/>
                </a:ext>
              </a:extLst>
            </p:cNvPr>
            <p:cNvSpPr/>
            <p:nvPr userDrawn="1"/>
          </p:nvSpPr>
          <p:spPr>
            <a:xfrm>
              <a:off x="1273494" y="2378838"/>
              <a:ext cx="440804" cy="21424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</a:rPr>
                <a:t>3</a:t>
              </a:r>
              <a:endParaRPr lang="ko-KR" altLang="en-US" sz="1100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9B1788CF-5540-2598-7C4A-8DA5B5CA1AE7}"/>
              </a:ext>
            </a:extLst>
          </p:cNvPr>
          <p:cNvSpPr/>
          <p:nvPr userDrawn="1"/>
        </p:nvSpPr>
        <p:spPr>
          <a:xfrm>
            <a:off x="391886" y="2875170"/>
            <a:ext cx="8386354" cy="2677905"/>
          </a:xfrm>
          <a:prstGeom prst="round2SameRect">
            <a:avLst>
              <a:gd name="adj1" fmla="val 0"/>
              <a:gd name="adj2" fmla="val 2443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" name="Google Shape;35;p47">
            <a:extLst>
              <a:ext uri="{FF2B5EF4-FFF2-40B4-BE49-F238E27FC236}">
                <a16:creationId xmlns:a16="http://schemas.microsoft.com/office/drawing/2014/main" id="{62AA9D37-9367-0111-9299-74D28F099319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C8F50-9D94-3D59-44AB-13E01AD1B00E}"/>
              </a:ext>
            </a:extLst>
          </p:cNvPr>
          <p:cNvSpPr txBox="1"/>
          <p:nvPr userDrawn="1"/>
        </p:nvSpPr>
        <p:spPr>
          <a:xfrm>
            <a:off x="3322519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393405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14" name="텍스트 개체 틀 40">
            <a:extLst>
              <a:ext uri="{FF2B5EF4-FFF2-40B4-BE49-F238E27FC236}">
                <a16:creationId xmlns:a16="http://schemas.microsoft.com/office/drawing/2014/main" id="{53A12964-A047-4DED-99A0-51CF2E567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87932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45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학생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" name="텍스트 개체 틀 40">
            <a:extLst>
              <a:ext uri="{FF2B5EF4-FFF2-40B4-BE49-F238E27FC236}">
                <a16:creationId xmlns:a16="http://schemas.microsoft.com/office/drawing/2014/main" id="{4C61A2EA-E423-ECAC-C1D6-9BE0AA1A03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텍스트 개체 틀 40">
            <a:extLst>
              <a:ext uri="{FF2B5EF4-FFF2-40B4-BE49-F238E27FC236}">
                <a16:creationId xmlns:a16="http://schemas.microsoft.com/office/drawing/2014/main" id="{A03210E9-B625-E817-83A9-FEB50543A2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6" name="Google Shape;35;p47">
            <a:extLst>
              <a:ext uri="{FF2B5EF4-FFF2-40B4-BE49-F238E27FC236}">
                <a16:creationId xmlns:a16="http://schemas.microsoft.com/office/drawing/2014/main" id="{33523278-8C6C-EA34-AC5E-B288FD6A66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2E136-C14F-7F6F-E38C-A9EE66048028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학생화면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12178397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학(교사화면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텍스트 개체 틀 40">
            <a:extLst>
              <a:ext uri="{FF2B5EF4-FFF2-40B4-BE49-F238E27FC236}">
                <a16:creationId xmlns:a16="http://schemas.microsoft.com/office/drawing/2014/main" id="{D79B5229-B3EA-1844-C591-D7DC3E89F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24126" y="794756"/>
            <a:ext cx="1296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40">
            <a:extLst>
              <a:ext uri="{FF2B5EF4-FFF2-40B4-BE49-F238E27FC236}">
                <a16:creationId xmlns:a16="http://schemas.microsoft.com/office/drawing/2014/main" id="{8CC73DC2-1BFE-2938-30AA-6631588B92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3225" y="794756"/>
            <a:ext cx="1308057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2" name="Google Shape;35;p47">
            <a:extLst>
              <a:ext uri="{FF2B5EF4-FFF2-40B4-BE49-F238E27FC236}">
                <a16:creationId xmlns:a16="http://schemas.microsoft.com/office/drawing/2014/main" id="{CE9CA7FC-D729-7DDC-11F4-A7109CF79E15}"/>
              </a:ext>
            </a:extLst>
          </p:cNvPr>
          <p:cNvSpPr/>
          <p:nvPr userDrawn="1"/>
        </p:nvSpPr>
        <p:spPr>
          <a:xfrm>
            <a:off x="3366969" y="790508"/>
            <a:ext cx="3384000" cy="1725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6399D-94E1-72C7-F2C7-2DBA87F8BB41}"/>
              </a:ext>
            </a:extLst>
          </p:cNvPr>
          <p:cNvSpPr txBox="1"/>
          <p:nvPr userDrawn="1"/>
        </p:nvSpPr>
        <p:spPr>
          <a:xfrm>
            <a:off x="3322520" y="772015"/>
            <a:ext cx="12763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교사화면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7602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영어(교사학생 공통) 템플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제목 개체 틀 1">
            <a:extLst>
              <a:ext uri="{FF2B5EF4-FFF2-40B4-BE49-F238E27FC236}">
                <a16:creationId xmlns:a16="http://schemas.microsoft.com/office/drawing/2014/main" id="{D22D290E-720E-6FD0-957D-086F3E3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" name="텍스트 개체 틀 40">
            <a:extLst>
              <a:ext uri="{FF2B5EF4-FFF2-40B4-BE49-F238E27FC236}">
                <a16:creationId xmlns:a16="http://schemas.microsoft.com/office/drawing/2014/main" id="{61FD31F7-2DE3-69D8-5A18-C59D6F6AA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2581" y="794756"/>
            <a:ext cx="1152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43" name="텍스트 개체 틀 40">
            <a:extLst>
              <a:ext uri="{FF2B5EF4-FFF2-40B4-BE49-F238E27FC236}">
                <a16:creationId xmlns:a16="http://schemas.microsoft.com/office/drawing/2014/main" id="{E908FCB0-9B71-0132-2042-4FD1034CD2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772117" y="794756"/>
            <a:ext cx="2088000" cy="155575"/>
          </a:xfrm>
          <a:prstGeom prst="rect">
            <a:avLst/>
          </a:prstGeom>
        </p:spPr>
        <p:txBody>
          <a:bodyPr lIns="36000" rIns="36000"/>
          <a:lstStyle>
            <a:lvl1pPr marL="0" indent="0">
              <a:buNone/>
              <a:tabLst/>
              <a:defRPr sz="800">
                <a:latin typeface="Pretendard" panose="02000503000000020004" pitchFamily="2" charset="-127"/>
                <a:ea typeface="Pretendard" panose="02000503000000020004" pitchFamily="2" charset="-127"/>
              </a:defRPr>
            </a:lvl1pPr>
          </a:lstStyle>
          <a:p>
            <a:pPr lvl="0"/>
            <a:r>
              <a:rPr lang="en-US" altLang="ko-KR" dirty="0"/>
              <a:t>YYYY.MM.DD</a:t>
            </a:r>
            <a:endParaRPr lang="ko-KR" altLang="en-US" dirty="0"/>
          </a:p>
        </p:txBody>
      </p:sp>
      <p:sp>
        <p:nvSpPr>
          <p:cNvPr id="7" name="Google Shape;35;p47">
            <a:extLst>
              <a:ext uri="{FF2B5EF4-FFF2-40B4-BE49-F238E27FC236}">
                <a16:creationId xmlns:a16="http://schemas.microsoft.com/office/drawing/2014/main" id="{72B84F78-0890-F59D-8700-670450F29208}"/>
              </a:ext>
            </a:extLst>
          </p:cNvPr>
          <p:cNvSpPr/>
          <p:nvPr userDrawn="1"/>
        </p:nvSpPr>
        <p:spPr>
          <a:xfrm>
            <a:off x="3041650" y="790508"/>
            <a:ext cx="5810251" cy="172523"/>
          </a:xfrm>
          <a:prstGeom prst="rect">
            <a:avLst/>
          </a:prstGeom>
          <a:gradFill>
            <a:gsLst>
              <a:gs pos="0">
                <a:srgbClr val="00B0F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D19C6-9CED-1421-6EF6-7FDDA26F0CBB}"/>
              </a:ext>
            </a:extLst>
          </p:cNvPr>
          <p:cNvSpPr txBox="1"/>
          <p:nvPr userDrawn="1"/>
        </p:nvSpPr>
        <p:spPr>
          <a:xfrm>
            <a:off x="2997200" y="772015"/>
            <a:ext cx="1476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수학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교사학생 공통</a:t>
            </a:r>
            <a:r>
              <a:rPr lang="en-US" altLang="ko-KR" sz="8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 Template</a:t>
            </a:r>
          </a:p>
        </p:txBody>
      </p:sp>
    </p:spTree>
    <p:extLst>
      <p:ext uri="{BB962C8B-B14F-4D97-AF65-F5344CB8AC3E}">
        <p14:creationId xmlns:p14="http://schemas.microsoft.com/office/powerpoint/2010/main" val="22166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VAS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A5ADFFB-240D-98BA-9C55-406031E96EA6}"/>
              </a:ext>
            </a:extLst>
          </p:cNvPr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3735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A32B1C81-45B2-4BB7-82A7-6E6ECE4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842" y="273687"/>
            <a:ext cx="10000501" cy="3052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200">
                <a:solidFill>
                  <a:srgbClr val="2F424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9746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oup 57">
            <a:extLst>
              <a:ext uri="{FF2B5EF4-FFF2-40B4-BE49-F238E27FC236}">
                <a16:creationId xmlns:a16="http://schemas.microsoft.com/office/drawing/2014/main" id="{6ED16339-C9F7-3104-78BC-FE7A8C19D4E6}"/>
              </a:ext>
            </a:extLst>
          </p:cNvPr>
          <p:cNvGraphicFramePr>
            <a:graphicFrameLocks/>
          </p:cNvGraphicFramePr>
          <p:nvPr userDrawn="1"/>
        </p:nvGraphicFramePr>
        <p:xfrm>
          <a:off x="266955" y="766763"/>
          <a:ext cx="11519996" cy="2760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830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48">
                  <a:extLst>
                    <a:ext uri="{9D8B030D-6E8A-4147-A177-3AD203B41FA5}">
                      <a16:colId xmlns:a16="http://schemas.microsoft.com/office/drawing/2014/main" val="2085111802"/>
                    </a:ext>
                  </a:extLst>
                </a:gridCol>
                <a:gridCol w="896814">
                  <a:extLst>
                    <a:ext uri="{9D8B030D-6E8A-4147-A177-3AD203B41FA5}">
                      <a16:colId xmlns:a16="http://schemas.microsoft.com/office/drawing/2014/main" val="3803976513"/>
                    </a:ext>
                  </a:extLst>
                </a:gridCol>
                <a:gridCol w="3446089">
                  <a:extLst>
                    <a:ext uri="{9D8B030D-6E8A-4147-A177-3AD203B41FA5}">
                      <a16:colId xmlns:a16="http://schemas.microsoft.com/office/drawing/2014/main" val="1544443307"/>
                    </a:ext>
                  </a:extLst>
                </a:gridCol>
                <a:gridCol w="1036748">
                  <a:extLst>
                    <a:ext uri="{9D8B030D-6E8A-4147-A177-3AD203B41FA5}">
                      <a16:colId xmlns:a16="http://schemas.microsoft.com/office/drawing/2014/main" val="3481409791"/>
                    </a:ext>
                  </a:extLst>
                </a:gridCol>
                <a:gridCol w="1365161">
                  <a:extLst>
                    <a:ext uri="{9D8B030D-6E8A-4147-A177-3AD203B41FA5}">
                      <a16:colId xmlns:a16="http://schemas.microsoft.com/office/drawing/2014/main" val="3680083805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4254783532"/>
                    </a:ext>
                  </a:extLst>
                </a:gridCol>
                <a:gridCol w="1857342">
                  <a:extLst>
                    <a:ext uri="{9D8B030D-6E8A-4147-A177-3AD203B41FA5}">
                      <a16:colId xmlns:a16="http://schemas.microsoft.com/office/drawing/2014/main" val="902657396"/>
                    </a:ext>
                  </a:extLst>
                </a:gridCol>
              </a:tblGrid>
              <a:tr h="276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Page</a:t>
                      </a: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 </a:t>
                      </a: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ID</a:t>
                      </a: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구분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최종 수정일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교과서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수학</a:t>
                      </a:r>
                      <a:endParaRPr kumimoji="1" lang="en-US" altLang="ko-KR" sz="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  <a:cs typeface="+mn-cs"/>
                      </a:endParaRPr>
                    </a:p>
                  </a:txBody>
                  <a:tcPr marL="72000" marR="72000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05861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B2E7BA5A-0150-A2A1-DFF4-F3710AFB3DD5}"/>
              </a:ext>
            </a:extLst>
          </p:cNvPr>
          <p:cNvSpPr/>
          <p:nvPr userDrawn="1"/>
        </p:nvSpPr>
        <p:spPr>
          <a:xfrm>
            <a:off x="97323" y="584830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24" name="Google Shape;60;p49">
            <a:extLst>
              <a:ext uri="{FF2B5EF4-FFF2-40B4-BE49-F238E27FC236}">
                <a16:creationId xmlns:a16="http://schemas.microsoft.com/office/drawing/2014/main" id="{915CCBCD-98BA-9CBA-4228-358EC4700F7A}"/>
              </a:ext>
            </a:extLst>
          </p:cNvPr>
          <p:cNvPicPr preferRelativeResize="0"/>
          <p:nvPr userDrawn="1"/>
        </p:nvPicPr>
        <p:blipFill rotWithShape="1">
          <a:blip r:embed="rId9">
            <a:alphaModFix/>
          </a:blip>
          <a:srcRect l="816" t="10167" r="8777"/>
          <a:stretch/>
        </p:blipFill>
        <p:spPr>
          <a:xfrm>
            <a:off x="59222" y="1038066"/>
            <a:ext cx="9008578" cy="5035224"/>
          </a:xfrm>
          <a:prstGeom prst="rect">
            <a:avLst/>
          </a:prstGeom>
          <a:noFill/>
          <a:ln>
            <a:solidFill>
              <a:srgbClr val="1E3257"/>
            </a:solidFill>
          </a:ln>
        </p:spPr>
      </p:pic>
      <p:pic>
        <p:nvPicPr>
          <p:cNvPr id="8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2932E90C-68D4-4736-AB8B-ADA4839DA1C4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0454838" y="143867"/>
            <a:ext cx="1394395" cy="4409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oogle Shape;56;p13">
            <a:extLst>
              <a:ext uri="{FF2B5EF4-FFF2-40B4-BE49-F238E27FC236}">
                <a16:creationId xmlns:a16="http://schemas.microsoft.com/office/drawing/2014/main" id="{21361B89-4BA9-48D9-B3AB-C80609DC9332}"/>
              </a:ext>
            </a:extLst>
          </p:cNvPr>
          <p:cNvGrpSpPr/>
          <p:nvPr userDrawn="1"/>
        </p:nvGrpSpPr>
        <p:grpSpPr>
          <a:xfrm>
            <a:off x="259941" y="630331"/>
            <a:ext cx="11534027" cy="90929"/>
            <a:chOff x="952471" y="2571744"/>
            <a:chExt cx="9496673" cy="45600"/>
          </a:xfrm>
        </p:grpSpPr>
        <p:sp>
          <p:nvSpPr>
            <p:cNvPr id="10" name="Google Shape;57;p13">
              <a:extLst>
                <a:ext uri="{FF2B5EF4-FFF2-40B4-BE49-F238E27FC236}">
                  <a16:creationId xmlns:a16="http://schemas.microsoft.com/office/drawing/2014/main" id="{F2EB566C-458B-44B5-8715-09ACEAF28310}"/>
                </a:ext>
              </a:extLst>
            </p:cNvPr>
            <p:cNvSpPr/>
            <p:nvPr/>
          </p:nvSpPr>
          <p:spPr>
            <a:xfrm>
              <a:off x="952471" y="2571744"/>
              <a:ext cx="9496673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1" name="Google Shape;58;p13">
              <a:extLst>
                <a:ext uri="{FF2B5EF4-FFF2-40B4-BE49-F238E27FC236}">
                  <a16:creationId xmlns:a16="http://schemas.microsoft.com/office/drawing/2014/main" id="{6D3521B4-DBA4-4448-AB30-26378EB580FB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228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98">
          <p15:clr>
            <a:srgbClr val="547EBF"/>
          </p15:clr>
        </p15:guide>
        <p15:guide id="2" pos="5518">
          <p15:clr>
            <a:srgbClr val="547EBF"/>
          </p15:clr>
        </p15:guide>
        <p15:guide id="3" orient="horz" pos="3702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709615" y="4024693"/>
            <a:ext cx="217883" cy="1710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5" name="Google Shape;51;p13">
            <a:extLst>
              <a:ext uri="{FF2B5EF4-FFF2-40B4-BE49-F238E27FC236}">
                <a16:creationId xmlns:a16="http://schemas.microsoft.com/office/drawing/2014/main" id="{64D0E8C7-31A8-4C22-B047-2EB625988AD1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4" y="0"/>
            <a:ext cx="1219004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grpSp>
        <p:nvGrpSpPr>
          <p:cNvPr id="7" name="Google Shape;56;p13">
            <a:extLst>
              <a:ext uri="{FF2B5EF4-FFF2-40B4-BE49-F238E27FC236}">
                <a16:creationId xmlns:a16="http://schemas.microsoft.com/office/drawing/2014/main" id="{76BBD7C4-0005-402A-87BA-90F1812CCCCD}"/>
              </a:ext>
            </a:extLst>
          </p:cNvPr>
          <p:cNvGrpSpPr/>
          <p:nvPr userDrawn="1"/>
        </p:nvGrpSpPr>
        <p:grpSpPr>
          <a:xfrm>
            <a:off x="1172233" y="2571714"/>
            <a:ext cx="6594187" cy="71252"/>
            <a:chOff x="952472" y="2571744"/>
            <a:chExt cx="5429400" cy="45600"/>
          </a:xfrm>
        </p:grpSpPr>
        <p:sp>
          <p:nvSpPr>
            <p:cNvPr id="9" name="Google Shape;57;p13">
              <a:extLst>
                <a:ext uri="{FF2B5EF4-FFF2-40B4-BE49-F238E27FC236}">
                  <a16:creationId xmlns:a16="http://schemas.microsoft.com/office/drawing/2014/main" id="{949C2BF9-3310-4402-A382-334CB5D25F00}"/>
                </a:ext>
              </a:extLst>
            </p:cNvPr>
            <p:cNvSpPr/>
            <p:nvPr/>
          </p:nvSpPr>
          <p:spPr>
            <a:xfrm>
              <a:off x="952472" y="2571744"/>
              <a:ext cx="5429400" cy="45600"/>
            </a:xfrm>
            <a:prstGeom prst="rect">
              <a:avLst/>
            </a:prstGeom>
            <a:solidFill>
              <a:srgbClr val="6D6359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  <p:sp>
          <p:nvSpPr>
            <p:cNvPr id="10" name="Google Shape;58;p13">
              <a:extLst>
                <a:ext uri="{FF2B5EF4-FFF2-40B4-BE49-F238E27FC236}">
                  <a16:creationId xmlns:a16="http://schemas.microsoft.com/office/drawing/2014/main" id="{332A4617-7A74-4E68-9373-2837684651E6}"/>
                </a:ext>
              </a:extLst>
            </p:cNvPr>
            <p:cNvSpPr/>
            <p:nvPr/>
          </p:nvSpPr>
          <p:spPr>
            <a:xfrm>
              <a:off x="952472" y="2571744"/>
              <a:ext cx="1714500" cy="45600"/>
            </a:xfrm>
            <a:prstGeom prst="rect">
              <a:avLst/>
            </a:prstGeom>
            <a:solidFill>
              <a:srgbClr val="F04D2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267" b="0" i="0" u="none" strike="noStrike" cap="none" dirty="0">
                <a:solidFill>
                  <a:schemeClr val="l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Arial"/>
              </a:endParaRPr>
            </a:p>
          </p:txBody>
        </p:sp>
      </p:grpSp>
      <p:pic>
        <p:nvPicPr>
          <p:cNvPr id="11" name="Google Shape;59;p13" descr="C:\Users\SM-1294\Documents\BizboxA\아이스크림미디어_Signature.png">
            <a:extLst>
              <a:ext uri="{FF2B5EF4-FFF2-40B4-BE49-F238E27FC236}">
                <a16:creationId xmlns:a16="http://schemas.microsoft.com/office/drawing/2014/main" id="{32A266F3-0D44-450A-8C9D-3B1F47C72CD6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172275" y="5180601"/>
            <a:ext cx="1394395" cy="440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963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sldNum="0"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1283" y="1851682"/>
            <a:ext cx="3392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AIDT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초등 수학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67447-D957-4EDD-99F6-B3195BBD9ADB}"/>
              </a:ext>
            </a:extLst>
          </p:cNvPr>
          <p:cNvSpPr txBox="1"/>
          <p:nvPr/>
        </p:nvSpPr>
        <p:spPr>
          <a:xfrm>
            <a:off x="1954630" y="2737776"/>
            <a:ext cx="4613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 [6-2-6]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놀이를 더하다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384F5F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-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srgbClr val="384F5F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960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BA2222D-576F-0D73-8542-3DB8EEA990FB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BF32A1B2-64D5-9E40-4D2B-B7EAF84097CB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7BC46FB-0280-B031-26D0-7BC42C6A032E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5979F9E-0387-0346-103F-3C2950905681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DAD4083-B738-736D-F670-424C44B9BB69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D8B516B-2812-845D-0AB0-4E1369605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12" y="2798623"/>
            <a:ext cx="4522330" cy="2544824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카드의 내용이 외친 입체도형과 관계가 있으면 사람들 앞에 놓인 카드를 모두 가져옵니다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카드의 내용이 외친 입체도형과 관계가 없거나 정한 순서에 맞지 않는 입체도형을 외치면 다음 사람에게 차례가 넘어갑니다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91B16266-B531-4376-BE24-95456130D5DC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B24A686-4EF6-49C2-AA89-532F05CD9801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50010827-20D8-4980-BB51-D6465B9C8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2809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902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131583C-DF92-FFC2-7D3C-3C3F9E4EB12B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3B4E91AA-503D-891A-21B9-41B2D0B115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0DE557B-CC16-0270-691B-0E29568ED847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C74F98E-6668-30F8-8F1B-EC48DFE6E0EB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D951A97-16C3-11E5-C295-A6C0EF53035D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61EA53A-318C-4F42-8FE8-4F4660A7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74" y="2785879"/>
            <a:ext cx="4632493" cy="2609795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쌓아 둔 카드가 없을 때까지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2~3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을 반복합니다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카드를 가장 많이 가져온 사람이 이깁니다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F20C8067-8BA2-4329-A879-7F1EAF000C13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FC476D8D-714D-4E18-8BE4-922D71BCEA48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6A29A8C3-79D3-437E-8303-AE7CBE411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2809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2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3DA28-9F9A-4ED5-B978-CD6F32CB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_6-2-6_놀이를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입체도형의 이름을 외치고 확인해요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F564C-8F65-4C8B-9B20-B938CF82C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579F-1633-4EDA-9404-57A501FF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E8B4C-F402-44C8-9652-212C3467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텍스트 개체 틀 7">
            <a:extLst>
              <a:ext uri="{FF2B5EF4-FFF2-40B4-BE49-F238E27FC236}">
                <a16:creationId xmlns:a16="http://schemas.microsoft.com/office/drawing/2014/main" id="{B6857DAE-659D-4460-B5CD-A6CD548AB8B8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940A55C-67FC-4657-B997-74C243ABDC1E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08" name="Google Shape;534;p13">
              <a:extLst>
                <a:ext uri="{FF2B5EF4-FFF2-40B4-BE49-F238E27FC236}">
                  <a16:creationId xmlns:a16="http://schemas.microsoft.com/office/drawing/2014/main" id="{A6348256-45CE-4299-9F5C-101C43CE384D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09" name="Google Shape;535;p13">
              <a:extLst>
                <a:ext uri="{FF2B5EF4-FFF2-40B4-BE49-F238E27FC236}">
                  <a16:creationId xmlns:a16="http://schemas.microsoft.com/office/drawing/2014/main" id="{48A1962D-D6D7-47BD-B6FD-08E56AA96626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9CDF5BC-7F28-4379-B536-72AA0B489F8D}"/>
              </a:ext>
            </a:extLst>
          </p:cNvPr>
          <p:cNvSpPr/>
          <p:nvPr/>
        </p:nvSpPr>
        <p:spPr>
          <a:xfrm>
            <a:off x="7407201" y="5499885"/>
            <a:ext cx="701749" cy="4086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A1B27E4-3C7F-4EDB-AFBE-FE7BC28C2DFB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04" name="Google Shape;539;p13">
              <a:extLst>
                <a:ext uri="{FF2B5EF4-FFF2-40B4-BE49-F238E27FC236}">
                  <a16:creationId xmlns:a16="http://schemas.microsoft.com/office/drawing/2014/main" id="{1BDC64A4-9A2D-426C-AD39-119486BA3DF6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901C6CCF-6F8B-43D9-A49A-94942B07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graphicFrame>
        <p:nvGraphicFramePr>
          <p:cNvPr id="110" name="Group 57">
            <a:extLst>
              <a:ext uri="{FF2B5EF4-FFF2-40B4-BE49-F238E27FC236}">
                <a16:creationId xmlns:a16="http://schemas.microsoft.com/office/drawing/2014/main" id="{B0880669-BB1F-43ED-A004-A7E8035F98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986762"/>
              </p:ext>
            </p:extLst>
          </p:nvPr>
        </p:nvGraphicFramePr>
        <p:xfrm>
          <a:off x="9125395" y="1034776"/>
          <a:ext cx="3026272" cy="242139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4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드롭다운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드롭다운 목록은 원기둥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원뿔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첫번째에서 선택한 것은 두번째에 노출되지 않도록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뒤집기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카드가 노출됨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가져오기 버튼을 누르기 전까지는 카드가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계속 쌓임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의 카드가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장 이상이 되면 카드가 여러 장이라는 느낌이 났으면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가져오기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쌓여있던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카드들이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옮겨짐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있는 카드의 수가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3-2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노출됨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8017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/>
                        </a:rPr>
                        <a:t>대표 기기 변경하기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모둠 구성 시 결정된 대표 기기에 문제가 생겼을 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대표 기기를 변경할 수 있음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플랫폼의 대표 기기 변경 팝업 노출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484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672C41F-BE3F-4153-AD6E-AA6F5A881443}"/>
              </a:ext>
            </a:extLst>
          </p:cNvPr>
          <p:cNvGrpSpPr/>
          <p:nvPr/>
        </p:nvGrpSpPr>
        <p:grpSpPr>
          <a:xfrm>
            <a:off x="632810" y="2552186"/>
            <a:ext cx="4964853" cy="414547"/>
            <a:chOff x="1236035" y="2099824"/>
            <a:chExt cx="5819960" cy="48594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B5B0542-D2E5-43D1-AC33-72583B6BA075}"/>
                </a:ext>
              </a:extLst>
            </p:cNvPr>
            <p:cNvGrpSpPr/>
            <p:nvPr/>
          </p:nvGrpSpPr>
          <p:grpSpPr>
            <a:xfrm>
              <a:off x="1236035" y="2100578"/>
              <a:ext cx="1519214" cy="485192"/>
              <a:chOff x="1776937" y="2090810"/>
              <a:chExt cx="1519214" cy="48519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3362883-3783-4F10-A5E5-7256B46F2E31}"/>
                  </a:ext>
                </a:extLst>
              </p:cNvPr>
              <p:cNvSpPr/>
              <p:nvPr/>
            </p:nvSpPr>
            <p:spPr>
              <a:xfrm>
                <a:off x="1776937" y="2090810"/>
                <a:ext cx="1519214" cy="48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DF73A30E-D930-43C6-B463-C80776078B92}"/>
                  </a:ext>
                </a:extLst>
              </p:cNvPr>
              <p:cNvSpPr/>
              <p:nvPr/>
            </p:nvSpPr>
            <p:spPr>
              <a:xfrm rot="10800000">
                <a:off x="2886523" y="2253075"/>
                <a:ext cx="242596" cy="20913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4D048A6-C0A9-4928-A6F1-9122CE418082}"/>
                </a:ext>
              </a:extLst>
            </p:cNvPr>
            <p:cNvGrpSpPr/>
            <p:nvPr/>
          </p:nvGrpSpPr>
          <p:grpSpPr>
            <a:xfrm>
              <a:off x="3386408" y="2099825"/>
              <a:ext cx="1519214" cy="485192"/>
              <a:chOff x="1298073" y="2090057"/>
              <a:chExt cx="1519214" cy="485192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ED5AB29-A9C6-4B6F-AAD2-AEA272076702}"/>
                  </a:ext>
                </a:extLst>
              </p:cNvPr>
              <p:cNvSpPr/>
              <p:nvPr/>
            </p:nvSpPr>
            <p:spPr>
              <a:xfrm>
                <a:off x="1298073" y="2090057"/>
                <a:ext cx="1519214" cy="48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54A9BD6F-F756-4264-B5C5-9D5FBDCFA808}"/>
                  </a:ext>
                </a:extLst>
              </p:cNvPr>
              <p:cNvSpPr/>
              <p:nvPr/>
            </p:nvSpPr>
            <p:spPr>
              <a:xfrm rot="10800000">
                <a:off x="2407660" y="2252322"/>
                <a:ext cx="242596" cy="20913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33B0BCD-0497-47A3-B9AA-204B2AB47E1D}"/>
                </a:ext>
              </a:extLst>
            </p:cNvPr>
            <p:cNvGrpSpPr/>
            <p:nvPr/>
          </p:nvGrpSpPr>
          <p:grpSpPr>
            <a:xfrm>
              <a:off x="5536781" y="2099824"/>
              <a:ext cx="1519214" cy="485192"/>
              <a:chOff x="819209" y="2090056"/>
              <a:chExt cx="1519214" cy="485192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B7C39DC3-B79A-4159-B7D3-615E000FA8AD}"/>
                  </a:ext>
                </a:extLst>
              </p:cNvPr>
              <p:cNvSpPr/>
              <p:nvPr/>
            </p:nvSpPr>
            <p:spPr>
              <a:xfrm>
                <a:off x="819209" y="2090056"/>
                <a:ext cx="1519214" cy="48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7753321F-BB1F-4CD7-916E-6FB73BA29BEB}"/>
                  </a:ext>
                </a:extLst>
              </p:cNvPr>
              <p:cNvSpPr/>
              <p:nvPr/>
            </p:nvSpPr>
            <p:spPr>
              <a:xfrm rot="10800000">
                <a:off x="1928796" y="2252322"/>
                <a:ext cx="242596" cy="20913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Google Shape;596;p53">
              <a:extLst>
                <a:ext uri="{FF2B5EF4-FFF2-40B4-BE49-F238E27FC236}">
                  <a16:creationId xmlns:a16="http://schemas.microsoft.com/office/drawing/2014/main" id="{CD9EB692-F0C3-41D6-9622-55FACA412216}"/>
                </a:ext>
              </a:extLst>
            </p:cNvPr>
            <p:cNvSpPr txBox="1"/>
            <p:nvPr/>
          </p:nvSpPr>
          <p:spPr>
            <a:xfrm>
              <a:off x="2842600" y="2108901"/>
              <a:ext cx="443065" cy="362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ko-KR" altLang="en-US" sz="1600" b="1" dirty="0">
                  <a:solidFill>
                    <a:schemeClr val="dk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→</a:t>
              </a:r>
            </a:p>
          </p:txBody>
        </p:sp>
        <p:sp>
          <p:nvSpPr>
            <p:cNvPr id="11" name="Google Shape;596;p53">
              <a:extLst>
                <a:ext uri="{FF2B5EF4-FFF2-40B4-BE49-F238E27FC236}">
                  <a16:creationId xmlns:a16="http://schemas.microsoft.com/office/drawing/2014/main" id="{C734E36B-13BA-3594-AC78-8705144A9078}"/>
                </a:ext>
              </a:extLst>
            </p:cNvPr>
            <p:cNvSpPr txBox="1"/>
            <p:nvPr/>
          </p:nvSpPr>
          <p:spPr>
            <a:xfrm>
              <a:off x="4992974" y="2108901"/>
              <a:ext cx="443065" cy="362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ko-KR" altLang="en-US" sz="1600" b="1" dirty="0">
                  <a:solidFill>
                    <a:schemeClr val="dk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→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AF9D7DE-2DC8-4849-AAB6-2A4F58CA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35" y="2091045"/>
            <a:ext cx="1143124" cy="14494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648D548-6406-4D93-98F2-B1F3F5304B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62" b="74428"/>
          <a:stretch/>
        </p:blipFill>
        <p:spPr>
          <a:xfrm>
            <a:off x="7244367" y="2132693"/>
            <a:ext cx="1092458" cy="136615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C96757-B208-A3E9-26E4-97256360756E}"/>
              </a:ext>
            </a:extLst>
          </p:cNvPr>
          <p:cNvSpPr/>
          <p:nvPr/>
        </p:nvSpPr>
        <p:spPr>
          <a:xfrm>
            <a:off x="327313" y="3745899"/>
            <a:ext cx="2042302" cy="1490861"/>
          </a:xfrm>
          <a:prstGeom prst="roundRect">
            <a:avLst>
              <a:gd name="adj" fmla="val 567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E91BE2-0B24-B6D4-5B28-F751FAA2DB4D}"/>
              </a:ext>
            </a:extLst>
          </p:cNvPr>
          <p:cNvSpPr/>
          <p:nvPr/>
        </p:nvSpPr>
        <p:spPr>
          <a:xfrm>
            <a:off x="6747082" y="3742738"/>
            <a:ext cx="2042302" cy="1490861"/>
          </a:xfrm>
          <a:prstGeom prst="roundRect">
            <a:avLst>
              <a:gd name="adj" fmla="val 5671"/>
            </a:avLst>
          </a:prstGeom>
          <a:solidFill>
            <a:srgbClr val="F5D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5C76B8-B244-F4AA-6881-730E0002C735}"/>
              </a:ext>
            </a:extLst>
          </p:cNvPr>
          <p:cNvSpPr/>
          <p:nvPr/>
        </p:nvSpPr>
        <p:spPr>
          <a:xfrm>
            <a:off x="2467236" y="3745899"/>
            <a:ext cx="2042302" cy="1490861"/>
          </a:xfrm>
          <a:prstGeom prst="roundRect">
            <a:avLst>
              <a:gd name="adj" fmla="val 5671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4F05C4-1DE4-84BD-F8D1-B4FD2C0315B7}"/>
              </a:ext>
            </a:extLst>
          </p:cNvPr>
          <p:cNvSpPr/>
          <p:nvPr/>
        </p:nvSpPr>
        <p:spPr>
          <a:xfrm>
            <a:off x="4607159" y="3745899"/>
            <a:ext cx="2042302" cy="1490861"/>
          </a:xfrm>
          <a:prstGeom prst="roundRect">
            <a:avLst>
              <a:gd name="adj" fmla="val 567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F4638BC-EECB-72B0-2447-38640831B348}"/>
              </a:ext>
            </a:extLst>
          </p:cNvPr>
          <p:cNvGrpSpPr/>
          <p:nvPr/>
        </p:nvGrpSpPr>
        <p:grpSpPr>
          <a:xfrm>
            <a:off x="466004" y="4904257"/>
            <a:ext cx="1851740" cy="246221"/>
            <a:chOff x="478704" y="4904257"/>
            <a:chExt cx="1851740" cy="24622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4C46ADA-C638-D2EC-1C03-5627C280A7DC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256DE-830F-4E6B-30F0-1936AA4F7836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DA6C2-70C8-ADC9-7BA1-11663612E7A8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BE3C70-E763-5C88-AF3E-6C81B5D45633}"/>
              </a:ext>
            </a:extLst>
          </p:cNvPr>
          <p:cNvGrpSpPr/>
          <p:nvPr/>
        </p:nvGrpSpPr>
        <p:grpSpPr>
          <a:xfrm>
            <a:off x="2591400" y="4904257"/>
            <a:ext cx="1851740" cy="246221"/>
            <a:chOff x="478704" y="4904257"/>
            <a:chExt cx="1851740" cy="24622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7647951-2C48-67F0-148B-3CA55A0CE598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718448-3E61-00E6-6D81-C2CF8DFB006E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B0637C-424D-B694-E7C7-C382F37A66B2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0D1B960-4D6C-9C11-688F-D02150CEC2E8}"/>
              </a:ext>
            </a:extLst>
          </p:cNvPr>
          <p:cNvGrpSpPr/>
          <p:nvPr/>
        </p:nvGrpSpPr>
        <p:grpSpPr>
          <a:xfrm>
            <a:off x="4740571" y="4904257"/>
            <a:ext cx="1851740" cy="246221"/>
            <a:chOff x="478704" y="4904257"/>
            <a:chExt cx="1851740" cy="246221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4FC9E6D-5BDB-193F-ACFB-DBF06D7108F6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5156A5-7226-7DB5-3A45-733D981E57D3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CD2BFD-B808-8636-1EFC-735279C02DDD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53355FB-A761-C66A-F563-9FC078F901F2}"/>
              </a:ext>
            </a:extLst>
          </p:cNvPr>
          <p:cNvGrpSpPr/>
          <p:nvPr/>
        </p:nvGrpSpPr>
        <p:grpSpPr>
          <a:xfrm>
            <a:off x="6878667" y="4904257"/>
            <a:ext cx="1851740" cy="246221"/>
            <a:chOff x="478704" y="4904257"/>
            <a:chExt cx="1851740" cy="24622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0A5999B-2CCF-2F53-36A9-7B1CC3496BDB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8A27D6-4648-02C3-AA7A-857CEBA64BC4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4A9A8D-FF1C-9B77-D10D-2C9B742E3ADB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sp>
        <p:nvSpPr>
          <p:cNvPr id="66" name="타원형 설명선 481">
            <a:extLst>
              <a:ext uri="{FF2B5EF4-FFF2-40B4-BE49-F238E27FC236}">
                <a16:creationId xmlns:a16="http://schemas.microsoft.com/office/drawing/2014/main" id="{6D316505-2D94-5957-590D-A79D91DC14B0}"/>
              </a:ext>
            </a:extLst>
          </p:cNvPr>
          <p:cNvSpPr/>
          <p:nvPr/>
        </p:nvSpPr>
        <p:spPr>
          <a:xfrm>
            <a:off x="524810" y="236996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67" name="타원형 설명선 481">
            <a:extLst>
              <a:ext uri="{FF2B5EF4-FFF2-40B4-BE49-F238E27FC236}">
                <a16:creationId xmlns:a16="http://schemas.microsoft.com/office/drawing/2014/main" id="{441AC395-6339-BFA1-C600-7F12BF9809D3}"/>
              </a:ext>
            </a:extLst>
          </p:cNvPr>
          <p:cNvSpPr/>
          <p:nvPr/>
        </p:nvSpPr>
        <p:spPr>
          <a:xfrm>
            <a:off x="5903200" y="208567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68" name="타원형 설명선 481">
            <a:extLst>
              <a:ext uri="{FF2B5EF4-FFF2-40B4-BE49-F238E27FC236}">
                <a16:creationId xmlns:a16="http://schemas.microsoft.com/office/drawing/2014/main" id="{170470BD-B365-FC60-6AA9-048746444DE2}"/>
              </a:ext>
            </a:extLst>
          </p:cNvPr>
          <p:cNvSpPr/>
          <p:nvPr/>
        </p:nvSpPr>
        <p:spPr>
          <a:xfrm>
            <a:off x="7219770" y="208567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69" name="타원형 설명선 481">
            <a:extLst>
              <a:ext uri="{FF2B5EF4-FFF2-40B4-BE49-F238E27FC236}">
                <a16:creationId xmlns:a16="http://schemas.microsoft.com/office/drawing/2014/main" id="{AA86E735-2D9D-959F-087C-68E13CDBBEA2}"/>
              </a:ext>
            </a:extLst>
          </p:cNvPr>
          <p:cNvSpPr/>
          <p:nvPr/>
        </p:nvSpPr>
        <p:spPr>
          <a:xfrm>
            <a:off x="416810" y="3714176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70" name="타원형 설명선 481">
            <a:extLst>
              <a:ext uri="{FF2B5EF4-FFF2-40B4-BE49-F238E27FC236}">
                <a16:creationId xmlns:a16="http://schemas.microsoft.com/office/drawing/2014/main" id="{C982E544-C018-CC76-8172-BEC711466799}"/>
              </a:ext>
            </a:extLst>
          </p:cNvPr>
          <p:cNvSpPr/>
          <p:nvPr/>
        </p:nvSpPr>
        <p:spPr>
          <a:xfrm>
            <a:off x="337644" y="4750562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C2E8EBB-2C08-277F-418A-DE67475C68BB}"/>
              </a:ext>
            </a:extLst>
          </p:cNvPr>
          <p:cNvSpPr/>
          <p:nvPr/>
        </p:nvSpPr>
        <p:spPr>
          <a:xfrm>
            <a:off x="6148962" y="2418931"/>
            <a:ext cx="636632" cy="77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</a:t>
            </a:r>
            <a:br>
              <a:rPr lang="en-US" altLang="ko-KR" sz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뒤집기</a:t>
            </a:r>
          </a:p>
        </p:txBody>
      </p:sp>
      <p:sp>
        <p:nvSpPr>
          <p:cNvPr id="72" name="타원형 설명선 481">
            <a:extLst>
              <a:ext uri="{FF2B5EF4-FFF2-40B4-BE49-F238E27FC236}">
                <a16:creationId xmlns:a16="http://schemas.microsoft.com/office/drawing/2014/main" id="{45C0865B-2FD4-579D-92ED-FE34AA129539}"/>
              </a:ext>
            </a:extLst>
          </p:cNvPr>
          <p:cNvSpPr/>
          <p:nvPr/>
        </p:nvSpPr>
        <p:spPr>
          <a:xfrm>
            <a:off x="1874395" y="470553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3-2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A63D5B4F-D971-4863-8A99-0F1EEA742DDE}"/>
              </a:ext>
            </a:extLst>
          </p:cNvPr>
          <p:cNvSpPr/>
          <p:nvPr/>
        </p:nvSpPr>
        <p:spPr>
          <a:xfrm>
            <a:off x="355101" y="5501635"/>
            <a:ext cx="1648227" cy="3052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 기기 변경하기</a:t>
            </a:r>
          </a:p>
        </p:txBody>
      </p:sp>
      <p:sp>
        <p:nvSpPr>
          <p:cNvPr id="65" name="타원형 설명선 481">
            <a:extLst>
              <a:ext uri="{FF2B5EF4-FFF2-40B4-BE49-F238E27FC236}">
                <a16:creationId xmlns:a16="http://schemas.microsoft.com/office/drawing/2014/main" id="{CEA3DF58-2D82-273D-ABFD-B3A2FE6C0326}"/>
              </a:ext>
            </a:extLst>
          </p:cNvPr>
          <p:cNvSpPr/>
          <p:nvPr/>
        </p:nvSpPr>
        <p:spPr>
          <a:xfrm>
            <a:off x="211534" y="5342217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4AAAB0FA-105E-4A1C-904F-38B523D950B6}"/>
              </a:ext>
            </a:extLst>
          </p:cNvPr>
          <p:cNvGrpSpPr/>
          <p:nvPr/>
        </p:nvGrpSpPr>
        <p:grpSpPr>
          <a:xfrm>
            <a:off x="8550551" y="5564219"/>
            <a:ext cx="291946" cy="291946"/>
            <a:chOff x="892906" y="5665612"/>
            <a:chExt cx="291946" cy="291946"/>
          </a:xfrm>
        </p:grpSpPr>
        <p:sp>
          <p:nvSpPr>
            <p:cNvPr id="75" name="Google Shape;536;p13">
              <a:extLst>
                <a:ext uri="{FF2B5EF4-FFF2-40B4-BE49-F238E27FC236}">
                  <a16:creationId xmlns:a16="http://schemas.microsoft.com/office/drawing/2014/main" id="{5F7A578E-E68C-445B-A250-5846A1800C18}"/>
                </a:ext>
              </a:extLst>
            </p:cNvPr>
            <p:cNvSpPr/>
            <p:nvPr/>
          </p:nvSpPr>
          <p:spPr>
            <a:xfrm>
              <a:off x="892906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76" name="Google Shape;537;p13">
              <a:extLst>
                <a:ext uri="{FF2B5EF4-FFF2-40B4-BE49-F238E27FC236}">
                  <a16:creationId xmlns:a16="http://schemas.microsoft.com/office/drawing/2014/main" id="{9C49EF5E-5F68-40DF-9BCC-23C309877D15}"/>
                </a:ext>
              </a:extLst>
            </p:cNvPr>
            <p:cNvSpPr/>
            <p:nvPr/>
          </p:nvSpPr>
          <p:spPr>
            <a:xfrm>
              <a:off x="971212" y="5751531"/>
              <a:ext cx="135334" cy="120109"/>
            </a:xfrm>
            <a:custGeom>
              <a:avLst/>
              <a:gdLst/>
              <a:ahLst/>
              <a:cxnLst/>
              <a:rect l="l" t="t" r="r" b="b"/>
              <a:pathLst>
                <a:path w="525" h="467" extrusionOk="0">
                  <a:moveTo>
                    <a:pt x="504" y="3"/>
                  </a:moveTo>
                  <a:cubicBezTo>
                    <a:pt x="500" y="3"/>
                    <a:pt x="497" y="6"/>
                    <a:pt x="495" y="9"/>
                  </a:cubicBezTo>
                  <a:lnTo>
                    <a:pt x="223" y="431"/>
                  </a:lnTo>
                  <a:lnTo>
                    <a:pt x="35" y="262"/>
                  </a:lnTo>
                  <a:cubicBezTo>
                    <a:pt x="22" y="245"/>
                    <a:pt x="0" y="271"/>
                    <a:pt x="18" y="282"/>
                  </a:cubicBezTo>
                  <a:lnTo>
                    <a:pt x="217" y="462"/>
                  </a:lnTo>
                  <a:cubicBezTo>
                    <a:pt x="223" y="467"/>
                    <a:pt x="232" y="466"/>
                    <a:pt x="237" y="459"/>
                  </a:cubicBezTo>
                  <a:lnTo>
                    <a:pt x="518" y="23"/>
                  </a:lnTo>
                  <a:cubicBezTo>
                    <a:pt x="525" y="13"/>
                    <a:pt x="515" y="0"/>
                    <a:pt x="504" y="3"/>
                  </a:cubicBezTo>
                  <a:close/>
                </a:path>
              </a:pathLst>
            </a:custGeom>
            <a:solidFill>
              <a:srgbClr val="595959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14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0072DA-A3FB-6F3E-F26A-DD90AF8BF014}"/>
              </a:ext>
            </a:extLst>
          </p:cNvPr>
          <p:cNvGrpSpPr/>
          <p:nvPr/>
        </p:nvGrpSpPr>
        <p:grpSpPr>
          <a:xfrm>
            <a:off x="8493887" y="5559080"/>
            <a:ext cx="405880" cy="291946"/>
            <a:chOff x="8493887" y="5559080"/>
            <a:chExt cx="405880" cy="291946"/>
          </a:xfrm>
        </p:grpSpPr>
        <p:sp>
          <p:nvSpPr>
            <p:cNvPr id="17" name="Google Shape;536;p13">
              <a:extLst>
                <a:ext uri="{FF2B5EF4-FFF2-40B4-BE49-F238E27FC236}">
                  <a16:creationId xmlns:a16="http://schemas.microsoft.com/office/drawing/2014/main" id="{5B236BD6-3028-BE76-2AEB-506FEE40EF9C}"/>
                </a:ext>
              </a:extLst>
            </p:cNvPr>
            <p:cNvSpPr/>
            <p:nvPr/>
          </p:nvSpPr>
          <p:spPr>
            <a:xfrm>
              <a:off x="8552283" y="5559080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C7CF7F-5BED-5BFE-3C39-4479F5F88C7A}"/>
                </a:ext>
              </a:extLst>
            </p:cNvPr>
            <p:cNvSpPr txBox="1"/>
            <p:nvPr/>
          </p:nvSpPr>
          <p:spPr>
            <a:xfrm>
              <a:off x="8493887" y="5583338"/>
              <a:ext cx="4058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제출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143DA28-9F9A-4ED5-B978-CD6F32CB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_6-2-6_놀이를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입체도형의 이름을 외치고 확인해요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FF564C-8F65-4C8B-9B20-B938CF82CD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56579F-1633-4EDA-9404-57A501FF6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CE8B4C-F402-44C8-9652-212C3467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7" name="텍스트 개체 틀 7">
            <a:extLst>
              <a:ext uri="{FF2B5EF4-FFF2-40B4-BE49-F238E27FC236}">
                <a16:creationId xmlns:a16="http://schemas.microsoft.com/office/drawing/2014/main" id="{B6857DAE-659D-4460-B5CD-A6CD548AB8B8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940A55C-67FC-4657-B997-74C243ABDC1E}"/>
              </a:ext>
            </a:extLst>
          </p:cNvPr>
          <p:cNvGrpSpPr/>
          <p:nvPr/>
        </p:nvGrpSpPr>
        <p:grpSpPr>
          <a:xfrm>
            <a:off x="8202764" y="5559080"/>
            <a:ext cx="291946" cy="291946"/>
            <a:chOff x="1380932" y="5665612"/>
            <a:chExt cx="291946" cy="291946"/>
          </a:xfrm>
        </p:grpSpPr>
        <p:sp>
          <p:nvSpPr>
            <p:cNvPr id="108" name="Google Shape;534;p13">
              <a:extLst>
                <a:ext uri="{FF2B5EF4-FFF2-40B4-BE49-F238E27FC236}">
                  <a16:creationId xmlns:a16="http://schemas.microsoft.com/office/drawing/2014/main" id="{A6348256-45CE-4299-9F5C-101C43CE384D}"/>
                </a:ext>
              </a:extLst>
            </p:cNvPr>
            <p:cNvSpPr/>
            <p:nvPr/>
          </p:nvSpPr>
          <p:spPr>
            <a:xfrm>
              <a:off x="1380932" y="5665612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sp>
          <p:nvSpPr>
            <p:cNvPr id="109" name="Google Shape;535;p13">
              <a:extLst>
                <a:ext uri="{FF2B5EF4-FFF2-40B4-BE49-F238E27FC236}">
                  <a16:creationId xmlns:a16="http://schemas.microsoft.com/office/drawing/2014/main" id="{48A1962D-D6D7-47BD-B6FD-08E56AA96626}"/>
                </a:ext>
              </a:extLst>
            </p:cNvPr>
            <p:cNvSpPr/>
            <p:nvPr/>
          </p:nvSpPr>
          <p:spPr>
            <a:xfrm>
              <a:off x="1450704" y="5736131"/>
              <a:ext cx="152402" cy="150908"/>
            </a:xfrm>
            <a:custGeom>
              <a:avLst/>
              <a:gdLst/>
              <a:ahLst/>
              <a:cxnLst/>
              <a:rect l="l" t="t" r="r" b="b"/>
              <a:pathLst>
                <a:path w="1401" h="1401" extrusionOk="0">
                  <a:moveTo>
                    <a:pt x="543" y="0"/>
                  </a:moveTo>
                  <a:lnTo>
                    <a:pt x="0" y="108"/>
                  </a:lnTo>
                  <a:lnTo>
                    <a:pt x="165" y="273"/>
                  </a:lnTo>
                  <a:cubicBezTo>
                    <a:pt x="70" y="392"/>
                    <a:pt x="11" y="541"/>
                    <a:pt x="11" y="705"/>
                  </a:cubicBezTo>
                  <a:cubicBezTo>
                    <a:pt x="11" y="1090"/>
                    <a:pt x="322" y="1401"/>
                    <a:pt x="706" y="1401"/>
                  </a:cubicBezTo>
                  <a:cubicBezTo>
                    <a:pt x="1090" y="1401"/>
                    <a:pt x="1401" y="1090"/>
                    <a:pt x="1401" y="705"/>
                  </a:cubicBezTo>
                  <a:cubicBezTo>
                    <a:pt x="1401" y="418"/>
                    <a:pt x="1227" y="172"/>
                    <a:pt x="977" y="66"/>
                  </a:cubicBezTo>
                  <a:lnTo>
                    <a:pt x="977" y="232"/>
                  </a:lnTo>
                  <a:cubicBezTo>
                    <a:pt x="1142" y="327"/>
                    <a:pt x="1252" y="502"/>
                    <a:pt x="1252" y="705"/>
                  </a:cubicBezTo>
                  <a:cubicBezTo>
                    <a:pt x="1252" y="1007"/>
                    <a:pt x="1008" y="1252"/>
                    <a:pt x="706" y="1252"/>
                  </a:cubicBezTo>
                  <a:cubicBezTo>
                    <a:pt x="404" y="1252"/>
                    <a:pt x="160" y="1007"/>
                    <a:pt x="160" y="705"/>
                  </a:cubicBezTo>
                  <a:cubicBezTo>
                    <a:pt x="160" y="582"/>
                    <a:pt x="201" y="470"/>
                    <a:pt x="270" y="378"/>
                  </a:cubicBezTo>
                  <a:lnTo>
                    <a:pt x="435" y="543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나눔스퀘어"/>
              </a:endParaRPr>
            </a:p>
          </p:txBody>
        </p:sp>
      </p:grp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C9CDF5BC-7F28-4379-B536-72AA0B489F8D}"/>
              </a:ext>
            </a:extLst>
          </p:cNvPr>
          <p:cNvSpPr/>
          <p:nvPr/>
        </p:nvSpPr>
        <p:spPr>
          <a:xfrm>
            <a:off x="7407201" y="5499885"/>
            <a:ext cx="701749" cy="40861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A1B27E4-3C7F-4EDB-AFBE-FE7BC28C2DFB}"/>
              </a:ext>
            </a:extLst>
          </p:cNvPr>
          <p:cNvGrpSpPr/>
          <p:nvPr/>
        </p:nvGrpSpPr>
        <p:grpSpPr>
          <a:xfrm>
            <a:off x="7474037" y="5558217"/>
            <a:ext cx="291946" cy="291946"/>
            <a:chOff x="2341852" y="5665611"/>
            <a:chExt cx="291946" cy="291946"/>
          </a:xfrm>
        </p:grpSpPr>
        <p:sp>
          <p:nvSpPr>
            <p:cNvPr id="104" name="Google Shape;539;p13">
              <a:extLst>
                <a:ext uri="{FF2B5EF4-FFF2-40B4-BE49-F238E27FC236}">
                  <a16:creationId xmlns:a16="http://schemas.microsoft.com/office/drawing/2014/main" id="{1BDC64A4-9A2D-426C-AD39-119486BA3DF6}"/>
                </a:ext>
              </a:extLst>
            </p:cNvPr>
            <p:cNvSpPr/>
            <p:nvPr/>
          </p:nvSpPr>
          <p:spPr>
            <a:xfrm>
              <a:off x="2341852" y="5665611"/>
              <a:ext cx="291946" cy="291946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  <a:sym typeface="Arial"/>
              </a:endParaRPr>
            </a:p>
          </p:txBody>
        </p:sp>
        <p:pic>
          <p:nvPicPr>
            <p:cNvPr id="105" name="그래픽 104">
              <a:extLst>
                <a:ext uri="{FF2B5EF4-FFF2-40B4-BE49-F238E27FC236}">
                  <a16:creationId xmlns:a16="http://schemas.microsoft.com/office/drawing/2014/main" id="{901C6CCF-6F8B-43D9-A49A-94942B074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99425" y="5749465"/>
              <a:ext cx="176800" cy="124238"/>
            </a:xfrm>
            <a:prstGeom prst="rect">
              <a:avLst/>
            </a:prstGeom>
          </p:spPr>
        </p:pic>
      </p:grpSp>
      <p:sp>
        <p:nvSpPr>
          <p:cNvPr id="56" name="타원형 설명선 481">
            <a:extLst>
              <a:ext uri="{FF2B5EF4-FFF2-40B4-BE49-F238E27FC236}">
                <a16:creationId xmlns:a16="http://schemas.microsoft.com/office/drawing/2014/main" id="{6B50E5FE-A372-4764-A66D-082876C00529}"/>
              </a:ext>
            </a:extLst>
          </p:cNvPr>
          <p:cNvSpPr/>
          <p:nvPr/>
        </p:nvSpPr>
        <p:spPr>
          <a:xfrm>
            <a:off x="8480524" y="536901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110" name="Group 57">
            <a:extLst>
              <a:ext uri="{FF2B5EF4-FFF2-40B4-BE49-F238E27FC236}">
                <a16:creationId xmlns:a16="http://schemas.microsoft.com/office/drawing/2014/main" id="{B0880669-BB1F-43ED-A004-A7E8035F9879}"/>
              </a:ext>
            </a:extLst>
          </p:cNvPr>
          <p:cNvGraphicFramePr>
            <a:graphicFrameLocks/>
          </p:cNvGraphicFramePr>
          <p:nvPr/>
        </p:nvGraphicFramePr>
        <p:xfrm>
          <a:off x="9125395" y="1034776"/>
          <a:ext cx="3026272" cy="215316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4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드롭다운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드롭다운 목록은 원기둥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원뿔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구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첫번째에서 선택한 것은 두번째에 노출되지 않도록 구성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11334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뒤집기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카드가 노출됨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가져오기 버튼을 누르기 전까지는 카드가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계속 쌓임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의 카드가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장 이상이 되면 카드가 여러 장이라는 느낌이 났으면 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03902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카드 가져오기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쌓여있던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 카드들이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옮겨짐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3-1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있는 카드의 수가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3-2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에 노출됨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38017"/>
                  </a:ext>
                </a:extLst>
              </a:tr>
              <a:tr h="229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제출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결과 화면이 전송됨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748480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672C41F-BE3F-4153-AD6E-AA6F5A881443}"/>
              </a:ext>
            </a:extLst>
          </p:cNvPr>
          <p:cNvGrpSpPr/>
          <p:nvPr/>
        </p:nvGrpSpPr>
        <p:grpSpPr>
          <a:xfrm>
            <a:off x="632810" y="2552186"/>
            <a:ext cx="4964853" cy="414547"/>
            <a:chOff x="1236035" y="2099824"/>
            <a:chExt cx="5819960" cy="48594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B5B0542-D2E5-43D1-AC33-72583B6BA075}"/>
                </a:ext>
              </a:extLst>
            </p:cNvPr>
            <p:cNvGrpSpPr/>
            <p:nvPr/>
          </p:nvGrpSpPr>
          <p:grpSpPr>
            <a:xfrm>
              <a:off x="1236035" y="2100578"/>
              <a:ext cx="1519214" cy="485192"/>
              <a:chOff x="1776937" y="2090810"/>
              <a:chExt cx="1519214" cy="485192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23362883-3783-4F10-A5E5-7256B46F2E31}"/>
                  </a:ext>
                </a:extLst>
              </p:cNvPr>
              <p:cNvSpPr/>
              <p:nvPr/>
            </p:nvSpPr>
            <p:spPr>
              <a:xfrm>
                <a:off x="1776937" y="2090810"/>
                <a:ext cx="1519214" cy="48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DF73A30E-D930-43C6-B463-C80776078B92}"/>
                  </a:ext>
                </a:extLst>
              </p:cNvPr>
              <p:cNvSpPr/>
              <p:nvPr/>
            </p:nvSpPr>
            <p:spPr>
              <a:xfrm rot="10800000">
                <a:off x="2886523" y="2253075"/>
                <a:ext cx="242596" cy="20913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4D048A6-C0A9-4928-A6F1-9122CE418082}"/>
                </a:ext>
              </a:extLst>
            </p:cNvPr>
            <p:cNvGrpSpPr/>
            <p:nvPr/>
          </p:nvGrpSpPr>
          <p:grpSpPr>
            <a:xfrm>
              <a:off x="3386408" y="2099825"/>
              <a:ext cx="1519214" cy="485192"/>
              <a:chOff x="1298073" y="2090057"/>
              <a:chExt cx="1519214" cy="485192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ED5AB29-A9C6-4B6F-AAD2-AEA272076702}"/>
                  </a:ext>
                </a:extLst>
              </p:cNvPr>
              <p:cNvSpPr/>
              <p:nvPr/>
            </p:nvSpPr>
            <p:spPr>
              <a:xfrm>
                <a:off x="1298073" y="2090057"/>
                <a:ext cx="1519214" cy="48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이등변 삼각형 31">
                <a:extLst>
                  <a:ext uri="{FF2B5EF4-FFF2-40B4-BE49-F238E27FC236}">
                    <a16:creationId xmlns:a16="http://schemas.microsoft.com/office/drawing/2014/main" id="{54A9BD6F-F756-4264-B5C5-9D5FBDCFA808}"/>
                  </a:ext>
                </a:extLst>
              </p:cNvPr>
              <p:cNvSpPr/>
              <p:nvPr/>
            </p:nvSpPr>
            <p:spPr>
              <a:xfrm rot="10800000">
                <a:off x="2407660" y="2252322"/>
                <a:ext cx="242596" cy="209133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33B0BCD-0497-47A3-B9AA-204B2AB47E1D}"/>
                </a:ext>
              </a:extLst>
            </p:cNvPr>
            <p:cNvGrpSpPr/>
            <p:nvPr/>
          </p:nvGrpSpPr>
          <p:grpSpPr>
            <a:xfrm>
              <a:off x="5536781" y="2099824"/>
              <a:ext cx="1519214" cy="485192"/>
              <a:chOff x="819209" y="2090056"/>
              <a:chExt cx="1519214" cy="485192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B7C39DC3-B79A-4159-B7D3-615E000FA8AD}"/>
                  </a:ext>
                </a:extLst>
              </p:cNvPr>
              <p:cNvSpPr/>
              <p:nvPr/>
            </p:nvSpPr>
            <p:spPr>
              <a:xfrm>
                <a:off x="819209" y="2090056"/>
                <a:ext cx="1519214" cy="4851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이등변 삼각형 36">
                <a:extLst>
                  <a:ext uri="{FF2B5EF4-FFF2-40B4-BE49-F238E27FC236}">
                    <a16:creationId xmlns:a16="http://schemas.microsoft.com/office/drawing/2014/main" id="{7753321F-BB1F-4CD7-916E-6FB73BA29BEB}"/>
                  </a:ext>
                </a:extLst>
              </p:cNvPr>
              <p:cNvSpPr/>
              <p:nvPr/>
            </p:nvSpPr>
            <p:spPr>
              <a:xfrm rot="10800000">
                <a:off x="1928796" y="2252322"/>
                <a:ext cx="242596" cy="20913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8" name="Google Shape;596;p53">
              <a:extLst>
                <a:ext uri="{FF2B5EF4-FFF2-40B4-BE49-F238E27FC236}">
                  <a16:creationId xmlns:a16="http://schemas.microsoft.com/office/drawing/2014/main" id="{CD9EB692-F0C3-41D6-9622-55FACA412216}"/>
                </a:ext>
              </a:extLst>
            </p:cNvPr>
            <p:cNvSpPr txBox="1"/>
            <p:nvPr/>
          </p:nvSpPr>
          <p:spPr>
            <a:xfrm>
              <a:off x="2842600" y="2108901"/>
              <a:ext cx="443065" cy="362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ko-KR" altLang="en-US" sz="1600" b="1" dirty="0">
                  <a:solidFill>
                    <a:schemeClr val="dk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→</a:t>
              </a:r>
            </a:p>
          </p:txBody>
        </p:sp>
        <p:sp>
          <p:nvSpPr>
            <p:cNvPr id="11" name="Google Shape;596;p53">
              <a:extLst>
                <a:ext uri="{FF2B5EF4-FFF2-40B4-BE49-F238E27FC236}">
                  <a16:creationId xmlns:a16="http://schemas.microsoft.com/office/drawing/2014/main" id="{C734E36B-13BA-3594-AC78-8705144A9078}"/>
                </a:ext>
              </a:extLst>
            </p:cNvPr>
            <p:cNvSpPr txBox="1"/>
            <p:nvPr/>
          </p:nvSpPr>
          <p:spPr>
            <a:xfrm>
              <a:off x="4992974" y="2108901"/>
              <a:ext cx="443065" cy="362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ko-KR" altLang="en-US" sz="1600" b="1" dirty="0">
                  <a:solidFill>
                    <a:schemeClr val="dk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→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AF9D7DE-2DC8-4849-AAB6-2A4F58CA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235" y="2091045"/>
            <a:ext cx="1143124" cy="14494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D648D548-6406-4D93-98F2-B1F3F5304B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4462" b="74428"/>
          <a:stretch/>
        </p:blipFill>
        <p:spPr>
          <a:xfrm>
            <a:off x="7244367" y="2132693"/>
            <a:ext cx="1092458" cy="1366157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3C96757-B208-A3E9-26E4-97256360756E}"/>
              </a:ext>
            </a:extLst>
          </p:cNvPr>
          <p:cNvSpPr/>
          <p:nvPr/>
        </p:nvSpPr>
        <p:spPr>
          <a:xfrm>
            <a:off x="327313" y="3745899"/>
            <a:ext cx="2042302" cy="1490861"/>
          </a:xfrm>
          <a:prstGeom prst="roundRect">
            <a:avLst>
              <a:gd name="adj" fmla="val 5671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6E91BE2-0B24-B6D4-5B28-F751FAA2DB4D}"/>
              </a:ext>
            </a:extLst>
          </p:cNvPr>
          <p:cNvSpPr/>
          <p:nvPr/>
        </p:nvSpPr>
        <p:spPr>
          <a:xfrm>
            <a:off x="6747082" y="3742738"/>
            <a:ext cx="2042302" cy="1490861"/>
          </a:xfrm>
          <a:prstGeom prst="roundRect">
            <a:avLst>
              <a:gd name="adj" fmla="val 5671"/>
            </a:avLst>
          </a:prstGeom>
          <a:solidFill>
            <a:srgbClr val="F5D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45C76B8-B244-F4AA-6881-730E0002C735}"/>
              </a:ext>
            </a:extLst>
          </p:cNvPr>
          <p:cNvSpPr/>
          <p:nvPr/>
        </p:nvSpPr>
        <p:spPr>
          <a:xfrm>
            <a:off x="2467236" y="3745899"/>
            <a:ext cx="2042302" cy="1490861"/>
          </a:xfrm>
          <a:prstGeom prst="roundRect">
            <a:avLst>
              <a:gd name="adj" fmla="val 5671"/>
            </a:avLst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F4F05C4-1DE4-84BD-F8D1-B4FD2C0315B7}"/>
              </a:ext>
            </a:extLst>
          </p:cNvPr>
          <p:cNvSpPr/>
          <p:nvPr/>
        </p:nvSpPr>
        <p:spPr>
          <a:xfrm>
            <a:off x="4607159" y="3745899"/>
            <a:ext cx="2042302" cy="1490861"/>
          </a:xfrm>
          <a:prstGeom prst="roundRect">
            <a:avLst>
              <a:gd name="adj" fmla="val 5671"/>
            </a:avLst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FF4638BC-EECB-72B0-2447-38640831B348}"/>
              </a:ext>
            </a:extLst>
          </p:cNvPr>
          <p:cNvGrpSpPr/>
          <p:nvPr/>
        </p:nvGrpSpPr>
        <p:grpSpPr>
          <a:xfrm>
            <a:off x="466004" y="4904257"/>
            <a:ext cx="1851740" cy="246221"/>
            <a:chOff x="478704" y="4904257"/>
            <a:chExt cx="1851740" cy="246221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D4C46ADA-C638-D2EC-1C03-5627C280A7DC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256DE-830F-4E6B-30F0-1936AA4F7836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6DA6C2-70C8-ADC9-7BA1-11663612E7A8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ABE3C70-E763-5C88-AF3E-6C81B5D45633}"/>
              </a:ext>
            </a:extLst>
          </p:cNvPr>
          <p:cNvGrpSpPr/>
          <p:nvPr/>
        </p:nvGrpSpPr>
        <p:grpSpPr>
          <a:xfrm>
            <a:off x="2591400" y="4904257"/>
            <a:ext cx="1851740" cy="246221"/>
            <a:chOff x="478704" y="4904257"/>
            <a:chExt cx="1851740" cy="246221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D7647951-2C48-67F0-148B-3CA55A0CE598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718448-3E61-00E6-6D81-C2CF8DFB006E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B0637C-424D-B694-E7C7-C382F37A66B2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0D1B960-4D6C-9C11-688F-D02150CEC2E8}"/>
              </a:ext>
            </a:extLst>
          </p:cNvPr>
          <p:cNvGrpSpPr/>
          <p:nvPr/>
        </p:nvGrpSpPr>
        <p:grpSpPr>
          <a:xfrm>
            <a:off x="4740571" y="4904257"/>
            <a:ext cx="1851740" cy="246221"/>
            <a:chOff x="478704" y="4904257"/>
            <a:chExt cx="1851740" cy="246221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4FC9E6D-5BDB-193F-ACFB-DBF06D7108F6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5156A5-7226-7DB5-3A45-733D981E57D3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CD2BFD-B808-8636-1EFC-735279C02DDD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53355FB-A761-C66A-F563-9FC078F901F2}"/>
              </a:ext>
            </a:extLst>
          </p:cNvPr>
          <p:cNvGrpSpPr/>
          <p:nvPr/>
        </p:nvGrpSpPr>
        <p:grpSpPr>
          <a:xfrm>
            <a:off x="6878667" y="4904257"/>
            <a:ext cx="1851740" cy="246221"/>
            <a:chOff x="478704" y="4904257"/>
            <a:chExt cx="1851740" cy="246221"/>
          </a:xfrm>
        </p:grpSpPr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80A5999B-2CCF-2F53-36A9-7B1CC3496BDB}"/>
                </a:ext>
              </a:extLst>
            </p:cNvPr>
            <p:cNvSpPr/>
            <p:nvPr/>
          </p:nvSpPr>
          <p:spPr>
            <a:xfrm>
              <a:off x="478704" y="4904258"/>
              <a:ext cx="965042" cy="246220"/>
            </a:xfrm>
            <a:prstGeom prst="roundRect">
              <a:avLst>
                <a:gd name="adj" fmla="val 1383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8A27D6-4648-02C3-AA7A-857CEBA64BC4}"/>
                </a:ext>
              </a:extLst>
            </p:cNvPr>
            <p:cNvSpPr txBox="1"/>
            <p:nvPr/>
          </p:nvSpPr>
          <p:spPr>
            <a:xfrm>
              <a:off x="478704" y="4904257"/>
              <a:ext cx="96504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카드 가져오기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4A9A8D-FF1C-9B77-D10D-2C9B742E3ADB}"/>
                </a:ext>
              </a:extLst>
            </p:cNvPr>
            <p:cNvSpPr txBox="1"/>
            <p:nvPr/>
          </p:nvSpPr>
          <p:spPr>
            <a:xfrm>
              <a:off x="1443746" y="4904257"/>
              <a:ext cx="8866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내 카드는 </a:t>
              </a:r>
              <a:r>
                <a:rPr lang="en-US" altLang="ko-KR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</a:t>
              </a:r>
              <a:r>
                <a:rPr lang="ko-KR" altLang="en-US" sz="1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장</a:t>
              </a:r>
            </a:p>
          </p:txBody>
        </p:sp>
      </p:grpSp>
      <p:sp>
        <p:nvSpPr>
          <p:cNvPr id="65" name="타원형 설명선 481">
            <a:extLst>
              <a:ext uri="{FF2B5EF4-FFF2-40B4-BE49-F238E27FC236}">
                <a16:creationId xmlns:a16="http://schemas.microsoft.com/office/drawing/2014/main" id="{CEA3DF58-2D82-273D-ABFD-B3A2FE6C0326}"/>
              </a:ext>
            </a:extLst>
          </p:cNvPr>
          <p:cNvSpPr/>
          <p:nvPr/>
        </p:nvSpPr>
        <p:spPr>
          <a:xfrm>
            <a:off x="8480524" y="536901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6" name="타원형 설명선 481">
            <a:extLst>
              <a:ext uri="{FF2B5EF4-FFF2-40B4-BE49-F238E27FC236}">
                <a16:creationId xmlns:a16="http://schemas.microsoft.com/office/drawing/2014/main" id="{6D316505-2D94-5957-590D-A79D91DC14B0}"/>
              </a:ext>
            </a:extLst>
          </p:cNvPr>
          <p:cNvSpPr/>
          <p:nvPr/>
        </p:nvSpPr>
        <p:spPr>
          <a:xfrm>
            <a:off x="524810" y="236996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67" name="타원형 설명선 481">
            <a:extLst>
              <a:ext uri="{FF2B5EF4-FFF2-40B4-BE49-F238E27FC236}">
                <a16:creationId xmlns:a16="http://schemas.microsoft.com/office/drawing/2014/main" id="{441AC395-6339-BFA1-C600-7F12BF9809D3}"/>
              </a:ext>
            </a:extLst>
          </p:cNvPr>
          <p:cNvSpPr/>
          <p:nvPr/>
        </p:nvSpPr>
        <p:spPr>
          <a:xfrm>
            <a:off x="5903200" y="208567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68" name="타원형 설명선 481">
            <a:extLst>
              <a:ext uri="{FF2B5EF4-FFF2-40B4-BE49-F238E27FC236}">
                <a16:creationId xmlns:a16="http://schemas.microsoft.com/office/drawing/2014/main" id="{170470BD-B365-FC60-6AA9-048746444DE2}"/>
              </a:ext>
            </a:extLst>
          </p:cNvPr>
          <p:cNvSpPr/>
          <p:nvPr/>
        </p:nvSpPr>
        <p:spPr>
          <a:xfrm>
            <a:off x="7219770" y="2085675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2-1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69" name="타원형 설명선 481">
            <a:extLst>
              <a:ext uri="{FF2B5EF4-FFF2-40B4-BE49-F238E27FC236}">
                <a16:creationId xmlns:a16="http://schemas.microsoft.com/office/drawing/2014/main" id="{AA86E735-2D9D-959F-087C-68E13CDBBEA2}"/>
              </a:ext>
            </a:extLst>
          </p:cNvPr>
          <p:cNvSpPr/>
          <p:nvPr/>
        </p:nvSpPr>
        <p:spPr>
          <a:xfrm>
            <a:off x="416810" y="3714176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3-1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70" name="타원형 설명선 481">
            <a:extLst>
              <a:ext uri="{FF2B5EF4-FFF2-40B4-BE49-F238E27FC236}">
                <a16:creationId xmlns:a16="http://schemas.microsoft.com/office/drawing/2014/main" id="{C982E544-C018-CC76-8172-BEC711466799}"/>
              </a:ext>
            </a:extLst>
          </p:cNvPr>
          <p:cNvSpPr/>
          <p:nvPr/>
        </p:nvSpPr>
        <p:spPr>
          <a:xfrm>
            <a:off x="337644" y="4750562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C2E8EBB-2C08-277F-418A-DE67475C68BB}"/>
              </a:ext>
            </a:extLst>
          </p:cNvPr>
          <p:cNvSpPr/>
          <p:nvPr/>
        </p:nvSpPr>
        <p:spPr>
          <a:xfrm>
            <a:off x="6148962" y="2418931"/>
            <a:ext cx="636632" cy="776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카드</a:t>
            </a:r>
            <a:br>
              <a:rPr lang="en-US" altLang="ko-KR" sz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뒤집기</a:t>
            </a:r>
          </a:p>
        </p:txBody>
      </p:sp>
      <p:sp>
        <p:nvSpPr>
          <p:cNvPr id="72" name="타원형 설명선 481">
            <a:extLst>
              <a:ext uri="{FF2B5EF4-FFF2-40B4-BE49-F238E27FC236}">
                <a16:creationId xmlns:a16="http://schemas.microsoft.com/office/drawing/2014/main" id="{45C0865B-2FD4-579D-92ED-FE34AA129539}"/>
              </a:ext>
            </a:extLst>
          </p:cNvPr>
          <p:cNvSpPr/>
          <p:nvPr/>
        </p:nvSpPr>
        <p:spPr>
          <a:xfrm>
            <a:off x="1874395" y="470553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00B0F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Pretendard" panose="02000503000000020004" pitchFamily="2" charset="-127"/>
              </a:rPr>
              <a:t>3-2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72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B620A-24F9-426B-AB1D-069FE42EE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032DCD-F385-48CD-8447-A78367973F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518761-A346-4652-ADBF-7AC7D9FB9C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CFBD2E-9A6E-4576-BBD6-8506CFB48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5D5B88-1066-4EC0-B040-763EC7912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51" y="1960538"/>
            <a:ext cx="3193916" cy="39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05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727F00C-DB15-4C48-AEBA-86C906D46BEF}"/>
              </a:ext>
            </a:extLst>
          </p:cNvPr>
          <p:cNvSpPr/>
          <p:nvPr/>
        </p:nvSpPr>
        <p:spPr>
          <a:xfrm>
            <a:off x="40332" y="1834520"/>
            <a:ext cx="9006014" cy="4228722"/>
          </a:xfrm>
          <a:prstGeom prst="rect">
            <a:avLst/>
          </a:prstGeom>
          <a:solidFill>
            <a:srgbClr val="FFFB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E6C8E118-7423-5E42-792C-408577D7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_6-2-5_놀이를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숲 지도를 완성해 볼까요</a:t>
            </a:r>
            <a:endParaRPr lang="ko-KR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974CA063-FE91-D25E-39D3-A2682DDAC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2F100300-6D4D-6FC8-B54A-666D38C33D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CEE2F54F-97A1-42C7-B7A9-8A62B8774893}"/>
              </a:ext>
            </a:extLst>
          </p:cNvPr>
          <p:cNvSpPr txBox="1">
            <a:spLocks/>
          </p:cNvSpPr>
          <p:nvPr/>
        </p:nvSpPr>
        <p:spPr>
          <a:xfrm>
            <a:off x="3387932" y="794758"/>
            <a:ext cx="1296000" cy="155575"/>
          </a:xfrm>
          <a:prstGeom prst="rect">
            <a:avLst/>
          </a:prstGeom>
        </p:spPr>
        <p:txBody>
          <a:bodyPr lIns="36000" tIns="45720" rIns="36000" bIns="45720" anchor="t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/>
                <a:cs typeface="+mn-cs"/>
              </a:rPr>
              <a:t>교사/학생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CA85820-CD3B-4C66-89CC-6939B970DBAE}"/>
              </a:ext>
            </a:extLst>
          </p:cNvPr>
          <p:cNvGrpSpPr/>
          <p:nvPr/>
        </p:nvGrpSpPr>
        <p:grpSpPr>
          <a:xfrm>
            <a:off x="3208463" y="4176444"/>
            <a:ext cx="2950938" cy="357737"/>
            <a:chOff x="3043297" y="4098081"/>
            <a:chExt cx="2950938" cy="357737"/>
          </a:xfrm>
        </p:grpSpPr>
        <p:sp>
          <p:nvSpPr>
            <p:cNvPr id="27" name="Google Shape;597;p53">
              <a:extLst>
                <a:ext uri="{FF2B5EF4-FFF2-40B4-BE49-F238E27FC236}">
                  <a16:creationId xmlns:a16="http://schemas.microsoft.com/office/drawing/2014/main" id="{EBBE723B-83C7-4B0F-A06A-D0F5515A984F}"/>
                </a:ext>
              </a:extLst>
            </p:cNvPr>
            <p:cNvSpPr txBox="1"/>
            <p:nvPr/>
          </p:nvSpPr>
          <p:spPr>
            <a:xfrm>
              <a:off x="3373628" y="4098081"/>
              <a:ext cx="2620607" cy="2854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모둠을 구성한 다음 </a:t>
              </a:r>
              <a:r>
                <a:rPr kumimoji="0" lang="ko-KR" altLang="en-US" sz="1100" b="0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개별 기기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로 활동해요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 panose="02000503000000020004" pitchFamily="2" charset="-127"/>
                  <a:cs typeface="+mn-cs"/>
                </a:rPr>
                <a:t>!</a:t>
              </a: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+mn-ea"/>
                <a:cs typeface="+mn-cs"/>
              </a:endParaRPr>
            </a:p>
          </p:txBody>
        </p:sp>
        <p:pic>
          <p:nvPicPr>
            <p:cNvPr id="3" name="그래픽 2" descr="태블릿">
              <a:extLst>
                <a:ext uri="{FF2B5EF4-FFF2-40B4-BE49-F238E27FC236}">
                  <a16:creationId xmlns:a16="http://schemas.microsoft.com/office/drawing/2014/main" id="{114C5D2B-C613-4000-BCC0-FDAE263C2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3297" y="4101483"/>
              <a:ext cx="354335" cy="35433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30D650EF-0D00-4F8C-97B1-EFA949A26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0" y="1834520"/>
            <a:ext cx="4168877" cy="1661652"/>
          </a:xfrm>
          <a:prstGeom prst="rect">
            <a:avLst/>
          </a:prstGeom>
        </p:spPr>
      </p:pic>
      <p:sp>
        <p:nvSpPr>
          <p:cNvPr id="24" name="Google Shape;597;p53">
            <a:extLst>
              <a:ext uri="{FF2B5EF4-FFF2-40B4-BE49-F238E27FC236}">
                <a16:creationId xmlns:a16="http://schemas.microsoft.com/office/drawing/2014/main" id="{661CCB8F-FE31-44D1-8768-761155A8DB2B}"/>
              </a:ext>
            </a:extLst>
          </p:cNvPr>
          <p:cNvSpPr txBox="1"/>
          <p:nvPr/>
        </p:nvSpPr>
        <p:spPr>
          <a:xfrm>
            <a:off x="1342254" y="3292254"/>
            <a:ext cx="6620281" cy="884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입체도형의 이름을 외치고 확인해요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040A37-1E5D-4740-A9D7-895689D00234}"/>
              </a:ext>
            </a:extLst>
          </p:cNvPr>
          <p:cNvSpPr/>
          <p:nvPr/>
        </p:nvSpPr>
        <p:spPr>
          <a:xfrm>
            <a:off x="1925701" y="4875371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인원</a:t>
            </a:r>
          </a:p>
        </p:txBody>
      </p:sp>
      <p:sp>
        <p:nvSpPr>
          <p:cNvPr id="30" name="Google Shape;597;p53">
            <a:extLst>
              <a:ext uri="{FF2B5EF4-FFF2-40B4-BE49-F238E27FC236}">
                <a16:creationId xmlns:a16="http://schemas.microsoft.com/office/drawing/2014/main" id="{5DEB90AA-450E-4123-A78C-7AC3F9889B86}"/>
              </a:ext>
            </a:extLst>
          </p:cNvPr>
          <p:cNvSpPr txBox="1"/>
          <p:nvPr/>
        </p:nvSpPr>
        <p:spPr>
          <a:xfrm>
            <a:off x="2851431" y="4811747"/>
            <a:ext cx="687363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2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명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865FF1-7E27-425E-95DD-DC391A570CD8}"/>
              </a:ext>
            </a:extLst>
          </p:cNvPr>
          <p:cNvSpPr/>
          <p:nvPr/>
        </p:nvSpPr>
        <p:spPr>
          <a:xfrm>
            <a:off x="3944333" y="4875370"/>
            <a:ext cx="925731" cy="31925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준비물</a:t>
            </a:r>
          </a:p>
        </p:txBody>
      </p:sp>
      <p:sp>
        <p:nvSpPr>
          <p:cNvPr id="18" name="Google Shape;597;p53">
            <a:extLst>
              <a:ext uri="{FF2B5EF4-FFF2-40B4-BE49-F238E27FC236}">
                <a16:creationId xmlns:a16="http://schemas.microsoft.com/office/drawing/2014/main" id="{CEF7057E-578F-44D8-94CC-BBA438F98773}"/>
              </a:ext>
            </a:extLst>
          </p:cNvPr>
          <p:cNvSpPr txBox="1"/>
          <p:nvPr/>
        </p:nvSpPr>
        <p:spPr>
          <a:xfrm>
            <a:off x="4954229" y="4811747"/>
            <a:ext cx="2790177" cy="38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둥지 스티커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컴퍼스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계산기</a:t>
            </a:r>
            <a:endParaRPr kumimoji="0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465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교사/학생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6" name="Picture 5">
            <a:extLst>
              <a:ext uri="{FF2B5EF4-FFF2-40B4-BE49-F238E27FC236}">
                <a16:creationId xmlns:a16="http://schemas.microsoft.com/office/drawing/2014/main" id="{2C416F63-50BC-4532-B62B-F8F5EF451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203" y1="27586" x2="29268" y2="44828"/>
                        <a14:foregroundMark x1="25203" y1="25862" x2="19512" y2="58621"/>
                        <a14:foregroundMark x1="28455" y1="25862" x2="21138" y2="65517"/>
                        <a14:foregroundMark x1="26016" y1="17241" x2="12195" y2="51724"/>
                        <a14:foregroundMark x1="12195" y1="51724" x2="21951" y2="68966"/>
                        <a14:foregroundMark x1="41119" y1="24261" x2="46341" y2="44828"/>
                        <a14:foregroundMark x1="42276" y1="58621" x2="38211" y2="70690"/>
                        <a14:foregroundMark x1="48780" y1="29310" x2="49593" y2="34483"/>
                        <a14:foregroundMark x1="59350" y1="32759" x2="59350" y2="32759"/>
                        <a14:foregroundMark x1="61789" y1="43103" x2="61789" y2="43103"/>
                        <a14:foregroundMark x1="68293" y1="39655" x2="68293" y2="58621"/>
                        <a14:foregroundMark x1="68293" y1="36207" x2="68293" y2="39655"/>
                        <a14:foregroundMark x1="78862" y1="32759" x2="78862" y2="37931"/>
                        <a14:foregroundMark x1="85366" y1="31034" x2="86179" y2="48276"/>
                        <a14:backgroundMark x1="35772" y1="8621" x2="46341" y2="5172"/>
                        <a14:backgroundMark x1="62602" y1="39655" x2="62602" y2="3965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63" y="2081714"/>
            <a:ext cx="1283867" cy="606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:a16="http://schemas.microsoft.com/office/drawing/2014/main" id="{91EA302A-2EC0-411F-8DEB-58A2F6DD3B31}"/>
              </a:ext>
            </a:extLst>
          </p:cNvPr>
          <p:cNvGrpSpPr/>
          <p:nvPr/>
        </p:nvGrpSpPr>
        <p:grpSpPr>
          <a:xfrm>
            <a:off x="617333" y="5370382"/>
            <a:ext cx="3813816" cy="282545"/>
            <a:chOff x="2800048" y="5259375"/>
            <a:chExt cx="3813816" cy="282545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4169A2A-DEE2-46A3-8532-6647F5D4D2D4}"/>
                </a:ext>
              </a:extLst>
            </p:cNvPr>
            <p:cNvSpPr/>
            <p:nvPr/>
          </p:nvSpPr>
          <p:spPr>
            <a:xfrm>
              <a:off x="2800048" y="5356313"/>
              <a:ext cx="184120" cy="1856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46" name="Google Shape;597;p53">
              <a:extLst>
                <a:ext uri="{FF2B5EF4-FFF2-40B4-BE49-F238E27FC236}">
                  <a16:creationId xmlns:a16="http://schemas.microsoft.com/office/drawing/2014/main" id="{CE008B11-9DC8-4586-A62B-CE53B6B17A4A}"/>
                </a:ext>
              </a:extLst>
            </p:cNvPr>
            <p:cNvSpPr txBox="1"/>
            <p:nvPr/>
          </p:nvSpPr>
          <p:spPr>
            <a:xfrm>
              <a:off x="2988419" y="5259375"/>
              <a:ext cx="3625445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가위바위보로 놀이 순서를 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C81BA51-A887-4A7B-A395-4235D2D9CE97}"/>
              </a:ext>
            </a:extLst>
          </p:cNvPr>
          <p:cNvGrpSpPr/>
          <p:nvPr/>
        </p:nvGrpSpPr>
        <p:grpSpPr>
          <a:xfrm>
            <a:off x="4678248" y="5370382"/>
            <a:ext cx="3903718" cy="282545"/>
            <a:chOff x="2246883" y="5219574"/>
            <a:chExt cx="3903718" cy="282545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F215E5A-E75A-4BAE-AA5B-33FB128CA848}"/>
                </a:ext>
              </a:extLst>
            </p:cNvPr>
            <p:cNvSpPr/>
            <p:nvPr/>
          </p:nvSpPr>
          <p:spPr>
            <a:xfrm>
              <a:off x="2246883" y="5297533"/>
              <a:ext cx="184120" cy="18560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</a:p>
          </p:txBody>
        </p:sp>
        <p:sp>
          <p:nvSpPr>
            <p:cNvPr id="23" name="Google Shape;597;p53">
              <a:extLst>
                <a:ext uri="{FF2B5EF4-FFF2-40B4-BE49-F238E27FC236}">
                  <a16:creationId xmlns:a16="http://schemas.microsoft.com/office/drawing/2014/main" id="{CA6F1A47-D0FE-4FBD-9F36-C76B6C0030BA}"/>
                </a:ext>
              </a:extLst>
            </p:cNvPr>
            <p:cNvSpPr txBox="1"/>
            <p:nvPr/>
          </p:nvSpPr>
          <p:spPr>
            <a:xfrm>
              <a:off x="2435254" y="5219574"/>
              <a:ext cx="3715347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놀이를 하는 사람들의 카드를 모두 모아 섞은 후 가운데에 뒤집어 쌓아 둡니다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sp>
        <p:nvSpPr>
          <p:cNvPr id="15" name="텍스트 개체 틀 7">
            <a:extLst>
              <a:ext uri="{FF2B5EF4-FFF2-40B4-BE49-F238E27FC236}">
                <a16:creationId xmlns:a16="http://schemas.microsoft.com/office/drawing/2014/main" id="{C42B77D2-C873-4F4E-A1F7-15B892DBB02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학생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463F8-304D-679C-BFFD-43FBAA33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47" y="2945203"/>
            <a:ext cx="3988898" cy="22412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B602AD-0905-8A28-A5D9-F6A1710A8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336" y="2944945"/>
            <a:ext cx="4078261" cy="228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원기둥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원뿔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구를 외치는 순서를 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7BAA8A0-8339-4997-BBB7-1D29BEC347EF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</a:p>
        </p:txBody>
      </p:sp>
      <p:graphicFrame>
        <p:nvGraphicFramePr>
          <p:cNvPr id="36" name="Group 57">
            <a:extLst>
              <a:ext uri="{FF2B5EF4-FFF2-40B4-BE49-F238E27FC236}">
                <a16:creationId xmlns:a16="http://schemas.microsoft.com/office/drawing/2014/main" id="{86F26BDB-8FAA-4F83-A8AC-F6A80B2A1D5A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9571CA8-3F4B-141D-1693-BE694F01B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367" y="2786859"/>
            <a:ext cx="4547222" cy="25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5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순서대로 쌓아 둔 카드를 한 장 뒤집어 자신의 앞에 놓으며 정한 순서에 따라 원기둥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원뿔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구 중 하나를 외칩니다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46FB30-A396-5776-3D11-8AD47EC3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366" y="2801802"/>
            <a:ext cx="4547224" cy="255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61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3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카드의 내용이 외친 입체도형과 관계가 있으면 사람들 앞에 놓인 카드를 모두 가져옵니다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카드의 내용이 외친 입체도형과 관계가 없거나 정한 순서에 맞지 않는 입체도형을 외치면 다음 사람에게 차례가 넘어갑니다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FDB048-1D4C-C096-3C98-3EAFD9D25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012" y="2798623"/>
            <a:ext cx="4522330" cy="25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5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4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쌓아 둔 카드가 없을 때까지 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2~3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을 반복합니다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카드를 가장 많이 가져온 사람이 이깁니다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16353C-D29B-4097-9331-01447BD46550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모둠 구성하기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aphicFrame>
        <p:nvGraphicFramePr>
          <p:cNvPr id="28" name="Group 57">
            <a:extLst>
              <a:ext uri="{FF2B5EF4-FFF2-40B4-BE49-F238E27FC236}">
                <a16:creationId xmlns:a16="http://schemas.microsoft.com/office/drawing/2014/main" id="{3C431FD3-F021-4CC1-9B62-188234BF31BB}"/>
              </a:ext>
            </a:extLst>
          </p:cNvPr>
          <p:cNvGraphicFramePr>
            <a:graphicFrameLocks/>
          </p:cNvGraphicFramePr>
          <p:nvPr/>
        </p:nvGraphicFramePr>
        <p:xfrm>
          <a:off x="9125397" y="1034777"/>
          <a:ext cx="3026271" cy="124671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버튼을 누르면 모둠 구성 기능이 팝업으로 노출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3" name="텍스트 개체 틀 7">
            <a:extLst>
              <a:ext uri="{FF2B5EF4-FFF2-40B4-BE49-F238E27FC236}">
                <a16:creationId xmlns:a16="http://schemas.microsoft.com/office/drawing/2014/main" id="{5FB7E789-35F6-41C3-A77B-0F2F0B66FC3D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rPr>
              <a:t>교사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5A1C24-9B05-975E-192E-E2E614764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374" y="2785879"/>
            <a:ext cx="4632493" cy="26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07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21F3D9-12F1-4888-A0CF-98BF5C183FFA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DCEED2A-37FE-4A9D-932A-43720D2EC9B9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20C9D9A-B3BE-4BF4-B452-5387A356A11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6B79294-F22F-406D-A905-75FCC9ADC8DC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AF7AEC3-9D45-4897-965E-16B2FF37E566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1</a:t>
              </a: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원기둥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원뿔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구를 외치는 순서를 정합니다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6" name="텍스트 개체 틀 7">
            <a:extLst>
              <a:ext uri="{FF2B5EF4-FFF2-40B4-BE49-F238E27FC236}">
                <a16:creationId xmlns:a16="http://schemas.microsoft.com/office/drawing/2014/main" id="{A7FC7A1B-3216-4437-B53A-4383CA85C8D4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928A001-50AC-498B-897D-E0640ED86272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018ACD38-FEC6-4237-8496-71EF283211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2809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CA5AB260-4F88-62DD-5D3A-C0D683DC9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9367" y="2786859"/>
            <a:ext cx="4547222" cy="25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9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C4FA7-E4DB-DDB2-FE92-DAAC4A31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4C9E5-FF70-83B7-8D3B-D445CF384069}"/>
              </a:ext>
            </a:extLst>
          </p:cNvPr>
          <p:cNvGrpSpPr/>
          <p:nvPr/>
        </p:nvGrpSpPr>
        <p:grpSpPr>
          <a:xfrm>
            <a:off x="4151260" y="5695163"/>
            <a:ext cx="851052" cy="159798"/>
            <a:chOff x="4482939" y="5756108"/>
            <a:chExt cx="851052" cy="159798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4350938-A17F-45C9-6E1C-652271155325}"/>
                </a:ext>
              </a:extLst>
            </p:cNvPr>
            <p:cNvSpPr/>
            <p:nvPr/>
          </p:nvSpPr>
          <p:spPr>
            <a:xfrm>
              <a:off x="4482939" y="5756108"/>
              <a:ext cx="159798" cy="159798"/>
            </a:xfrm>
            <a:prstGeom prst="ellipse">
              <a:avLst/>
            </a:prstGeom>
            <a:solidFill>
              <a:srgbClr val="D9D9D9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695F419-1695-6016-DE7C-266AE26329EF}"/>
                </a:ext>
              </a:extLst>
            </p:cNvPr>
            <p:cNvSpPr/>
            <p:nvPr/>
          </p:nvSpPr>
          <p:spPr>
            <a:xfrm>
              <a:off x="4713758" y="5756108"/>
              <a:ext cx="159798" cy="159798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05F9AAD-A71B-E1D9-D84F-9837FF10A25E}"/>
                </a:ext>
              </a:extLst>
            </p:cNvPr>
            <p:cNvSpPr/>
            <p:nvPr/>
          </p:nvSpPr>
          <p:spPr>
            <a:xfrm>
              <a:off x="4944577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D01001A-3027-C43D-33B9-0B0EFD757F7D}"/>
                </a:ext>
              </a:extLst>
            </p:cNvPr>
            <p:cNvSpPr/>
            <p:nvPr/>
          </p:nvSpPr>
          <p:spPr>
            <a:xfrm>
              <a:off x="5174193" y="5756108"/>
              <a:ext cx="159798" cy="15979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224EB08-D699-01F3-E13F-C398EE5C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66" y="2801802"/>
            <a:ext cx="4547224" cy="2554643"/>
          </a:xfrm>
          <a:prstGeom prst="rect">
            <a:avLst/>
          </a:prstGeom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4A981693-DE5F-C37E-8639-3704945E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>
                <a:ea typeface="Pretendard"/>
              </a:rPr>
              <a:t>수학</a:t>
            </a:r>
            <a:r>
              <a:rPr lang="en-US" altLang="ko-KR" dirty="0">
                <a:ea typeface="Pretendard"/>
              </a:rPr>
              <a:t>_6-2-4_놀이를 </a:t>
            </a:r>
            <a:r>
              <a:rPr lang="en-US" altLang="ko-KR" dirty="0" err="1">
                <a:ea typeface="Pretendard"/>
              </a:rPr>
              <a:t>더하다</a:t>
            </a:r>
            <a:r>
              <a:rPr lang="en-US" altLang="ko-KR" dirty="0">
                <a:ea typeface="Pretendard"/>
              </a:rPr>
              <a:t>_</a:t>
            </a:r>
            <a:r>
              <a:rPr lang="ko-KR" altLang="en-US" dirty="0">
                <a:ea typeface="Pretendard"/>
              </a:rPr>
              <a:t>짝을 찾아 비례식을 세워요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05CD7-C75F-3A1A-EB40-2F34FD220E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82248" y="794758"/>
            <a:ext cx="1296000" cy="155575"/>
          </a:xfrm>
        </p:spPr>
        <p:txBody>
          <a:bodyPr lIns="36000" tIns="45720" rIns="36000" bIns="45720" anchor="t"/>
          <a:lstStyle/>
          <a:p>
            <a:r>
              <a:rPr lang="ko-KR" altLang="en-US" dirty="0">
                <a:ea typeface="Pretendard"/>
              </a:rPr>
              <a:t>교사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7693791-969B-EDE0-AF7A-1C48E0BBB8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4" name="Picture 5">
            <a:extLst>
              <a:ext uri="{FF2B5EF4-FFF2-40B4-BE49-F238E27FC236}">
                <a16:creationId xmlns:a16="http://schemas.microsoft.com/office/drawing/2014/main" id="{FDA12FAF-084F-4A5C-A7E3-C4A95551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8553" y1="50000" x2="66447" y2="52564"/>
                        <a14:foregroundMark x1="74342" y1="55128" x2="83553" y2="57692"/>
                        <a14:foregroundMark x1="65132" y1="51282" x2="51316" y2="51282"/>
                        <a14:foregroundMark x1="48026" y1="56410" x2="59211" y2="66667"/>
                        <a14:foregroundMark x1="60526" y1="66667" x2="45395" y2="67949"/>
                        <a14:foregroundMark x1="45395" y1="47436" x2="76974" y2="56410"/>
                        <a14:foregroundMark x1="50658" y1="43590" x2="82895" y2="46154"/>
                        <a14:foregroundMark x1="82895" y1="56410" x2="82895" y2="65385"/>
                        <a14:foregroundMark x1="82237" y1="67949" x2="56579" y2="65385"/>
                        <a14:foregroundMark x1="81579" y1="65385" x2="83553" y2="46154"/>
                        <a14:foregroundMark x1="80263" y1="42308" x2="80263" y2="58974"/>
                        <a14:foregroundMark x1="80263" y1="43590" x2="55263" y2="43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16" y="1910672"/>
            <a:ext cx="1552440" cy="80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92732A34-C152-46CB-86FA-FA125F8A5BB7}"/>
              </a:ext>
            </a:extLst>
          </p:cNvPr>
          <p:cNvGrpSpPr/>
          <p:nvPr/>
        </p:nvGrpSpPr>
        <p:grpSpPr>
          <a:xfrm>
            <a:off x="1645031" y="2170568"/>
            <a:ext cx="7271984" cy="282545"/>
            <a:chOff x="588412" y="3728361"/>
            <a:chExt cx="7271984" cy="282545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C637C-2EAD-4A1E-82FA-9F17916B0E1F}"/>
                </a:ext>
              </a:extLst>
            </p:cNvPr>
            <p:cNvSpPr/>
            <p:nvPr/>
          </p:nvSpPr>
          <p:spPr>
            <a:xfrm>
              <a:off x="588412" y="3825299"/>
              <a:ext cx="184120" cy="185607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Pretendard"/>
                  <a:cs typeface="+mn-cs"/>
                </a:rPr>
                <a:t>2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Pretendard"/>
                <a:cs typeface="+mn-cs"/>
              </a:endParaRPr>
            </a:p>
          </p:txBody>
        </p:sp>
        <p:sp>
          <p:nvSpPr>
            <p:cNvPr id="57" name="Google Shape;597;p53">
              <a:extLst>
                <a:ext uri="{FF2B5EF4-FFF2-40B4-BE49-F238E27FC236}">
                  <a16:creationId xmlns:a16="http://schemas.microsoft.com/office/drawing/2014/main" id="{1D41C4F4-F3BC-454B-A107-4E39951B6BCF}"/>
                </a:ext>
              </a:extLst>
            </p:cNvPr>
            <p:cNvSpPr txBox="1"/>
            <p:nvPr/>
          </p:nvSpPr>
          <p:spPr>
            <a:xfrm>
              <a:off x="776783" y="3728361"/>
              <a:ext cx="7083613" cy="282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순서대로 쌓아 둔 카드를 한 장 뒤집어 자신의 앞에 놓으며 정한 순서에 따라 원기둥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원뿔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, </a:t>
              </a:r>
              <a:r>
                <a:rPr kumimoji="0" lang="ko-KR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구 중 하나를 외칩니다</a:t>
              </a: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Pretendard" panose="02000503000000020004" pitchFamily="2" charset="-127"/>
                  <a:ea typeface="Pretendard"/>
                  <a:cs typeface="+mn-cs"/>
                </a:rPr>
                <a:t>.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523AF72-3848-4520-9F35-C46BD0C1C494}"/>
              </a:ext>
            </a:extLst>
          </p:cNvPr>
          <p:cNvGrpSpPr/>
          <p:nvPr/>
        </p:nvGrpSpPr>
        <p:grpSpPr>
          <a:xfrm rot="10800000">
            <a:off x="8536580" y="3598877"/>
            <a:ext cx="143221" cy="322246"/>
            <a:chOff x="3632982" y="3688580"/>
            <a:chExt cx="328246" cy="73855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806CC33F-B84B-46B3-9478-345E680CBD6D}"/>
                </a:ext>
              </a:extLst>
            </p:cNvPr>
            <p:cNvSpPr/>
            <p:nvPr/>
          </p:nvSpPr>
          <p:spPr>
            <a:xfrm>
              <a:off x="3632982" y="3688580"/>
              <a:ext cx="328246" cy="7385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+mn-cs"/>
              </a:endParaRPr>
            </a:p>
          </p:txBody>
        </p:sp>
        <p:sp>
          <p:nvSpPr>
            <p:cNvPr id="61" name="Chevron Right">
              <a:extLst>
                <a:ext uri="{FF2B5EF4-FFF2-40B4-BE49-F238E27FC236}">
                  <a16:creationId xmlns:a16="http://schemas.microsoft.com/office/drawing/2014/main" id="{53C14259-0B10-4AFA-B219-E0B78B72D850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>
              <a:off x="3733969" y="3962180"/>
              <a:ext cx="121749" cy="221582"/>
            </a:xfrm>
            <a:custGeom>
              <a:avLst/>
              <a:gdLst>
                <a:gd name="T0" fmla="*/ 28 w 325"/>
                <a:gd name="T1" fmla="*/ 0 h 594"/>
                <a:gd name="T2" fmla="*/ 0 w 325"/>
                <a:gd name="T3" fmla="*/ 28 h 594"/>
                <a:gd name="T4" fmla="*/ 269 w 325"/>
                <a:gd name="T5" fmla="*/ 297 h 594"/>
                <a:gd name="T6" fmla="*/ 0 w 325"/>
                <a:gd name="T7" fmla="*/ 566 h 594"/>
                <a:gd name="T8" fmla="*/ 28 w 325"/>
                <a:gd name="T9" fmla="*/ 594 h 594"/>
                <a:gd name="T10" fmla="*/ 325 w 325"/>
                <a:gd name="T11" fmla="*/ 297 h 594"/>
                <a:gd name="T12" fmla="*/ 28 w 325"/>
                <a:gd name="T1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594">
                  <a:moveTo>
                    <a:pt x="28" y="0"/>
                  </a:moveTo>
                  <a:lnTo>
                    <a:pt x="0" y="28"/>
                  </a:lnTo>
                  <a:lnTo>
                    <a:pt x="269" y="297"/>
                  </a:lnTo>
                  <a:lnTo>
                    <a:pt x="0" y="566"/>
                  </a:lnTo>
                  <a:lnTo>
                    <a:pt x="28" y="594"/>
                  </a:lnTo>
                  <a:lnTo>
                    <a:pt x="325" y="297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29" name="타원형 설명선 481">
            <a:extLst>
              <a:ext uri="{FF2B5EF4-FFF2-40B4-BE49-F238E27FC236}">
                <a16:creationId xmlns:a16="http://schemas.microsoft.com/office/drawing/2014/main" id="{EC2667E5-A801-434F-91C4-17925466D519}"/>
              </a:ext>
            </a:extLst>
          </p:cNvPr>
          <p:cNvSpPr/>
          <p:nvPr/>
        </p:nvSpPr>
        <p:spPr>
          <a:xfrm>
            <a:off x="6892953" y="4931929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1</a:t>
            </a:r>
            <a:endParaRPr kumimoji="0" lang="ko-KR" altLang="en-US" sz="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5A42445-5857-4D80-A623-9943DA1B0655}"/>
              </a:ext>
            </a:extLst>
          </p:cNvPr>
          <p:cNvSpPr/>
          <p:nvPr/>
        </p:nvSpPr>
        <p:spPr>
          <a:xfrm>
            <a:off x="7267605" y="2280143"/>
            <a:ext cx="881043" cy="30524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활동 영상</a:t>
            </a:r>
          </a:p>
        </p:txBody>
      </p:sp>
      <p:sp>
        <p:nvSpPr>
          <p:cNvPr id="38" name="타원형 설명선 481">
            <a:extLst>
              <a:ext uri="{FF2B5EF4-FFF2-40B4-BE49-F238E27FC236}">
                <a16:creationId xmlns:a16="http://schemas.microsoft.com/office/drawing/2014/main" id="{F9363B45-A225-4EB5-B8F1-D87D2E9758CF}"/>
              </a:ext>
            </a:extLst>
          </p:cNvPr>
          <p:cNvSpPr/>
          <p:nvPr/>
        </p:nvSpPr>
        <p:spPr>
          <a:xfrm>
            <a:off x="8392190" y="3472450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2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39" name="타원형 설명선 481">
            <a:extLst>
              <a:ext uri="{FF2B5EF4-FFF2-40B4-BE49-F238E27FC236}">
                <a16:creationId xmlns:a16="http://schemas.microsoft.com/office/drawing/2014/main" id="{F0A3F337-B5A3-4A6D-8E57-AECD92E45132}"/>
              </a:ext>
            </a:extLst>
          </p:cNvPr>
          <p:cNvSpPr/>
          <p:nvPr/>
        </p:nvSpPr>
        <p:spPr>
          <a:xfrm>
            <a:off x="4015159" y="5528961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3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40" name="타원형 설명선 481">
            <a:extLst>
              <a:ext uri="{FF2B5EF4-FFF2-40B4-BE49-F238E27FC236}">
                <a16:creationId xmlns:a16="http://schemas.microsoft.com/office/drawing/2014/main" id="{9E45E058-3BCB-429A-BE16-9D0B12F5275B}"/>
              </a:ext>
            </a:extLst>
          </p:cNvPr>
          <p:cNvSpPr/>
          <p:nvPr/>
        </p:nvSpPr>
        <p:spPr>
          <a:xfrm>
            <a:off x="7159605" y="2113878"/>
            <a:ext cx="216000" cy="216000"/>
          </a:xfrm>
          <a:prstGeom prst="wedgeEllipseCallout">
            <a:avLst>
              <a:gd name="adj1" fmla="val 40973"/>
              <a:gd name="adj2" fmla="val 78902"/>
            </a:avLst>
          </a:prstGeom>
          <a:solidFill>
            <a:srgbClr val="C00000"/>
          </a:solidFill>
          <a:ln w="3175">
            <a:noFill/>
          </a:ln>
          <a:effectLst>
            <a:outerShdw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egoe UI" panose="020B0502040204020203" pitchFamily="34" charset="0"/>
              </a:rPr>
              <a:t>4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Segoe UI" panose="020B0502040204020203" pitchFamily="34" charset="0"/>
            </a:endParaRP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13666DED-B1E9-4197-82FA-E1DBDBA1CCB8}"/>
              </a:ext>
            </a:extLst>
          </p:cNvPr>
          <p:cNvSpPr txBox="1">
            <a:spLocks/>
          </p:cNvSpPr>
          <p:nvPr/>
        </p:nvSpPr>
        <p:spPr>
          <a:xfrm>
            <a:off x="3401074" y="794756"/>
            <a:ext cx="1296000" cy="305245"/>
          </a:xfrm>
          <a:prstGeom prst="rect">
            <a:avLst/>
          </a:prstGeom>
          <a:solidFill>
            <a:srgbClr val="FFFF00"/>
          </a:solidFill>
        </p:spPr>
        <p:txBody>
          <a:bodyPr lIns="36000" rIns="36000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800" kern="120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ko-KR" altLang="en-US" sz="1400" dirty="0">
                <a:solidFill>
                  <a:prstClr val="black"/>
                </a:solidFill>
              </a:rPr>
              <a:t>학생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BDE7871-2D4E-477E-8785-F84FDC06B48D}"/>
              </a:ext>
            </a:extLst>
          </p:cNvPr>
          <p:cNvSpPr/>
          <p:nvPr/>
        </p:nvSpPr>
        <p:spPr>
          <a:xfrm>
            <a:off x="7016203" y="5048460"/>
            <a:ext cx="1566413" cy="4775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 모둠 확인하기</a:t>
            </a:r>
          </a:p>
        </p:txBody>
      </p:sp>
      <p:graphicFrame>
        <p:nvGraphicFramePr>
          <p:cNvPr id="41" name="Group 57">
            <a:extLst>
              <a:ext uri="{FF2B5EF4-FFF2-40B4-BE49-F238E27FC236}">
                <a16:creationId xmlns:a16="http://schemas.microsoft.com/office/drawing/2014/main" id="{E81DC08A-A084-4A30-89C8-E9B77EEB9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280910"/>
              </p:ext>
            </p:extLst>
          </p:nvPr>
        </p:nvGraphicFramePr>
        <p:xfrm>
          <a:off x="9125397" y="1034777"/>
          <a:ext cx="3026271" cy="1605093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52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4033">
                  <a:extLst>
                    <a:ext uri="{9D8B030D-6E8A-4147-A177-3AD203B41FA5}">
                      <a16:colId xmlns:a16="http://schemas.microsoft.com/office/drawing/2014/main" val="1534598412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No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+mn-cs"/>
                        </a:rPr>
                        <a:t>UI Description</a:t>
                      </a:r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1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내 모둠 확인하기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초기는 비활성화 상태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교사가 완성된 모둠 정보를 전송하면 버튼이 활성화됨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버튼 클릭 시 내 모둠 정보를 확인할 수 있는 팝업 노출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플랫폼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)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289737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2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슬라이드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210244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3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페이지 네비게이션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7606"/>
                  </a:ext>
                </a:extLst>
              </a:tr>
              <a:tr h="23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4</a:t>
                      </a: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활동 영상 버튼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" panose="02000503000000020004" pitchFamily="2" charset="-127"/>
                          <a:ea typeface="Pretendard" panose="02000503000000020004" pitchFamily="2" charset="-127"/>
                        </a:rPr>
                        <a:t>클릭 시 팝업에서 영상 재생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 marL="22159" marR="22159" marT="17995" marB="179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641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34090"/>
      </p:ext>
    </p:extLst>
  </p:cSld>
  <p:clrMapOvr>
    <a:masterClrMapping/>
  </p:clrMapOvr>
</p:sld>
</file>

<file path=ppt/theme/theme1.xml><?xml version="1.0" encoding="utf-8"?>
<a:theme xmlns:a="http://schemas.openxmlformats.org/drawingml/2006/main" name="[수학]화면 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F196059CBABD3499F95AA520E706573" ma:contentTypeVersion="4" ma:contentTypeDescription="새 문서를 만듭니다." ma:contentTypeScope="" ma:versionID="fd81022edc5bc328384b3b48375223df">
  <xsd:schema xmlns:xsd="http://www.w3.org/2001/XMLSchema" xmlns:xs="http://www.w3.org/2001/XMLSchema" xmlns:p="http://schemas.microsoft.com/office/2006/metadata/properties" xmlns:ns2="235888f1-2b65-49e2-853a-170a418c35e1" targetNamespace="http://schemas.microsoft.com/office/2006/metadata/properties" ma:root="true" ma:fieldsID="98882f567d06da46ccf0db440a641ad3" ns2:_="">
    <xsd:import namespace="235888f1-2b65-49e2-853a-170a418c35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5888f1-2b65-49e2-853a-170a418c35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2C1E7-FD6F-4B63-B88C-4F7433AD59FA}"/>
</file>

<file path=customXml/itemProps2.xml><?xml version="1.0" encoding="utf-8"?>
<ds:datastoreItem xmlns:ds="http://schemas.openxmlformats.org/officeDocument/2006/customXml" ds:itemID="{FBB67E52-1479-437E-B2FD-C4379A519846}"/>
</file>

<file path=customXml/itemProps3.xml><?xml version="1.0" encoding="utf-8"?>
<ds:datastoreItem xmlns:ds="http://schemas.openxmlformats.org/officeDocument/2006/customXml" ds:itemID="{D0A70861-CA4B-448B-881E-D24233745C87}"/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993</Words>
  <Application>Microsoft Office PowerPoint</Application>
  <PresentationFormat>와이드스크린</PresentationFormat>
  <Paragraphs>285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Pretendard</vt:lpstr>
      <vt:lpstr>Segoe UI</vt:lpstr>
      <vt:lpstr>[수학]화면 템플릿</vt:lpstr>
      <vt:lpstr>표지</vt:lpstr>
      <vt:lpstr>PowerPoint 프레젠테이션</vt:lpstr>
      <vt:lpstr>수학_6-2-5_놀이를 더하다_숲 지도를 완성해 볼까요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수학_6-2-4_놀이를 더하다_짝을 찾아 비례식을 세워요</vt:lpstr>
      <vt:lpstr>수학_6-2-6_놀이를 더하다_입체도형의 이름을 외치고 확인해요 </vt:lpstr>
      <vt:lpstr>수학_6-2-6_놀이를 더하다_입체도형의 이름을 외치고 확인해요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IM_0056</dc:creator>
  <cp:lastModifiedBy>Selena Yejin Sung</cp:lastModifiedBy>
  <cp:revision>56</cp:revision>
  <dcterms:created xsi:type="dcterms:W3CDTF">2025-03-19T23:47:57Z</dcterms:created>
  <dcterms:modified xsi:type="dcterms:W3CDTF">2025-03-25T02:54:16Z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0x0101003F196059CBABD3499F95AA520E706573</vt:lpwstr>
  </property>
</Properties>
</file>