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7" r:id="rId7"/>
    <p:sldId id="265" r:id="rId8"/>
    <p:sldId id="266" r:id="rId9"/>
    <p:sldId id="260" r:id="rId10"/>
    <p:sldId id="26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90C7-6394-4836-A269-6D85979CCC92}" type="datetimeFigureOut">
              <a:rPr lang="ko-KR" altLang="en-US" smtClean="0"/>
              <a:pPr/>
              <a:t>2018-05-05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0F58-D770-45FC-9910-2970889B29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90C7-6394-4836-A269-6D85979CCC92}" type="datetimeFigureOut">
              <a:rPr lang="ko-KR" altLang="en-US" smtClean="0"/>
              <a:pPr/>
              <a:t>2018-05-05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0F58-D770-45FC-9910-2970889B29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90C7-6394-4836-A269-6D85979CCC92}" type="datetimeFigureOut">
              <a:rPr lang="ko-KR" altLang="en-US" smtClean="0"/>
              <a:pPr/>
              <a:t>2018-05-05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0F58-D770-45FC-9910-2970889B29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90C7-6394-4836-A269-6D85979CCC92}" type="datetimeFigureOut">
              <a:rPr lang="ko-KR" altLang="en-US" smtClean="0"/>
              <a:pPr/>
              <a:t>2018-05-05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0F58-D770-45FC-9910-2970889B29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90C7-6394-4836-A269-6D85979CCC92}" type="datetimeFigureOut">
              <a:rPr lang="ko-KR" altLang="en-US" smtClean="0"/>
              <a:pPr/>
              <a:t>2018-05-05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0F58-D770-45FC-9910-2970889B29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90C7-6394-4836-A269-6D85979CCC92}" type="datetimeFigureOut">
              <a:rPr lang="ko-KR" altLang="en-US" smtClean="0"/>
              <a:pPr/>
              <a:t>2018-05-05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0F58-D770-45FC-9910-2970889B29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90C7-6394-4836-A269-6D85979CCC92}" type="datetimeFigureOut">
              <a:rPr lang="ko-KR" altLang="en-US" smtClean="0"/>
              <a:pPr/>
              <a:t>2018-05-05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0F58-D770-45FC-9910-2970889B29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90C7-6394-4836-A269-6D85979CCC92}" type="datetimeFigureOut">
              <a:rPr lang="ko-KR" altLang="en-US" smtClean="0"/>
              <a:pPr/>
              <a:t>2018-05-05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0F58-D770-45FC-9910-2970889B29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90C7-6394-4836-A269-6D85979CCC92}" type="datetimeFigureOut">
              <a:rPr lang="ko-KR" altLang="en-US" smtClean="0"/>
              <a:pPr/>
              <a:t>2018-05-05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0F58-D770-45FC-9910-2970889B29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90C7-6394-4836-A269-6D85979CCC92}" type="datetimeFigureOut">
              <a:rPr lang="ko-KR" altLang="en-US" smtClean="0"/>
              <a:pPr/>
              <a:t>2018-05-05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0F58-D770-45FC-9910-2970889B29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90C7-6394-4836-A269-6D85979CCC92}" type="datetimeFigureOut">
              <a:rPr lang="ko-KR" altLang="en-US" smtClean="0"/>
              <a:pPr/>
              <a:t>2018-05-05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0F58-D770-45FC-9910-2970889B29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390C7-6394-4836-A269-6D85979CCC92}" type="datetimeFigureOut">
              <a:rPr lang="ko-KR" altLang="en-US" smtClean="0"/>
              <a:pPr/>
              <a:t>2018-05-05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00F58-D770-45FC-9910-2970889B29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2348879"/>
            <a:ext cx="41764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2018 SW Internship Project Proposal (CDI</a:t>
            </a:r>
            <a:r>
              <a:rPr lang="en-US" altLang="ko-KR" sz="3200" b="1" dirty="0" smtClean="0"/>
              <a:t>)</a:t>
            </a:r>
          </a:p>
          <a:p>
            <a:endParaRPr lang="en-US" altLang="ko-KR" sz="3200" b="1" dirty="0"/>
          </a:p>
          <a:p>
            <a:r>
              <a:rPr lang="en-US" altLang="ko-KR" sz="3200" b="1" dirty="0" smtClean="0"/>
              <a:t>-Team 5 &lt;4 </a:t>
            </a:r>
            <a:r>
              <a:rPr lang="en-US" altLang="ko-KR" sz="3200" b="1" dirty="0"/>
              <a:t>idiots &gt;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진희\Desktop\론론ㅇ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645024"/>
            <a:ext cx="3886200" cy="1473200"/>
          </a:xfrm>
          <a:prstGeom prst="rect">
            <a:avLst/>
          </a:prstGeom>
          <a:noFill/>
        </p:spPr>
      </p:pic>
      <p:pic>
        <p:nvPicPr>
          <p:cNvPr id="2" name="Picture 2" descr="C:\Users\진희\Desktop\5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844824"/>
            <a:ext cx="3886200" cy="1473200"/>
          </a:xfrm>
          <a:prstGeom prst="rect">
            <a:avLst/>
          </a:prstGeom>
          <a:noFill/>
        </p:spPr>
      </p:pic>
      <p:pic>
        <p:nvPicPr>
          <p:cNvPr id="1026" name="Picture 2" descr="C:\Users\진희\Desktop\4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3340" y="476672"/>
            <a:ext cx="2310428" cy="93610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2060848"/>
            <a:ext cx="27363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b="1" dirty="0"/>
              <a:t>Team Introduction</a:t>
            </a:r>
            <a:endParaRPr lang="ko-KR" altLang="ko-KR" sz="28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933056"/>
            <a:ext cx="30243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800" b="1" dirty="0"/>
              <a:t>Developments</a:t>
            </a:r>
            <a:endParaRPr lang="ko-KR" altLang="ko-KR" sz="2800" dirty="0"/>
          </a:p>
          <a:p>
            <a:endParaRPr lang="ko-KR" altLang="en-US" dirty="0"/>
          </a:p>
        </p:txBody>
      </p:sp>
      <p:pic>
        <p:nvPicPr>
          <p:cNvPr id="7" name="Picture 3" descr="C:\Users\진희\Desktop\론론ㅇ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809568"/>
            <a:ext cx="3886200" cy="334762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76056" y="2204864"/>
            <a:ext cx="3024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dirty="0"/>
              <a:t>Developments</a:t>
            </a:r>
            <a:endParaRPr lang="ko-KR" altLang="ko-KR" dirty="0"/>
          </a:p>
          <a:p>
            <a:pPr marL="0" lvl="1"/>
            <a:endParaRPr lang="en-US" altLang="ko-K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Outline</a:t>
            </a:r>
            <a:endParaRPr lang="ko-KR" altLang="ko-K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Motivation</a:t>
            </a:r>
            <a:endParaRPr lang="ko-KR" altLang="ko-K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Development purpose &amp; Expectation effectiveness</a:t>
            </a:r>
            <a:endParaRPr lang="ko-KR" altLang="ko-K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Major Function</a:t>
            </a:r>
            <a:endParaRPr lang="ko-KR" altLang="ko-K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Plans</a:t>
            </a:r>
            <a:endParaRPr lang="ko-KR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922114"/>
          </a:xfrm>
        </p:spPr>
        <p:txBody>
          <a:bodyPr/>
          <a:lstStyle/>
          <a:p>
            <a:pPr lvl="0"/>
            <a:r>
              <a:rPr lang="en-US" altLang="ko-KR" b="1" dirty="0" smtClean="0"/>
              <a:t>Team&lt;4 idiots&gt; </a:t>
            </a:r>
            <a:r>
              <a:rPr lang="en-US" altLang="ko-KR" b="1" dirty="0"/>
              <a:t>Introduction</a:t>
            </a:r>
            <a:endParaRPr lang="ko-KR" altLang="ko-KR" sz="28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Choi </a:t>
            </a:r>
            <a:r>
              <a:rPr lang="en-US" altLang="ko-KR" dirty="0" err="1"/>
              <a:t>Ayoung</a:t>
            </a:r>
            <a:r>
              <a:rPr lang="en-US" altLang="ko-KR" dirty="0"/>
              <a:t> / Electronic Engineering / Leader / developing connection between H/W and application</a:t>
            </a:r>
            <a:endParaRPr lang="ko-KR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Kim </a:t>
            </a:r>
            <a:r>
              <a:rPr lang="en-US" altLang="ko-KR" dirty="0" err="1"/>
              <a:t>Minju</a:t>
            </a:r>
            <a:r>
              <a:rPr lang="en-US" altLang="ko-KR" dirty="0"/>
              <a:t> / Electronic Engineering / making a network of insecticide and application</a:t>
            </a:r>
            <a:endParaRPr lang="ko-KR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Lee </a:t>
            </a:r>
            <a:r>
              <a:rPr lang="en-US" altLang="ko-KR" dirty="0" err="1"/>
              <a:t>Junghoo</a:t>
            </a:r>
            <a:r>
              <a:rPr lang="en-US" altLang="ko-KR" dirty="0"/>
              <a:t> / Electronic Engineering / building a database of setting point</a:t>
            </a:r>
            <a:endParaRPr lang="ko-KR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Kim </a:t>
            </a:r>
            <a:r>
              <a:rPr lang="en-US" altLang="ko-KR" dirty="0" err="1"/>
              <a:t>Donghee</a:t>
            </a:r>
            <a:r>
              <a:rPr lang="en-US" altLang="ko-KR" dirty="0"/>
              <a:t> / Computer Science &amp; Engineering / programming &amp; UI design</a:t>
            </a:r>
            <a:endParaRPr lang="ko-KR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922114"/>
          </a:xfrm>
        </p:spPr>
        <p:txBody>
          <a:bodyPr/>
          <a:lstStyle/>
          <a:p>
            <a:pPr algn="l"/>
            <a:r>
              <a:rPr lang="en-US" altLang="ko-KR" b="1" dirty="0" smtClean="0"/>
              <a:t>Outline</a:t>
            </a:r>
            <a:endParaRPr lang="ko-KR" altLang="en-US" dirty="0">
              <a:solidFill>
                <a:schemeClr val="bg1"/>
              </a:solidFill>
              <a:effectLst>
                <a:outerShdw blurRad="101600" dist="63500" dir="1380000" sx="102000" sy="102000" algn="ctr" rotWithShape="0">
                  <a:schemeClr val="tx2">
                    <a:alpha val="87000"/>
                  </a:scheme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245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We implement automatic spray system using interlock between the insecticide and Android application which is operated on user’s smartphone.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When </a:t>
            </a:r>
            <a:r>
              <a:rPr lang="en-US" altLang="ko-KR" dirty="0"/>
              <a:t>user activates the application, the system compares current temperature and humidity with </a:t>
            </a:r>
            <a:r>
              <a:rPr lang="en-US" altLang="ko-KR" dirty="0" err="1"/>
              <a:t>setpoint</a:t>
            </a:r>
            <a:r>
              <a:rPr lang="en-US" altLang="ko-KR" dirty="0"/>
              <a:t>. </a:t>
            </a:r>
            <a:r>
              <a:rPr lang="en-US" altLang="ko-KR" dirty="0" smtClean="0"/>
              <a:t>If </a:t>
            </a:r>
            <a:r>
              <a:rPr lang="en-US" altLang="ko-KR" dirty="0"/>
              <a:t>the measured value reaches to </a:t>
            </a:r>
            <a:r>
              <a:rPr lang="en-US" altLang="ko-KR" dirty="0" err="1"/>
              <a:t>setpoint</a:t>
            </a:r>
            <a:r>
              <a:rPr lang="en-US" altLang="ko-KR" dirty="0"/>
              <a:t>, the insecticide starts being sprayed periodically. </a:t>
            </a:r>
            <a:endParaRPr lang="ko-KR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/>
              <a:t>Motivation</a:t>
            </a:r>
            <a:endParaRPr lang="ko-KR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/>
              <a:t>India has many mosquitoes and has a population of many diseases associated with them because of the tropical </a:t>
            </a:r>
            <a:r>
              <a:rPr lang="en-US" altLang="ko-KR" dirty="0" smtClean="0"/>
              <a:t>climates.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 smtClean="0"/>
              <a:t>according </a:t>
            </a:r>
            <a:r>
              <a:rPr lang="en-US" altLang="ko-KR" dirty="0"/>
              <a:t>to acquaintances who have been to India, they had very tough time in India because of dengue fever. </a:t>
            </a:r>
            <a:endParaRPr lang="en-US" altLang="ko-KR" dirty="0" smtClean="0"/>
          </a:p>
          <a:p>
            <a:pPr marL="0" indent="0">
              <a:lnSpc>
                <a:spcPct val="17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/>
              <a:t>So</a:t>
            </a:r>
            <a:r>
              <a:rPr lang="en-US" altLang="ko-KR" dirty="0"/>
              <a:t>, the products that are able to combat the pests or allow to avoid them are easy to success in India. </a:t>
            </a:r>
            <a:endParaRPr lang="en-US" altLang="ko-KR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/>
              <a:t>Considering </a:t>
            </a:r>
            <a:r>
              <a:rPr lang="en-US" altLang="ko-KR" dirty="0"/>
              <a:t>these conditions of India, we came out with a system that would be helpful to resolve these difficulties.</a:t>
            </a:r>
            <a:endParaRPr lang="ko-KR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Dengue </a:t>
            </a:r>
            <a:r>
              <a:rPr lang="en-US" altLang="ko-KR" b="1" dirty="0"/>
              <a:t>F</a:t>
            </a:r>
            <a:r>
              <a:rPr lang="en-US" altLang="ko-KR" b="1" dirty="0" smtClean="0"/>
              <a:t>ever Status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43869"/>
            <a:ext cx="76200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0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922114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 smtClean="0"/>
              <a:t>Development purpose &amp;Expectation effectiveness</a:t>
            </a:r>
            <a:endParaRPr lang="ko-KR" altLang="en-US" sz="4000" dirty="0">
              <a:solidFill>
                <a:schemeClr val="bg1"/>
              </a:solidFill>
              <a:effectLst>
                <a:outerShdw blurRad="101600" dist="63500" dir="1380000" sx="102000" sy="102000" algn="ctr" rotWithShape="0">
                  <a:schemeClr val="tx2">
                    <a:alpha val="87000"/>
                  </a:scheme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prevent </a:t>
            </a:r>
            <a:r>
              <a:rPr lang="en-US" altLang="ko-KR" dirty="0"/>
              <a:t>illness caused by pests</a:t>
            </a:r>
            <a:endParaRPr lang="ko-KR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reduce </a:t>
            </a:r>
            <a:r>
              <a:rPr lang="en-US" altLang="ko-KR" dirty="0"/>
              <a:t>inconvenience </a:t>
            </a:r>
            <a:r>
              <a:rPr lang="en-US" altLang="ko-KR" dirty="0" smtClean="0"/>
              <a:t>by </a:t>
            </a:r>
            <a:r>
              <a:rPr lang="en-US" altLang="ko-KR" dirty="0"/>
              <a:t>easy and quick access to controlling insecticide</a:t>
            </a:r>
            <a:endParaRPr lang="ko-KR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application </a:t>
            </a:r>
            <a:r>
              <a:rPr lang="en-US" altLang="ko-KR" dirty="0"/>
              <a:t>for other field such as air freshener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1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922114"/>
          </a:xfrm>
        </p:spPr>
        <p:txBody>
          <a:bodyPr/>
          <a:lstStyle/>
          <a:p>
            <a:pPr algn="l"/>
            <a:r>
              <a:rPr lang="en-US" altLang="ko-KR" b="1" dirty="0" smtClean="0"/>
              <a:t>Major Function</a:t>
            </a:r>
            <a:endParaRPr lang="ko-KR" altLang="en-US" dirty="0">
              <a:solidFill>
                <a:schemeClr val="bg1"/>
              </a:solidFill>
              <a:effectLst>
                <a:outerShdw blurRad="101600" dist="63500" dir="1380000" sx="102000" sy="102000" algn="ctr" rotWithShape="0">
                  <a:schemeClr val="tx2">
                    <a:alpha val="87000"/>
                  </a:scheme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ko-KR" dirty="0" smtClean="0"/>
              <a:t>Compare </a:t>
            </a:r>
            <a:r>
              <a:rPr lang="en-US" altLang="ko-KR" dirty="0"/>
              <a:t>the input value (current temperature and humidity) </a:t>
            </a:r>
            <a:r>
              <a:rPr lang="en-US" altLang="ko-KR" dirty="0" smtClean="0"/>
              <a:t>with </a:t>
            </a:r>
            <a:r>
              <a:rPr lang="en-US" altLang="ko-KR" dirty="0"/>
              <a:t>setting value (temperature and humidity where pests act the most actively)</a:t>
            </a:r>
            <a:endParaRPr lang="ko-KR" altLang="ko-KR" dirty="0"/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ko-KR" dirty="0" smtClean="0"/>
              <a:t>If </a:t>
            </a:r>
            <a:r>
              <a:rPr lang="en-US" altLang="ko-KR" dirty="0"/>
              <a:t>the input value reaches to the range of setting value, the system allows insecticide to be sprayed periodically.</a:t>
            </a:r>
            <a:endParaRPr lang="ko-KR" altLang="ko-KR" dirty="0"/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ko-KR" dirty="0" smtClean="0"/>
              <a:t>User </a:t>
            </a:r>
            <a:r>
              <a:rPr lang="en-US" altLang="ko-KR" dirty="0"/>
              <a:t>can check the residual amount of the insecticide on user’s smartphone and receive a push alarm when it is insufficient.</a:t>
            </a:r>
            <a:endParaRPr lang="ko-KR" altLang="ko-KR" dirty="0"/>
          </a:p>
          <a:p>
            <a:pPr>
              <a:lnSpc>
                <a:spcPct val="16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1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922114"/>
          </a:xfrm>
        </p:spPr>
        <p:txBody>
          <a:bodyPr/>
          <a:lstStyle/>
          <a:p>
            <a:pPr algn="l"/>
            <a:r>
              <a:rPr lang="en-US" altLang="ko-KR" b="1" dirty="0" smtClean="0"/>
              <a:t>Plans</a:t>
            </a:r>
            <a:endParaRPr lang="ko-KR" altLang="en-US" dirty="0">
              <a:solidFill>
                <a:schemeClr val="bg1"/>
              </a:solidFill>
              <a:effectLst>
                <a:outerShdw blurRad="101600" dist="63500" dir="1380000" sx="102000" sy="102000" algn="ctr" rotWithShape="0">
                  <a:schemeClr val="tx2">
                    <a:alpha val="87000"/>
                  </a:schemeClr>
                </a:outerShdw>
              </a:effectLst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507324"/>
              </p:ext>
            </p:extLst>
          </p:nvPr>
        </p:nvGraphicFramePr>
        <p:xfrm>
          <a:off x="539552" y="1412776"/>
          <a:ext cx="7776864" cy="5184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7442"/>
                <a:gridCol w="5729422"/>
              </a:tblGrid>
              <a:tr h="1046021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July 1</a:t>
                      </a:r>
                      <a:r>
                        <a:rPr lang="en-US" sz="1600" kern="100" baseline="30000" dirty="0">
                          <a:effectLst/>
                        </a:rPr>
                        <a:t>st</a:t>
                      </a:r>
                      <a:r>
                        <a:rPr lang="en-US" sz="1600" kern="100" dirty="0">
                          <a:effectLst/>
                        </a:rPr>
                        <a:t> week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Telecommunication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0494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July 2</a:t>
                      </a:r>
                      <a:r>
                        <a:rPr lang="en-US" sz="1600" kern="100" baseline="30000" dirty="0">
                          <a:effectLst/>
                        </a:rPr>
                        <a:t>nd</a:t>
                      </a:r>
                      <a:r>
                        <a:rPr lang="en-US" sz="1600" kern="100" dirty="0">
                          <a:effectLst/>
                        </a:rPr>
                        <a:t> week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Programming &amp; Developing application 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46021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July 3</a:t>
                      </a:r>
                      <a:r>
                        <a:rPr lang="en-US" sz="1600" kern="100" baseline="30000">
                          <a:effectLst/>
                        </a:rPr>
                        <a:t>rd</a:t>
                      </a:r>
                      <a:r>
                        <a:rPr lang="en-US" sz="1600" kern="100">
                          <a:effectLst/>
                        </a:rPr>
                        <a:t> week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Programming &amp; Developing application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46021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July 4th week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Debugging &amp; Test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46021"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July 5th week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Debugging &amp; Test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353</Words>
  <Application>Microsoft Office PowerPoint</Application>
  <PresentationFormat>화면 슬라이드 쇼(4:3)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Team&lt;4 idiots&gt; Introduction</vt:lpstr>
      <vt:lpstr>Outline</vt:lpstr>
      <vt:lpstr>Motivation</vt:lpstr>
      <vt:lpstr>Dengue Fever Status</vt:lpstr>
      <vt:lpstr>Development purpose &amp;Expectation effectiveness</vt:lpstr>
      <vt:lpstr>Major Function</vt:lpstr>
      <vt:lpstr>Plans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김진희</dc:creator>
  <cp:lastModifiedBy>user</cp:lastModifiedBy>
  <cp:revision>8</cp:revision>
  <dcterms:created xsi:type="dcterms:W3CDTF">2017-10-01T15:51:43Z</dcterms:created>
  <dcterms:modified xsi:type="dcterms:W3CDTF">2018-05-05T08:58:47Z</dcterms:modified>
</cp:coreProperties>
</file>