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67" r:id="rId4"/>
    <p:sldId id="268" r:id="rId5"/>
    <p:sldId id="26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19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8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5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5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9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6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8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Blue blocks and networks technology background">
            <a:extLst>
              <a:ext uri="{FF2B5EF4-FFF2-40B4-BE49-F238E27FC236}">
                <a16:creationId xmlns:a16="http://schemas.microsoft.com/office/drawing/2014/main" id="{4F2DA11B-712E-4E6E-BA20-4BF0D5277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DFA8D-12B9-42D9-8A85-F6A165004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786" y="816106"/>
            <a:ext cx="4401591" cy="3180653"/>
          </a:xfrm>
        </p:spPr>
        <p:txBody>
          <a:bodyPr anchor="b">
            <a:normAutofit/>
          </a:bodyPr>
          <a:lstStyle/>
          <a:p>
            <a:pPr algn="ctr"/>
            <a:r>
              <a:rPr lang="pt-BR" sz="4800" dirty="0"/>
              <a:t>Projeto Base2</a:t>
            </a:r>
            <a:br>
              <a:rPr lang="pt-BR" sz="4800" dirty="0"/>
            </a:br>
            <a:br>
              <a:rPr lang="pt-BR" sz="4800" dirty="0"/>
            </a:br>
            <a:r>
              <a:rPr lang="pt-BR" sz="3200" dirty="0"/>
              <a:t>Casos de teste</a:t>
            </a:r>
            <a:br>
              <a:rPr lang="pt-BR" sz="4800" dirty="0"/>
            </a:br>
            <a:endParaRPr lang="pt-BR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42289-4DDB-4D2D-B0D4-592A81C7B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55000" lnSpcReduction="20000"/>
          </a:bodyPr>
          <a:lstStyle/>
          <a:p>
            <a:r>
              <a:rPr lang="pt-BR" sz="2000" dirty="0"/>
              <a:t>Bruno Barbosa                       RA: 81620420</a:t>
            </a:r>
          </a:p>
          <a:p>
            <a:r>
              <a:rPr lang="pt-BR" sz="2000" dirty="0" err="1"/>
              <a:t>Luccas</a:t>
            </a:r>
            <a:r>
              <a:rPr lang="pt-BR" sz="2000" dirty="0"/>
              <a:t> Vinicius </a:t>
            </a:r>
            <a:r>
              <a:rPr lang="pt-BR" sz="2000" dirty="0" err="1"/>
              <a:t>Cicilio</a:t>
            </a:r>
            <a:r>
              <a:rPr lang="pt-BR" sz="2000" dirty="0"/>
              <a:t> 	RA: 821137413</a:t>
            </a:r>
          </a:p>
          <a:p>
            <a:r>
              <a:rPr lang="pt-BR" sz="2000" dirty="0"/>
              <a:t>Kelly </a:t>
            </a:r>
            <a:r>
              <a:rPr lang="pt-BR" sz="2000" dirty="0" err="1"/>
              <a:t>Araujo</a:t>
            </a:r>
            <a:r>
              <a:rPr lang="pt-BR" sz="2000" dirty="0"/>
              <a:t>	  	RA: 820275591</a:t>
            </a:r>
          </a:p>
          <a:p>
            <a:r>
              <a:rPr lang="pt-BR" sz="2000" dirty="0"/>
              <a:t>Rebeca Vieira		RA: 818233846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875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2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Blue blocks and networks technology background">
            <a:extLst>
              <a:ext uri="{FF2B5EF4-FFF2-40B4-BE49-F238E27FC236}">
                <a16:creationId xmlns:a16="http://schemas.microsoft.com/office/drawing/2014/main" id="{4F2DA11B-712E-4E6E-BA20-4BF0D52774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8DFA8D-12B9-42D9-8A85-F6A165004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225" y="286408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/>
              <a:t>Introdução</a:t>
            </a:r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42289-4DDB-4D2D-B0D4-592A81C7B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presentação dos participantes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Apresentação do tema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Desafios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Testes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10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2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Blue blocks and networks technology background">
            <a:extLst>
              <a:ext uri="{FF2B5EF4-FFF2-40B4-BE49-F238E27FC236}">
                <a16:creationId xmlns:a16="http://schemas.microsoft.com/office/drawing/2014/main" id="{4F2DA11B-712E-4E6E-BA20-4BF0D52774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2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FDCE8-7232-447E-9F67-BF5DAD9F3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5" y="1069119"/>
            <a:ext cx="11984122" cy="471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77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Rectangle 2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Blue blocks and networks technology background">
            <a:extLst>
              <a:ext uri="{FF2B5EF4-FFF2-40B4-BE49-F238E27FC236}">
                <a16:creationId xmlns:a16="http://schemas.microsoft.com/office/drawing/2014/main" id="{4F2DA11B-712E-4E6E-BA20-4BF0D52774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2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1556C-1063-4333-9185-CF4D518D3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9" y="913706"/>
            <a:ext cx="11837324" cy="565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0" name="Picture 3" descr="Blue blocks and networks technology background">
            <a:extLst>
              <a:ext uri="{FF2B5EF4-FFF2-40B4-BE49-F238E27FC236}">
                <a16:creationId xmlns:a16="http://schemas.microsoft.com/office/drawing/2014/main" id="{4F2DA11B-712E-4E6E-BA20-4BF0D52774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1" name="Rectangle 9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DFA8D-12B9-42D9-8A85-F6A165004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Obrigado!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42289-4DDB-4D2D-B0D4-592A81C7B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indent="-342900" algn="ctr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Perguntas?</a:t>
            </a:r>
          </a:p>
        </p:txBody>
      </p:sp>
    </p:spTree>
    <p:extLst>
      <p:ext uri="{BB962C8B-B14F-4D97-AF65-F5344CB8AC3E}">
        <p14:creationId xmlns:p14="http://schemas.microsoft.com/office/powerpoint/2010/main" val="299745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48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Neue Haas Grotesk Text Pro</vt:lpstr>
      <vt:lpstr>AccentBoxVTI</vt:lpstr>
      <vt:lpstr>Projeto Base2  Casos de teste </vt:lpstr>
      <vt:lpstr>Introdução</vt:lpstr>
      <vt:lpstr>PowerPoint Presentation</vt:lpstr>
      <vt:lpstr>PowerPoint Presentation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Barbosa de Santana</dc:creator>
  <cp:lastModifiedBy>Bruno Barbosa de Santana</cp:lastModifiedBy>
  <cp:revision>9</cp:revision>
  <dcterms:created xsi:type="dcterms:W3CDTF">2021-06-03T17:04:59Z</dcterms:created>
  <dcterms:modified xsi:type="dcterms:W3CDTF">2021-06-07T00:59:54Z</dcterms:modified>
</cp:coreProperties>
</file>