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7" r:id="rId3"/>
    <p:sldId id="309" r:id="rId4"/>
    <p:sldId id="310" r:id="rId5"/>
    <p:sldId id="311" r:id="rId6"/>
    <p:sldId id="308" r:id="rId7"/>
    <p:sldId id="312" r:id="rId8"/>
    <p:sldId id="313" r:id="rId9"/>
    <p:sldId id="314" r:id="rId10"/>
    <p:sldId id="315" r:id="rId11"/>
    <p:sldId id="316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4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 txBox="1"/>
          <p:nvPr/>
        </p:nvSpPr>
        <p:spPr>
          <a:xfrm>
            <a:off x="611746" y="6013684"/>
            <a:ext cx="8255337" cy="412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lang="es-PE" sz="4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ESTRUCTURA DE DATOS 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446986" y="6425903"/>
            <a:ext cx="416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https://fericell2909.github.io/mestradacv/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583" y="0"/>
            <a:ext cx="3537417" cy="68199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54582" cy="5679583"/>
          </a:xfrm>
          <a:prstGeom prst="rect">
            <a:avLst/>
          </a:prstGeom>
        </p:spPr>
      </p:pic>
      <p:pic>
        <p:nvPicPr>
          <p:cNvPr id="8" name="4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3494" cy="13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3157" y="2464235"/>
            <a:ext cx="359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859555" y="1813861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EJERCICIOS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638"/>
            <a:ext cx="12280900" cy="52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6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3157" y="2464235"/>
            <a:ext cx="359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859555" y="1813861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EJERCICIOS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1" y="144880"/>
            <a:ext cx="11928369" cy="67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8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1635616"/>
            <a:ext cx="3837904" cy="494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424982" y="177979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MX" dirty="0"/>
          </a:p>
        </p:txBody>
      </p:sp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2" name="Picture 4" descr="Resultado de imagen para imagenes de gracias en varios idio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1635616"/>
            <a:ext cx="7077433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3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3157" y="2464235"/>
            <a:ext cx="359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244821" y="1800724"/>
            <a:ext cx="7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JAVA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8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7" y="2277301"/>
            <a:ext cx="3691570" cy="26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182" y="1933039"/>
            <a:ext cx="6413077" cy="29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7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3157" y="2464235"/>
            <a:ext cx="359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01677" y="1759031"/>
            <a:ext cx="228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EJERCICIO REPASO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8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7" y="2277301"/>
            <a:ext cx="3691570" cy="26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908" y="1455312"/>
            <a:ext cx="5947223" cy="528603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883908" y="228809"/>
            <a:ext cx="6693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Hacer un Programa en Java que pida el ingreso de numero de</a:t>
            </a:r>
          </a:p>
          <a:p>
            <a:r>
              <a:rPr lang="es-PE" dirty="0" smtClean="0"/>
              <a:t>Estudiantes y que muestre la edad mayor, la edad menor, el</a:t>
            </a:r>
          </a:p>
          <a:p>
            <a:r>
              <a:rPr lang="es-PE" dirty="0" smtClean="0"/>
              <a:t>Promedio, las edades de Menor a Mayor y Múltiplos de Siete.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617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3157" y="2464235"/>
            <a:ext cx="359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01677" y="1759031"/>
            <a:ext cx="228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EJERCICIO REPASO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8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7" y="2277301"/>
            <a:ext cx="3691570" cy="26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3" y="4004"/>
            <a:ext cx="3990631" cy="8166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74733"/>
            <a:ext cx="12192000" cy="60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3157" y="2464235"/>
            <a:ext cx="359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701677" y="1759031"/>
            <a:ext cx="228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EJERCICIO REPASO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8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7" y="2277301"/>
            <a:ext cx="3691570" cy="26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38"/>
            <a:ext cx="12192000" cy="68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1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3157" y="2464235"/>
            <a:ext cx="359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859555" y="1813861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EJERCICIOS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37"/>
            <a:ext cx="12077700" cy="480536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t="5667" b="6809"/>
          <a:stretch/>
        </p:blipFill>
        <p:spPr>
          <a:xfrm>
            <a:off x="-114300" y="4699088"/>
            <a:ext cx="12192000" cy="20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8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3157" y="2464235"/>
            <a:ext cx="359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859555" y="1813861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EJERCICIOS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99200" cy="6858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10" y="0"/>
            <a:ext cx="593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8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404" cy="16957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3157" y="2464235"/>
            <a:ext cx="359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859555" y="1813861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EJERCICIOS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04" y="214978"/>
            <a:ext cx="10937491" cy="12261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5" y="1581497"/>
            <a:ext cx="6919866" cy="452720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199804" y="6413112"/>
            <a:ext cx="654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http://personales.unican.es/corcuerp/java/Labs/LAB_7.htm</a:t>
            </a:r>
          </a:p>
        </p:txBody>
      </p:sp>
      <p:cxnSp>
        <p:nvCxnSpPr>
          <p:cNvPr id="13" name="Conector recto de flecha 12"/>
          <p:cNvCxnSpPr>
            <a:stCxn id="11" idx="3"/>
          </p:cNvCxnSpPr>
          <p:nvPr/>
        </p:nvCxnSpPr>
        <p:spPr>
          <a:xfrm flipV="1">
            <a:off x="7744160" y="4521200"/>
            <a:ext cx="1323640" cy="207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8686800" y="3922668"/>
            <a:ext cx="2963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Link que explica Creación</a:t>
            </a:r>
          </a:p>
          <a:p>
            <a:r>
              <a:rPr lang="es-PE" dirty="0" smtClean="0"/>
              <a:t>De Clases en Java.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028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803157" y="2464235"/>
            <a:ext cx="359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859555" y="1813861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EJERCICIOS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02" y="1150629"/>
            <a:ext cx="1047404" cy="1695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7157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1130</TotalTime>
  <Words>70</Words>
  <Application>Microsoft Office PowerPoint</Application>
  <PresentationFormat>Panorámica</PresentationFormat>
  <Paragraphs>18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Rockwell</vt:lpstr>
      <vt:lpstr>Wingdings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</cp:lastModifiedBy>
  <cp:revision>137</cp:revision>
  <dcterms:created xsi:type="dcterms:W3CDTF">2017-04-12T06:43:19Z</dcterms:created>
  <dcterms:modified xsi:type="dcterms:W3CDTF">2018-09-18T05:41:03Z</dcterms:modified>
</cp:coreProperties>
</file>