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4" r:id="rId3"/>
    <p:sldId id="317" r:id="rId4"/>
    <p:sldId id="318" r:id="rId5"/>
    <p:sldId id="319" r:id="rId6"/>
    <p:sldId id="315" r:id="rId7"/>
    <p:sldId id="316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11746" y="6013684"/>
            <a:ext cx="8255337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ESTRUCTURA DE DATOS 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54582" cy="5679583"/>
          </a:xfrm>
          <a:prstGeom prst="rect">
            <a:avLst/>
          </a:prstGeom>
        </p:spPr>
      </p:pic>
      <p:pic>
        <p:nvPicPr>
          <p:cNvPr id="8" name="4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3494" cy="13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02" y="1150629"/>
            <a:ext cx="1047404" cy="1695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71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93195" y="1790163"/>
            <a:ext cx="14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QUICKSORT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2278890"/>
            <a:ext cx="3657601" cy="26279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733" y="661921"/>
            <a:ext cx="1981200" cy="20193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468969" y="2159495"/>
            <a:ext cx="762429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Es </a:t>
            </a: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el algoritmo de ordenación más rápido</a:t>
            </a:r>
            <a:r>
              <a:rPr lang="es-PE" sz="14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s-PE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Se basa en la técnica </a:t>
            </a:r>
            <a:r>
              <a:rPr lang="es-PE" sz="1400" b="1" dirty="0">
                <a:solidFill>
                  <a:srgbClr val="000080"/>
                </a:solidFill>
                <a:latin typeface="Verdana" panose="020B0604030504040204" pitchFamily="34" charset="0"/>
              </a:rPr>
              <a:t>divide y vencerás</a:t>
            </a: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, que consiste en ir subdividiendo el array en </a:t>
            </a:r>
            <a:r>
              <a:rPr lang="es-PE" sz="14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vectores </a:t>
            </a: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más pequeños, y ordenar éstos. Para hacer esta división, se toma un valor del </a:t>
            </a:r>
            <a:r>
              <a:rPr lang="es-PE" sz="14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vector </a:t>
            </a: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como </a:t>
            </a:r>
            <a:r>
              <a:rPr lang="es-PE" sz="1400" b="1" dirty="0">
                <a:solidFill>
                  <a:srgbClr val="000080"/>
                </a:solidFill>
                <a:latin typeface="Verdana" panose="020B0604030504040204" pitchFamily="34" charset="0"/>
              </a:rPr>
              <a:t>pivote</a:t>
            </a: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, y se mueven todos los elementos menores que este pivote a su izquierda, y los mayores a su derecha. </a:t>
            </a:r>
            <a:endParaRPr lang="es-PE" sz="1400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s-PE" sz="1400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A </a:t>
            </a: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continuación se aplica el mismo método a cada una de las dos partes en las que queda dividido el </a:t>
            </a:r>
            <a:r>
              <a:rPr lang="es-PE" sz="14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vector.</a:t>
            </a:r>
            <a:endParaRPr lang="es-PE" sz="1400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s-PE" sz="1400" dirty="0" smtClean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 smtClean="0">
                <a:solidFill>
                  <a:srgbClr val="222222"/>
                </a:solidFill>
                <a:latin typeface="Verdana" panose="020B0604030504040204" pitchFamily="34" charset="0"/>
              </a:rPr>
              <a:t>Después </a:t>
            </a: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de elegir el pivote se realizan dos búsquedas: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Una de izquierda a derecha, buscando un elemento mayor que el pivote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Otra de derecha a izquierda, buscando un elemento menor que el pivote.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Cuando se han encontrado los dos elementos anteriores, se intercambian, y se sigue realizando la búsqueda hasta que las dos búsquedas se encuentran.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La implementación del método de ordenación Quicksort es claramente recursiva.</a:t>
            </a:r>
            <a:endParaRPr lang="es-PE" sz="14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047654" y="306126"/>
            <a:ext cx="551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PE" sz="1400" dirty="0">
                <a:solidFill>
                  <a:srgbClr val="222222"/>
                </a:solidFill>
                <a:latin typeface="Verdana" panose="020B0604030504040204" pitchFamily="34" charset="0"/>
              </a:rPr>
              <a:t>El método de ordenación Quicksort fue desarrollado por Hoare en el año 1960.</a:t>
            </a:r>
          </a:p>
        </p:txBody>
      </p:sp>
    </p:spTree>
    <p:extLst>
      <p:ext uri="{BB962C8B-B14F-4D97-AF65-F5344CB8AC3E}">
        <p14:creationId xmlns:p14="http://schemas.microsoft.com/office/powerpoint/2010/main" val="1269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93195" y="1790163"/>
            <a:ext cx="14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QUICKSORT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2278890"/>
            <a:ext cx="3657601" cy="262796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23736" y="6390657"/>
            <a:ext cx="5026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/>
              <a:t>http://lwh.free.fr/pages/algo/tri/tri_rapide_es.html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112" y="158168"/>
            <a:ext cx="7041888" cy="655329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63639" y="502276"/>
            <a:ext cx="3811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Realizar una prueba de Escritorio:</a:t>
            </a:r>
          </a:p>
          <a:p>
            <a:endParaRPr lang="es-PE" dirty="0" smtClean="0"/>
          </a:p>
          <a:p>
            <a:r>
              <a:rPr lang="es-PE" dirty="0"/>
              <a:t> </a:t>
            </a:r>
            <a:r>
              <a:rPr lang="es-PE" dirty="0" smtClean="0"/>
              <a:t>arreglo [8,3,66,70,-1,4,8,9]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137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93195" y="1790163"/>
            <a:ext cx="14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QUICKSORT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2278890"/>
            <a:ext cx="3657601" cy="262796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62373" y="6440232"/>
            <a:ext cx="5026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/>
              <a:t>http://lwh.free.fr/pages/algo/tri/tri_rapide_es.html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37" y="69090"/>
            <a:ext cx="7581364" cy="63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638"/>
            <a:ext cx="12280900" cy="524587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287877" y="228809"/>
            <a:ext cx="24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INSERCION DIRECTA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49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1" y="144880"/>
            <a:ext cx="11928369" cy="67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8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1415</TotalTime>
  <Words>61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Rockwell</vt:lpstr>
      <vt:lpstr>Verdana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142</cp:revision>
  <dcterms:created xsi:type="dcterms:W3CDTF">2017-04-12T06:43:19Z</dcterms:created>
  <dcterms:modified xsi:type="dcterms:W3CDTF">2018-09-25T17:28:49Z</dcterms:modified>
</cp:coreProperties>
</file>