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6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0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290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8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9771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06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0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81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8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8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8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0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3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69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6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Predicting to Save Lives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How Supervised Learning Can Drive Better Health Outcomes Post-COVID-19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Supervised learning transforms disease detection and treatment</a:t>
            </a:r>
          </a:p>
          <a:p>
            <a:r>
              <a:t>Especially valuable in low-resource settings</a:t>
            </a:r>
          </a:p>
          <a:p>
            <a:r>
              <a:t>Critical tool for achieving SDG 3 and saving lives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Mary Njengah</a:t>
            </a:r>
          </a:p>
          <a:p>
            <a:r>
              <a:t>Annie Kiruja</a:t>
            </a:r>
          </a:p>
          <a:p>
            <a:r>
              <a:t>Sparrow Manoti</a:t>
            </a:r>
          </a:p>
          <a:p>
            <a:r>
              <a:t>Eric Kinyanjui</a:t>
            </a:r>
          </a:p>
          <a:p>
            <a:r>
              <a:t>George Kelly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Mary Njengah: 0737420379 | marynjengah2011@gmail.com</a:t>
            </a:r>
          </a:p>
          <a:p>
            <a:r>
              <a:t>Annie Kiruja: 0711223690 | rodahannie65@gmail.com</a:t>
            </a:r>
          </a:p>
          <a:p>
            <a:r>
              <a:t>Sparrow Manoti: 0768375519 | nyamoitasparrow@gmail.com</a:t>
            </a:r>
          </a:p>
          <a:p>
            <a:r>
              <a:t>Eric Kinyanjui: 0704948242 | ericmbugua825@gmail.com</a:t>
            </a:r>
          </a:p>
          <a:p>
            <a:r>
              <a:t>George Kelly: 0748845685 | kellyochieng249@gmail.com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Theme &amp;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Theme: Artificial Intelligence &amp; SDG 3: Good Health and Well-being</a:t>
            </a:r>
          </a:p>
          <a:p>
            <a:r>
              <a:t>Purpose: Leverage supervised learning in AI to enhance healthcare delivery and support SDG 3 post-pandemic.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Global Health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SDG 3 aims for universal access to quality healthcare.</a:t>
            </a:r>
          </a:p>
          <a:p>
            <a:r>
              <a:t>Millions still lack early detection and treatment.</a:t>
            </a:r>
          </a:p>
          <a:p>
            <a:r>
              <a:t>Technology and AI present scalable, impactful solutions.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AI’s Role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Predictive analytics for early diagnosis</a:t>
            </a:r>
          </a:p>
          <a:p>
            <a:r>
              <a:t>Personalized treatment plans</a:t>
            </a:r>
          </a:p>
          <a:p>
            <a:r>
              <a:t>Reduction in medical errors</a:t>
            </a:r>
          </a:p>
          <a:p>
            <a:r>
              <a:t>Streamlined healthcare operations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Supervised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type of Machine Learning using input-output pairs</a:t>
            </a:r>
          </a:p>
          <a:p>
            <a:r>
              <a:t>Main types: Classification and Regression</a:t>
            </a:r>
          </a:p>
          <a:p>
            <a:r>
              <a:t>Common algorithms: Logistic Regression, Decision Trees, Random Forests, SVMs, Neural Networks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During COVID-19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COVID-19 symptoms resembled other illnesses</a:t>
            </a:r>
          </a:p>
          <a:p>
            <a:r>
              <a:t>Supervised learning analyzed: Symptoms, demographic data, travel history</a:t>
            </a:r>
          </a:p>
          <a:p>
            <a:r>
              <a:t>Also used imaging and lab results</a:t>
            </a:r>
          </a:p>
          <a:p>
            <a:r>
              <a:t>Outcome: faster and more accurate detection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used: temperature, heart rate, oxygen levels, age, comorbidities</a:t>
            </a:r>
          </a:p>
          <a:p>
            <a:r>
              <a:t>AI forecasted: Hospitalization risk, ICU admission, Mortality likelihood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SDG 3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Enables early warnings and access in underserved areas</a:t>
            </a:r>
          </a:p>
          <a:p>
            <a:r>
              <a:t>Reduces health inequities</a:t>
            </a:r>
          </a:p>
          <a:p>
            <a:r>
              <a:t>Enhances public health surveillance and resource allocation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Prioritize data privacy and security</a:t>
            </a:r>
          </a:p>
          <a:p>
            <a:r>
              <a:t>Comply with legal and ethical standards</a:t>
            </a:r>
          </a:p>
          <a:p>
            <a:r>
              <a:t>AI supports—not replaces—healthcare professionals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318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Predicting to Save Lives</vt:lpstr>
      <vt:lpstr>Theme &amp; Purpose</vt:lpstr>
      <vt:lpstr>The Global Health Challenge</vt:lpstr>
      <vt:lpstr>AI’s Role in Healthcare</vt:lpstr>
      <vt:lpstr>What is Supervised Learning?</vt:lpstr>
      <vt:lpstr>Application During COVID-19</vt:lpstr>
      <vt:lpstr>Predictive Use Cases</vt:lpstr>
      <vt:lpstr>SDG 3 Alignment</vt:lpstr>
      <vt:lpstr>Ethical Considerations</vt:lpstr>
      <vt:lpstr>Conclusion</vt:lpstr>
      <vt:lpstr>Contributors</vt:lpstr>
      <vt:lpstr>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chakin kim</cp:lastModifiedBy>
  <cp:revision>2</cp:revision>
  <dcterms:created xsi:type="dcterms:W3CDTF">2013-01-27T09:14:16Z</dcterms:created>
  <dcterms:modified xsi:type="dcterms:W3CDTF">2025-06-05T18:44:40Z</dcterms:modified>
  <cp:category/>
</cp:coreProperties>
</file>