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3" name="CustomShape 4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6" name="CustomShape 7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pt-BR" sz="5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16E6F263-2222-446B-8444-7A390ACEDCB2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DE772D50-3F7E-4EBE-81F7-1A11AE74ECA6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F053E2EA-79A1-4FA3-9D85-0D335BEEF7B8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1" lang="pt-BR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Python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137320" y="2850120"/>
            <a:ext cx="48700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Padrões de Projeto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Atributos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872000"/>
            <a:ext cx="8520120" cy="2696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 que uma pessoa Tem? Quais as características?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Como a pessoa está agora?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São elementos que definem a estrutura de uma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São representação de características ou estado que 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São variáveis de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Encapsulamento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800000"/>
            <a:ext cx="8520120" cy="302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 comportamento de um objeto permanece oculto para o mundo externo, ou os objetos mantêm suas informações de estado como privadas.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Os clientes não podem alterar o estado interno dos objetos atuando diretamente neles; em vez disso, eles requisitam o objeto enviando mensagens. Com base no tipo das requisições, os objetos podem responder alterando o seu estado interno utilizando funções-membro especiais como get e set.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Polimorfismo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800000"/>
            <a:ext cx="852012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Um objeto oferece diferentes implementações do método de acordo com os parâmetros de entrada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Uma mesmo interface pode ser usada por objetos de tipos diferentes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ex operador ‘+’ e [1] para strings, listas e tuplas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– Polimorfismo : Exemplo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11760" y="1800000"/>
            <a:ext cx="852012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# código 1 - classe abstra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class FormaGeometrica():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  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def calc_area(self):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      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pass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– Polimorfismo : Exemplo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239760" y="1800000"/>
            <a:ext cx="4584240" cy="3240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# código 2 implementacao das classes concretas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class Quadrado(FormaGeometrica):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def __init__(self,base):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self.base = base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def calc_area(self):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return self.base * self.base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4608000" y="1872000"/>
            <a:ext cx="429624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class Circulo(FormaGeometrica):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def __init__(self, raio):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self.raio = raio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def calc_area(self):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return 3.14*(self.raio**2)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– Polimorfismo : Exemplo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16000" y="1872000"/>
            <a:ext cx="410400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# código 3 polimorfismo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quad1 = Quadrado(2)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quad2 = Quadrado(3)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cir1 = Circulo(1)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cir2 = Circulo(2)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formas_geometricas = [quad1,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quad2 , cir1, cir2]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4032000" y="1800000"/>
            <a:ext cx="496800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soma=0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for forma in formas_geometricas: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	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soma = soma + forma.calc_area()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print(f"a area foi de {</a:t>
            </a: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soma}")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Herança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800000"/>
            <a:ext cx="852012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 herança indica que uma classe deriva uma parte de sua funcionalidade da classe-mãe.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 herança é descrita como uma opção para reutilizar funcionalidades definidas em uma classe base.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Abstração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728000"/>
            <a:ext cx="8520120" cy="2840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Oferece uma interface simples, por meio da qual os clientes podem interagir com os objeto sem a necessidade de conhecer a complexidade interna do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Composição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1800000"/>
            <a:ext cx="8520120" cy="27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É uma maneira de combinar objetos em uma estrutura de dados mais complexa.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Na composição, um objeto é usado para chamar funções-membro de outro objeto, disponibilizando as funcionalidades básicas de outros módulos sem a necessidade de herança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Módulo 1 - Orientação a Objetos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Objeto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Classe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Encapsulamento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Polimorfismo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Herança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Abstração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Composição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Módulo 2 - Princípios do Design Orientado a Objeto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944000"/>
            <a:ext cx="8520120" cy="262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Princípio do Aberto/Fechado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Princípio da inversão de controle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Princípio da segregação de interfaces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Princípio da responsabilidade única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Princípio da substituição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Módulo 3 - Introdução aos Padrões de Projeto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11760" y="1944000"/>
            <a:ext cx="8520120" cy="262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Conceito de padrões de projeto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Vantagens dos padrões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Taxonomia dos padrões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Aplicabilidade dos padrões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Padrões em linguagens dinâmicas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Classificação dos padrões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Módulo 4 - Padrões de Projeto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Singleton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Factory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Façade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Proxy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Observer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Command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Method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MVC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State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Antipadrões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Classe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11760" y="1872000"/>
            <a:ext cx="8520120" cy="2696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É uma definição de tipo.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Uma estrutura onde podemos definir atributos e comportamentos.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Um template para criação de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Construtores são implementados para definir um estado inicial de um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Pense que a classe é um molde para um objeto!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Objeto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11760" y="1944000"/>
            <a:ext cx="8520120" cy="2624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Representam entidades.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São instâncias de classes.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São capazes de reter um estado.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Objetos interagem entre si através de “trocas de mensagens”.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- Métodos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872000"/>
            <a:ext cx="8520120" cy="2696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Definem um comportamento do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Operam sobre atributos dos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Realizam troca de mensagens entre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(O método é o que a classe faz!)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M1 - Orientação a Objetos – Diferença entre Procedimento, função e Método</a:t>
            </a:r>
            <a:br/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91880" y="2232000"/>
            <a:ext cx="8520120" cy="158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Procedimento: São rotinas ou sub-rotinas que não possuem return. Ele retorna None.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Função: São rotinas ou sub-rotinas que possuem return. Ele retorna algo para o programa.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Métodos: São funções ou procedimentos dentro das classes (ver em métodos)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LibreOffice/6.3.4.2$Linux_X86_64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2020-02-28T00:06:18Z</dcterms:modified>
  <cp:revision>1</cp:revision>
  <dc:subject/>
  <dc:title/>
</cp:coreProperties>
</file>