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6" r:id="rId10"/>
    <p:sldId id="267" r:id="rId11"/>
    <p:sldId id="26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AF90B-B2CF-4286-9E17-DF99522C79D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5D95-07C6-4391-AF78-CFB99441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Binus</a:t>
            </a:r>
            <a:r>
              <a:rPr lang="en-US" dirty="0" smtClean="0"/>
              <a:t> Festival </a:t>
            </a:r>
            <a:r>
              <a:rPr lang="en-US" dirty="0" err="1" smtClean="0"/>
              <a:t>bukan</a:t>
            </a:r>
            <a:r>
              <a:rPr lang="en-US" dirty="0" smtClean="0"/>
              <a:t> Festival yang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orang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pikirkan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5D95-07C6-4391-AF78-CFB994411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Binus</a:t>
            </a:r>
            <a:r>
              <a:rPr lang="en-US" dirty="0" smtClean="0"/>
              <a:t> Festival </a:t>
            </a:r>
            <a:r>
              <a:rPr lang="en-US" dirty="0" err="1" smtClean="0"/>
              <a:t>merupakan</a:t>
            </a:r>
            <a:r>
              <a:rPr lang="en-US" dirty="0" smtClean="0"/>
              <a:t> Festival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mempresentasikan</a:t>
            </a:r>
            <a:r>
              <a:rPr lang="en-US" baseline="0" dirty="0" smtClean="0"/>
              <a:t> ide-ide </a:t>
            </a:r>
            <a:r>
              <a:rPr lang="en-US" baseline="0" dirty="0" err="1" smtClean="0"/>
              <a:t>bisnis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mereka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kegiatan-kegiatan</a:t>
            </a:r>
            <a:r>
              <a:rPr lang="en-US" baseline="0" dirty="0" smtClean="0"/>
              <a:t> lain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meningkatkan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pengetahuan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5D95-07C6-4391-AF78-CFB9944117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masalah-masalah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binus</a:t>
            </a:r>
            <a:r>
              <a:rPr lang="en-US" baseline="0" dirty="0" smtClean="0"/>
              <a:t> festival.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5D95-07C6-4391-AF78-CFB994411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Penjadwalan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permasalahan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5D95-07C6-4391-AF78-CFB9944117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Binus</a:t>
            </a:r>
            <a:r>
              <a:rPr lang="en-US" dirty="0" smtClean="0">
                <a:solidFill>
                  <a:schemeClr val="tx1"/>
                </a:solidFill>
              </a:rPr>
              <a:t> Festival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Binusmaya5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Manfaat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>
                <a:solidFill>
                  <a:schemeClr val="tx1"/>
                </a:solidFill>
              </a:rPr>
              <a:t>Dari </a:t>
            </a:r>
            <a:r>
              <a:rPr lang="en-US" sz="5700" dirty="0" err="1">
                <a:solidFill>
                  <a:schemeClr val="tx1"/>
                </a:solidFill>
              </a:rPr>
              <a:t>sisi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i="1" dirty="0">
                <a:solidFill>
                  <a:schemeClr val="tx1"/>
                </a:solidFill>
              </a:rPr>
              <a:t>user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memperpendek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prosedur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>
                <a:solidFill>
                  <a:schemeClr val="tx1"/>
                </a:solidFill>
              </a:rPr>
              <a:t>perlu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dilakukan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i="1" dirty="0">
                <a:solidFill>
                  <a:schemeClr val="tx1"/>
                </a:solidFill>
              </a:rPr>
              <a:t>user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untuk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melakukan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penjadwalan</a:t>
            </a:r>
            <a:r>
              <a:rPr lang="en-US" sz="5700" dirty="0">
                <a:solidFill>
                  <a:schemeClr val="tx1"/>
                </a:solidFill>
              </a:rPr>
              <a:t>. Dari </a:t>
            </a:r>
            <a:r>
              <a:rPr lang="en-US" sz="5700" dirty="0" err="1">
                <a:solidFill>
                  <a:schemeClr val="tx1"/>
                </a:solidFill>
              </a:rPr>
              <a:t>sisi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karyawan</a:t>
            </a:r>
            <a:r>
              <a:rPr lang="en-US" sz="5700" dirty="0">
                <a:solidFill>
                  <a:schemeClr val="tx1"/>
                </a:solidFill>
              </a:rPr>
              <a:t> TI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akan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bebas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dari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tugas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penjadwalan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membuatkan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suatu</a:t>
            </a:r>
            <a:r>
              <a:rPr lang="en-US" sz="5700" dirty="0" smtClean="0">
                <a:solidFill>
                  <a:schemeClr val="tx1"/>
                </a:solidFill>
              </a:rPr>
              <a:t> menu </a:t>
            </a:r>
            <a:r>
              <a:rPr lang="en-US" sz="5700" dirty="0" err="1" smtClean="0">
                <a:solidFill>
                  <a:schemeClr val="tx1"/>
                </a:solidFill>
              </a:rPr>
              <a:t>khusus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penyajian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dosen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pembicara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maka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tentunya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dosen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pembicara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tidak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bingung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jika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ingin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melihat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Festival, </a:t>
            </a:r>
            <a:r>
              <a:rPr lang="en-US" sz="5700" dirty="0" err="1" smtClean="0">
                <a:solidFill>
                  <a:schemeClr val="tx1"/>
                </a:solidFill>
              </a:rPr>
              <a:t>karena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</a:t>
            </a:r>
            <a:r>
              <a:rPr lang="en-US" sz="5700" dirty="0" smtClean="0">
                <a:solidFill>
                  <a:schemeClr val="tx1"/>
                </a:solidFill>
              </a:rPr>
              <a:t> menu </a:t>
            </a:r>
            <a:r>
              <a:rPr lang="en-US" sz="5700" dirty="0" err="1" smtClean="0">
                <a:solidFill>
                  <a:schemeClr val="tx1"/>
                </a:solidFill>
              </a:rPr>
              <a:t>khusus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melihat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Terutama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>
                <a:solidFill>
                  <a:schemeClr val="tx1"/>
                </a:solidFill>
              </a:rPr>
              <a:t>u</a:t>
            </a:r>
            <a:r>
              <a:rPr lang="id-ID" sz="5700" dirty="0">
                <a:solidFill>
                  <a:schemeClr val="tx1"/>
                </a:solidFill>
              </a:rPr>
              <a:t>ntuk </a:t>
            </a:r>
            <a:r>
              <a:rPr lang="id-ID" sz="5700" i="1" dirty="0">
                <a:solidFill>
                  <a:schemeClr val="tx1"/>
                </a:solidFill>
              </a:rPr>
              <a:t>event </a:t>
            </a:r>
            <a:r>
              <a:rPr lang="id-ID" sz="5700" dirty="0">
                <a:solidFill>
                  <a:schemeClr val="tx1"/>
                </a:solidFill>
              </a:rPr>
              <a:t>yang bertipe pameran, dengan adanya fitur </a:t>
            </a:r>
            <a:r>
              <a:rPr lang="id-ID" sz="5700" i="1" dirty="0">
                <a:solidFill>
                  <a:schemeClr val="tx1"/>
                </a:solidFill>
              </a:rPr>
              <a:t>set attendance tapping area</a:t>
            </a:r>
            <a:r>
              <a:rPr lang="id-ID" sz="5700" dirty="0">
                <a:solidFill>
                  <a:schemeClr val="tx1"/>
                </a:solidFill>
              </a:rPr>
              <a:t>, mahasiswa dapat mengetahui tempat untuk melakukan </a:t>
            </a:r>
            <a:r>
              <a:rPr lang="id-ID" sz="5700" i="1" dirty="0">
                <a:solidFill>
                  <a:schemeClr val="tx1"/>
                </a:solidFill>
              </a:rPr>
              <a:t>tapping</a:t>
            </a:r>
            <a:r>
              <a:rPr lang="id-ID" sz="5700" dirty="0">
                <a:solidFill>
                  <a:schemeClr val="tx1"/>
                </a:solidFill>
              </a:rPr>
              <a:t> melalui </a:t>
            </a:r>
            <a:r>
              <a:rPr lang="id-ID" sz="5700" dirty="0" smtClean="0">
                <a:solidFill>
                  <a:schemeClr val="tx1"/>
                </a:solidFill>
              </a:rPr>
              <a:t>Binusmaya5.</a:t>
            </a:r>
            <a:endParaRPr lang="en-US" sz="5700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sz="5700" dirty="0">
                <a:solidFill>
                  <a:schemeClr val="tx1"/>
                </a:solidFill>
              </a:rPr>
              <a:t>Untuk pengendalian dan pengawasan, fitur </a:t>
            </a:r>
            <a:r>
              <a:rPr lang="id-ID" sz="5700" i="1" dirty="0">
                <a:solidFill>
                  <a:schemeClr val="tx1"/>
                </a:solidFill>
              </a:rPr>
              <a:t>edit manual </a:t>
            </a:r>
            <a:r>
              <a:rPr lang="id-ID" sz="5700" dirty="0">
                <a:solidFill>
                  <a:schemeClr val="tx1"/>
                </a:solidFill>
              </a:rPr>
              <a:t>memungkinkan </a:t>
            </a:r>
            <a:r>
              <a:rPr lang="id-ID" sz="5700" i="1" dirty="0">
                <a:solidFill>
                  <a:schemeClr val="tx1"/>
                </a:solidFill>
              </a:rPr>
              <a:t>user </a:t>
            </a:r>
            <a:r>
              <a:rPr lang="id-ID" sz="5700" dirty="0">
                <a:solidFill>
                  <a:schemeClr val="tx1"/>
                </a:solidFill>
              </a:rPr>
              <a:t>untuk meng-</a:t>
            </a:r>
            <a:r>
              <a:rPr lang="id-ID" sz="5700" i="1" dirty="0">
                <a:solidFill>
                  <a:schemeClr val="tx1"/>
                </a:solidFill>
              </a:rPr>
              <a:t>handle </a:t>
            </a:r>
            <a:r>
              <a:rPr lang="id-ID" sz="5700" dirty="0">
                <a:solidFill>
                  <a:schemeClr val="tx1"/>
                </a:solidFill>
              </a:rPr>
              <a:t>perubahan jadwal serta mahasiswa yang abnormal tanpa perlu meminta bantuan dari </a:t>
            </a:r>
            <a:r>
              <a:rPr lang="id-ID" sz="5700" i="1" dirty="0">
                <a:solidFill>
                  <a:schemeClr val="tx1"/>
                </a:solidFill>
              </a:rPr>
              <a:t>staff</a:t>
            </a:r>
            <a:r>
              <a:rPr lang="id-ID" sz="5700" dirty="0">
                <a:solidFill>
                  <a:schemeClr val="tx1"/>
                </a:solidFill>
              </a:rPr>
              <a:t> IT</a:t>
            </a:r>
            <a:r>
              <a:rPr lang="id-ID" sz="5700" dirty="0" smtClean="0">
                <a:solidFill>
                  <a:schemeClr val="tx1"/>
                </a:solidFill>
              </a:rPr>
              <a:t>.</a:t>
            </a:r>
            <a:endParaRPr lang="en-US" sz="5700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>
                <a:solidFill>
                  <a:schemeClr val="tx1"/>
                </a:solidFill>
              </a:rPr>
              <a:t>Dengan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adanya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fitur</a:t>
            </a:r>
            <a:r>
              <a:rPr lang="en-US" sz="5700" i="1" dirty="0">
                <a:solidFill>
                  <a:schemeClr val="tx1"/>
                </a:solidFill>
              </a:rPr>
              <a:t> reporting, </a:t>
            </a:r>
            <a:r>
              <a:rPr lang="en-US" sz="5700" dirty="0" err="1">
                <a:solidFill>
                  <a:schemeClr val="tx1"/>
                </a:solidFill>
              </a:rPr>
              <a:t>maka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dengan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adanya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laporan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i="1" dirty="0">
                <a:solidFill>
                  <a:schemeClr val="tx1"/>
                </a:solidFill>
              </a:rPr>
              <a:t>user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bisa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mendapatkan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informasi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seputar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berlangsungnya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kegiatan-kegiatan</a:t>
            </a:r>
            <a:r>
              <a:rPr lang="en-US" sz="5700" dirty="0">
                <a:solidFill>
                  <a:schemeClr val="tx1"/>
                </a:solidFill>
              </a:rPr>
              <a:t> yang </a:t>
            </a:r>
            <a:r>
              <a:rPr lang="en-US" sz="5700" dirty="0" err="1">
                <a:solidFill>
                  <a:schemeClr val="tx1"/>
                </a:solidFill>
              </a:rPr>
              <a:t>ada</a:t>
            </a:r>
            <a:r>
              <a:rPr lang="en-US" sz="5700" dirty="0">
                <a:solidFill>
                  <a:schemeClr val="tx1"/>
                </a:solidFill>
              </a:rPr>
              <a:t> di </a:t>
            </a:r>
            <a:r>
              <a:rPr lang="en-US" sz="5700" dirty="0" err="1">
                <a:solidFill>
                  <a:schemeClr val="tx1"/>
                </a:solidFill>
              </a:rPr>
              <a:t>Binus</a:t>
            </a:r>
            <a:r>
              <a:rPr lang="en-US" sz="5700" dirty="0">
                <a:solidFill>
                  <a:schemeClr val="tx1"/>
                </a:solidFill>
              </a:rPr>
              <a:t> Festival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  <a:endParaRPr lang="en-US" sz="5700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>
                <a:solidFill>
                  <a:schemeClr val="tx1"/>
                </a:solidFill>
              </a:rPr>
              <a:t>Dari </a:t>
            </a:r>
            <a:r>
              <a:rPr lang="en-US" sz="5700" dirty="0" err="1">
                <a:solidFill>
                  <a:schemeClr val="tx1"/>
                </a:solidFill>
              </a:rPr>
              <a:t>sisi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dapat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mengunduh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materi</a:t>
            </a:r>
            <a:r>
              <a:rPr lang="en-US" sz="5700" dirty="0">
                <a:solidFill>
                  <a:schemeClr val="tx1"/>
                </a:solidFill>
              </a:rPr>
              <a:t> yang </a:t>
            </a:r>
            <a:r>
              <a:rPr lang="en-US" sz="5700" dirty="0" err="1">
                <a:solidFill>
                  <a:schemeClr val="tx1"/>
                </a:solidFill>
              </a:rPr>
              <a:t>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dibawakan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oleh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dosen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pembicara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maka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dapat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memahami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terlebih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dahulu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materi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tersebut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menyiapkan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pertanyaan-pertanyaan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terhadap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bagian</a:t>
            </a:r>
            <a:r>
              <a:rPr lang="en-US" sz="5700" dirty="0">
                <a:solidFill>
                  <a:schemeClr val="tx1"/>
                </a:solidFill>
              </a:rPr>
              <a:t> yang </a:t>
            </a:r>
            <a:r>
              <a:rPr lang="en-US" sz="5700" dirty="0" err="1">
                <a:solidFill>
                  <a:schemeClr val="tx1"/>
                </a:solidFill>
              </a:rPr>
              <a:t>kurang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dimengerti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untuk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ditanyakan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pada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saat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kegiatan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berlangsung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sehingga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kegiatan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berlangsung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lebih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interaktif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  <a:endParaRPr lang="en-US" sz="5700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>
                <a:solidFill>
                  <a:schemeClr val="tx1"/>
                </a:solidFill>
              </a:rPr>
              <a:t>Dari </a:t>
            </a:r>
            <a:r>
              <a:rPr lang="en-US" sz="5700" dirty="0" err="1">
                <a:solidFill>
                  <a:schemeClr val="tx1"/>
                </a:solidFill>
              </a:rPr>
              <a:t>sisi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dapat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mendapatkan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informasi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mengenai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id-ID" sz="5700" dirty="0">
                <a:solidFill>
                  <a:schemeClr val="tx1"/>
                </a:solidFill>
              </a:rPr>
              <a:t>jumlah poin SAT yang akan didapat jika mengikuti suatu kegiatan di Binus Festival</a:t>
            </a:r>
            <a:r>
              <a:rPr lang="id-ID" sz="5700" dirty="0" smtClean="0">
                <a:solidFill>
                  <a:schemeClr val="tx1"/>
                </a:solidFill>
              </a:rPr>
              <a:t>.</a:t>
            </a:r>
            <a:endParaRPr lang="en-US" sz="57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Kesimpulan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Sebagai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pengganti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dari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pembuatan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dilakukan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secara</a:t>
            </a:r>
            <a:r>
              <a:rPr lang="en-US" sz="5700" dirty="0" smtClean="0">
                <a:solidFill>
                  <a:schemeClr val="tx1"/>
                </a:solidFill>
              </a:rPr>
              <a:t> manual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bentrok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dibuat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suatu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sistem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penjadwalan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mendahulukan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slot</a:t>
            </a:r>
            <a:r>
              <a:rPr lang="en-US" sz="5700" dirty="0" smtClean="0">
                <a:solidFill>
                  <a:schemeClr val="tx1"/>
                </a:solidFill>
              </a:rPr>
              <a:t> yang paling </a:t>
            </a:r>
            <a:r>
              <a:rPr lang="en-US" sz="5700" dirty="0" err="1" smtClean="0">
                <a:solidFill>
                  <a:schemeClr val="tx1"/>
                </a:solidFill>
              </a:rPr>
              <a:t>sedikit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terlebih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dahulu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lalu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dilanjutkan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sampai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slot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terbanyak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smtClean="0">
                <a:solidFill>
                  <a:schemeClr val="tx1"/>
                </a:solidFill>
              </a:rPr>
              <a:t>Menu </a:t>
            </a:r>
            <a:r>
              <a:rPr lang="en-US" sz="5700" dirty="0" err="1" smtClean="0">
                <a:solidFill>
                  <a:schemeClr val="tx1"/>
                </a:solidFill>
              </a:rPr>
              <a:t>khusus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bernama</a:t>
            </a:r>
            <a:r>
              <a:rPr lang="en-US" sz="5700" dirty="0" smtClean="0">
                <a:solidFill>
                  <a:schemeClr val="tx1"/>
                </a:solidFill>
              </a:rPr>
              <a:t> “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Festival”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student </a:t>
            </a:r>
            <a:r>
              <a:rPr lang="en-US" sz="5700" dirty="0" err="1" smtClean="0">
                <a:solidFill>
                  <a:schemeClr val="tx1"/>
                </a:solidFill>
              </a:rPr>
              <a:t>maupun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lecturer </a:t>
            </a:r>
            <a:r>
              <a:rPr lang="en-US" sz="5700" dirty="0" smtClean="0">
                <a:solidFill>
                  <a:schemeClr val="tx1"/>
                </a:solidFill>
              </a:rPr>
              <a:t>yang </a:t>
            </a:r>
            <a:r>
              <a:rPr lang="en-US" sz="5700" dirty="0" err="1" smtClean="0">
                <a:solidFill>
                  <a:schemeClr val="tx1"/>
                </a:solidFill>
              </a:rPr>
              <a:t>berfungsi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mengakses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kegiatan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terpasang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</a:t>
            </a:r>
            <a:r>
              <a:rPr lang="en-US" sz="5700" dirty="0" smtClean="0">
                <a:solidFill>
                  <a:schemeClr val="tx1"/>
                </a:solidFill>
              </a:rPr>
              <a:t> Binusmaya5.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smtClean="0">
                <a:solidFill>
                  <a:schemeClr val="tx1"/>
                </a:solidFill>
              </a:rPr>
              <a:t>Proses </a:t>
            </a:r>
            <a:r>
              <a:rPr lang="en-US" sz="5700" dirty="0" err="1" smtClean="0">
                <a:solidFill>
                  <a:schemeClr val="tx1"/>
                </a:solidFill>
              </a:rPr>
              <a:t>absensi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diotomisasi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adanya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attendance verification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berjalan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bersama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bagian-bagian</a:t>
            </a:r>
            <a:r>
              <a:rPr lang="en-US" sz="5700" dirty="0" smtClean="0">
                <a:solidFill>
                  <a:schemeClr val="tx1"/>
                </a:solidFill>
              </a:rPr>
              <a:t> lain agar </a:t>
            </a:r>
            <a:r>
              <a:rPr lang="en-US" sz="5700" i="1" dirty="0" smtClean="0">
                <a:solidFill>
                  <a:schemeClr val="tx1"/>
                </a:solidFill>
              </a:rPr>
              <a:t>staff</a:t>
            </a:r>
            <a:r>
              <a:rPr lang="en-US" sz="5700" dirty="0" smtClean="0">
                <a:solidFill>
                  <a:schemeClr val="tx1"/>
                </a:solidFill>
              </a:rPr>
              <a:t> AOC </a:t>
            </a:r>
            <a:r>
              <a:rPr lang="en-US" sz="5700" dirty="0" err="1" smtClean="0">
                <a:solidFill>
                  <a:schemeClr val="tx1"/>
                </a:solidFill>
              </a:rPr>
              <a:t>bisa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mendapatkan</a:t>
            </a:r>
            <a:r>
              <a:rPr lang="en-US" sz="5700" dirty="0" smtClean="0">
                <a:solidFill>
                  <a:schemeClr val="tx1"/>
                </a:solidFill>
              </a:rPr>
              <a:t> data </a:t>
            </a:r>
            <a:r>
              <a:rPr lang="en-US" sz="5700" dirty="0" err="1" smtClean="0">
                <a:solidFill>
                  <a:schemeClr val="tx1"/>
                </a:solidFill>
              </a:rPr>
              <a:t>kehadiran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secara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otomatis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dari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sistem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menvalidasi</a:t>
            </a:r>
            <a:r>
              <a:rPr lang="en-US" sz="5700" dirty="0" smtClean="0">
                <a:solidFill>
                  <a:schemeClr val="tx1"/>
                </a:solidFill>
              </a:rPr>
              <a:t> data </a:t>
            </a:r>
            <a:r>
              <a:rPr lang="en-US" sz="5700" dirty="0" err="1" smtClean="0">
                <a:solidFill>
                  <a:schemeClr val="tx1"/>
                </a:solidFill>
              </a:rPr>
              <a:t>tersebut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Sebagai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antisipasi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jika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kesalahan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tidak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terduga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atau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perubahan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tertentu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harus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dilakukan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dibuat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beberapa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fitur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mengubah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ataupun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</a:t>
            </a:r>
            <a:r>
              <a:rPr lang="en-US" sz="5700" dirty="0" smtClean="0">
                <a:solidFill>
                  <a:schemeClr val="tx1"/>
                </a:solidFill>
              </a:rPr>
              <a:t>-</a:t>
            </a:r>
            <a:r>
              <a:rPr lang="en-US" sz="5700" i="1" dirty="0" smtClean="0">
                <a:solidFill>
                  <a:schemeClr val="tx1"/>
                </a:solidFill>
              </a:rPr>
              <a:t>assign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kegiatan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i="1" dirty="0" smtClean="0">
                <a:solidFill>
                  <a:schemeClr val="tx1"/>
                </a:solidFill>
              </a:rPr>
              <a:t>Report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dihasilkan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memenuhi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kebutuhan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user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penyajian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dalam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file </a:t>
            </a:r>
            <a:r>
              <a:rPr lang="en-US" sz="5700" dirty="0" err="1" smtClean="0">
                <a:solidFill>
                  <a:schemeClr val="tx1"/>
                </a:solidFill>
              </a:rPr>
              <a:t>berformat</a:t>
            </a:r>
            <a:r>
              <a:rPr lang="en-US" sz="5700" dirty="0" smtClean="0">
                <a:solidFill>
                  <a:schemeClr val="tx1"/>
                </a:solidFill>
              </a:rPr>
              <a:t> CSV (</a:t>
            </a:r>
            <a:r>
              <a:rPr lang="en-US" sz="5700" i="1" dirty="0" smtClean="0">
                <a:solidFill>
                  <a:schemeClr val="tx1"/>
                </a:solidFill>
              </a:rPr>
              <a:t>Comma Separated Values</a:t>
            </a:r>
            <a:r>
              <a:rPr lang="en-US" sz="5700" dirty="0" smtClean="0">
                <a:solidFill>
                  <a:schemeClr val="tx1"/>
                </a:solidFill>
              </a:rPr>
              <a:t>).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Akses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terhadap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materi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dicapai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melalui</a:t>
            </a:r>
            <a:r>
              <a:rPr lang="en-US" sz="5700" dirty="0" smtClean="0">
                <a:solidFill>
                  <a:schemeClr val="tx1"/>
                </a:solidFill>
              </a:rPr>
              <a:t> menu </a:t>
            </a:r>
            <a:r>
              <a:rPr lang="en-US" sz="5700" i="1" dirty="0" smtClean="0">
                <a:solidFill>
                  <a:schemeClr val="tx1"/>
                </a:solidFill>
              </a:rPr>
              <a:t>Material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terpasang</a:t>
            </a:r>
            <a:r>
              <a:rPr lang="en-US" sz="5700" dirty="0" smtClean="0">
                <a:solidFill>
                  <a:schemeClr val="tx1"/>
                </a:solidFill>
              </a:rPr>
              <a:t> di Binusmaya5. </a:t>
            </a:r>
            <a:r>
              <a:rPr lang="en-US" sz="5700" dirty="0" err="1" smtClean="0">
                <a:solidFill>
                  <a:schemeClr val="tx1"/>
                </a:solidFill>
              </a:rPr>
              <a:t>Dosen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pembicara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mengunggah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materi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sesuai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topik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dibawakan</a:t>
            </a:r>
            <a:r>
              <a:rPr lang="en-US" sz="5700" dirty="0" smtClean="0">
                <a:solidFill>
                  <a:schemeClr val="tx1"/>
                </a:solidFill>
              </a:rPr>
              <a:t>. </a:t>
            </a:r>
            <a:r>
              <a:rPr lang="en-US" sz="5700" dirty="0" err="1" smtClean="0">
                <a:solidFill>
                  <a:schemeClr val="tx1"/>
                </a:solidFill>
              </a:rPr>
              <a:t>Dosen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pembicara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mengunduh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semua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materi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topiknya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sesuai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topik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kegiatan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 yang </a:t>
            </a:r>
            <a:r>
              <a:rPr lang="en-US" sz="5700" dirty="0" err="1" smtClean="0">
                <a:solidFill>
                  <a:schemeClr val="tx1"/>
                </a:solidFill>
              </a:rPr>
              <a:t>diikuti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Pada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disajikan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student</a:t>
            </a:r>
            <a:r>
              <a:rPr lang="en-US" sz="5700" dirty="0" smtClean="0">
                <a:solidFill>
                  <a:schemeClr val="tx1"/>
                </a:solidFill>
              </a:rPr>
              <a:t> (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) </a:t>
            </a:r>
            <a:r>
              <a:rPr lang="en-US" sz="5700" dirty="0" err="1" smtClean="0">
                <a:solidFill>
                  <a:schemeClr val="tx1"/>
                </a:solidFill>
              </a:rPr>
              <a:t>terdapat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kolom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khusus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menampilkan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kehadiran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jumlah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poin</a:t>
            </a:r>
            <a:r>
              <a:rPr lang="en-US" sz="5700" dirty="0" smtClean="0">
                <a:solidFill>
                  <a:schemeClr val="tx1"/>
                </a:solidFill>
              </a:rPr>
              <a:t> SAT (</a:t>
            </a:r>
            <a:r>
              <a:rPr lang="en-US" sz="5700" i="1" dirty="0" smtClean="0">
                <a:solidFill>
                  <a:schemeClr val="tx1"/>
                </a:solidFill>
              </a:rPr>
              <a:t>Student Activity Transcript).</a:t>
            </a:r>
            <a:endParaRPr lang="en-US" sz="57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Demonstrasi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Binus</a:t>
            </a:r>
            <a:r>
              <a:rPr lang="en-US" dirty="0" smtClean="0">
                <a:solidFill>
                  <a:schemeClr val="tx1"/>
                </a:solidFill>
              </a:rPr>
              <a:t> Festival?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ampthemag.com/wp-content/uploads/2016/05/musicfestiva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8" y="1752600"/>
            <a:ext cx="7455260" cy="46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Binus</a:t>
            </a:r>
            <a:r>
              <a:rPr lang="en-US" dirty="0" smtClean="0">
                <a:solidFill>
                  <a:schemeClr val="tx1"/>
                </a:solidFill>
              </a:rPr>
              <a:t> Festival?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az616578.vo.msecnd.net/files/2016/09/17/636096913775397104-1736597709_le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8" y="1777496"/>
            <a:ext cx="8362246" cy="447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trustworks.files.wordpress.com/2015/07/trouble-sig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385805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www.callcentrehelper.com/images/stories/2010/2014/10/scheduling-new-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6" y="1524000"/>
            <a:ext cx="6698674" cy="48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1253" y="2392501"/>
            <a:ext cx="522149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SAT</a:t>
            </a:r>
            <a:endParaRPr lang="en-US" sz="20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1253" y="5126365"/>
            <a:ext cx="535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Student      Activity   Transcript  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Rumusan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memperbaiki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Binus</a:t>
            </a:r>
            <a:r>
              <a:rPr lang="en-US" dirty="0">
                <a:solidFill>
                  <a:schemeClr val="tx1"/>
                </a:solidFill>
              </a:rPr>
              <a:t> Festival yang </a:t>
            </a:r>
            <a:r>
              <a:rPr lang="en-US" dirty="0" err="1">
                <a:solidFill>
                  <a:schemeClr val="tx1"/>
                </a:solidFill>
              </a:rPr>
              <a:t>selama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manual agar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bentrok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benar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menyajikan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cara mengoptimalkan pengembangan 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absensi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id-ID" dirty="0">
                <a:solidFill>
                  <a:schemeClr val="tx1"/>
                </a:solidFill>
              </a:rPr>
              <a:t> pada saat Binus Festival? 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Bagaimana cara mengoptimalkan pengawasan dan pengendalian terhadap perubahan jadwal atau mahasiswa yang abnormal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reporting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memenuhi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mengunggah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dibawakan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mengunduh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mengoptimalkan penyajian informasi setelah berlangsungnya Binus Festival, terutama berkenaan dengan pemberian poin SAT (</a:t>
            </a:r>
            <a:r>
              <a:rPr lang="id-ID" i="1" dirty="0">
                <a:solidFill>
                  <a:schemeClr val="tx1"/>
                </a:solidFill>
              </a:rPr>
              <a:t>Student Activity Transcript</a:t>
            </a:r>
            <a:r>
              <a:rPr lang="id-ID" dirty="0">
                <a:solidFill>
                  <a:schemeClr val="tx1"/>
                </a:solidFill>
              </a:rPr>
              <a:t>) kepada mahasiswa yang hadir pada suatu kegiatan di Binus Festival</a:t>
            </a:r>
            <a:r>
              <a:rPr lang="id-ID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Ruang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Lingkup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sistem</a:t>
            </a:r>
            <a:r>
              <a:rPr lang="en-US" sz="1500" dirty="0" smtClean="0">
                <a:solidFill>
                  <a:schemeClr val="tx1"/>
                </a:solidFill>
              </a:rPr>
              <a:t> yang </a:t>
            </a:r>
            <a:r>
              <a:rPr lang="en-US" sz="1500" dirty="0" err="1" smtClean="0">
                <a:solidFill>
                  <a:schemeClr val="tx1"/>
                </a:solidFill>
              </a:rPr>
              <a:t>akan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digunakan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oleh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user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untuk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melakukan</a:t>
            </a:r>
            <a:r>
              <a:rPr lang="en-US" sz="1500" dirty="0" smtClean="0">
                <a:solidFill>
                  <a:schemeClr val="tx1"/>
                </a:solidFill>
              </a:rPr>
              <a:t> proses </a:t>
            </a: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jadwal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Binus</a:t>
            </a:r>
            <a:r>
              <a:rPr lang="en-US" sz="15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menu </a:t>
            </a:r>
            <a:r>
              <a:rPr lang="en-US" sz="1500" dirty="0" err="1" smtClean="0">
                <a:solidFill>
                  <a:schemeClr val="tx1"/>
                </a:solidFill>
              </a:rPr>
              <a:t>dengan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judul</a:t>
            </a:r>
            <a:r>
              <a:rPr lang="en-US" sz="1500" dirty="0" smtClean="0">
                <a:solidFill>
                  <a:schemeClr val="tx1"/>
                </a:solidFill>
              </a:rPr>
              <a:t> “</a:t>
            </a:r>
            <a:r>
              <a:rPr lang="en-US" sz="1500" dirty="0" err="1" smtClean="0">
                <a:solidFill>
                  <a:schemeClr val="tx1"/>
                </a:solidFill>
              </a:rPr>
              <a:t>Binus</a:t>
            </a:r>
            <a:r>
              <a:rPr lang="en-US" sz="1500" dirty="0" smtClean="0">
                <a:solidFill>
                  <a:schemeClr val="tx1"/>
                </a:solidFill>
              </a:rPr>
              <a:t> Festival” </a:t>
            </a:r>
            <a:r>
              <a:rPr lang="en-US" sz="1500" dirty="0" err="1" smtClean="0">
                <a:solidFill>
                  <a:schemeClr val="tx1"/>
                </a:solidFill>
              </a:rPr>
              <a:t>untuk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menampilkan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jadwal</a:t>
            </a:r>
            <a:r>
              <a:rPr lang="en-US" sz="1500" dirty="0" smtClean="0">
                <a:solidFill>
                  <a:schemeClr val="tx1"/>
                </a:solidFill>
              </a:rPr>
              <a:t> yang </a:t>
            </a:r>
            <a:r>
              <a:rPr lang="en-US" sz="1500" dirty="0" err="1" smtClean="0">
                <a:solidFill>
                  <a:schemeClr val="tx1"/>
                </a:solidFill>
              </a:rPr>
              <a:t>telah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dibuat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kepada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mahasiswa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dosen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pembicara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terkait</a:t>
            </a:r>
            <a:r>
              <a:rPr lang="en-US" sz="15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fitur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id-ID" sz="1500" i="1" dirty="0" smtClean="0">
                <a:solidFill>
                  <a:schemeClr val="tx1"/>
                </a:solidFill>
              </a:rPr>
              <a:t>set attendance tapping area</a:t>
            </a:r>
            <a:r>
              <a:rPr lang="id-ID" sz="1500" dirty="0" smtClean="0">
                <a:solidFill>
                  <a:schemeClr val="tx1"/>
                </a:solidFill>
              </a:rPr>
              <a:t>, serta mekanisme</a:t>
            </a:r>
            <a:r>
              <a:rPr lang="id-ID" sz="1500" i="1" dirty="0" smtClean="0">
                <a:solidFill>
                  <a:schemeClr val="tx1"/>
                </a:solidFill>
              </a:rPr>
              <a:t> </a:t>
            </a:r>
            <a:r>
              <a:rPr lang="id-ID" sz="1500" dirty="0" smtClean="0">
                <a:solidFill>
                  <a:schemeClr val="tx1"/>
                </a:solidFill>
              </a:rPr>
              <a:t>untuk membantu otomisasi absensi mahasiswa, di mana terdapat pula </a:t>
            </a:r>
            <a:r>
              <a:rPr lang="en-US" sz="1500" i="1" dirty="0" smtClean="0">
                <a:solidFill>
                  <a:schemeClr val="tx1"/>
                </a:solidFill>
              </a:rPr>
              <a:t>attendance </a:t>
            </a:r>
            <a:r>
              <a:rPr lang="id-ID" sz="1500" i="1" dirty="0" smtClean="0">
                <a:solidFill>
                  <a:schemeClr val="tx1"/>
                </a:solidFill>
              </a:rPr>
              <a:t>verification </a:t>
            </a:r>
            <a:r>
              <a:rPr lang="id-ID" sz="1500" dirty="0" smtClean="0">
                <a:solidFill>
                  <a:schemeClr val="tx1"/>
                </a:solidFill>
              </a:rPr>
              <a:t>untuk menvalidasi absensi mahasiswa.</a:t>
            </a:r>
            <a:endParaRPr lang="en-US" sz="1500" dirty="0" smtClean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sz="1500" dirty="0" smtClean="0">
                <a:solidFill>
                  <a:schemeClr val="tx1"/>
                </a:solidFill>
              </a:rPr>
              <a:t>Pembuatan fitur </a:t>
            </a:r>
            <a:r>
              <a:rPr lang="en-US" sz="1500" i="1" dirty="0" smtClean="0">
                <a:solidFill>
                  <a:schemeClr val="tx1"/>
                </a:solidFill>
              </a:rPr>
              <a:t>edit manual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untuk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id-ID" sz="1500" dirty="0" smtClean="0">
                <a:solidFill>
                  <a:schemeClr val="tx1"/>
                </a:solidFill>
              </a:rPr>
              <a:t>pengawasan dan pengendalian, yakni untuk meng-</a:t>
            </a:r>
            <a:r>
              <a:rPr lang="id-ID" sz="1500" i="1" dirty="0" smtClean="0">
                <a:solidFill>
                  <a:schemeClr val="tx1"/>
                </a:solidFill>
              </a:rPr>
              <a:t>handle</a:t>
            </a:r>
            <a:r>
              <a:rPr lang="id-ID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perubahan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jadwal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atau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mahasiswa</a:t>
            </a:r>
            <a:r>
              <a:rPr lang="en-US" sz="1500" dirty="0" smtClean="0">
                <a:solidFill>
                  <a:schemeClr val="tx1"/>
                </a:solidFill>
              </a:rPr>
              <a:t> yang abnormal.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fitur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reporting </a:t>
            </a:r>
            <a:r>
              <a:rPr lang="en-US" sz="1500" dirty="0" err="1" smtClean="0">
                <a:solidFill>
                  <a:schemeClr val="tx1"/>
                </a:solidFill>
              </a:rPr>
              <a:t>untuk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melaporkan</a:t>
            </a:r>
            <a:r>
              <a:rPr lang="en-US" sz="1500" dirty="0" smtClean="0">
                <a:solidFill>
                  <a:schemeClr val="tx1"/>
                </a:solidFill>
              </a:rPr>
              <a:t> data-data yang </a:t>
            </a:r>
            <a:r>
              <a:rPr lang="en-US" sz="1500" dirty="0" err="1" smtClean="0">
                <a:solidFill>
                  <a:schemeClr val="tx1"/>
                </a:solidFill>
              </a:rPr>
              <a:t>ada</a:t>
            </a:r>
            <a:r>
              <a:rPr lang="en-US" sz="1500" dirty="0" smtClean="0">
                <a:solidFill>
                  <a:schemeClr val="tx1"/>
                </a:solidFill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</a:rPr>
              <a:t>dimulai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dari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jadwal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hingga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keberlangsungan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Binus</a:t>
            </a:r>
            <a:r>
              <a:rPr lang="en-US" sz="15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sistem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pendistribusian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materi</a:t>
            </a:r>
            <a:r>
              <a:rPr lang="en-US" sz="1500" dirty="0" smtClean="0">
                <a:solidFill>
                  <a:schemeClr val="tx1"/>
                </a:solidFill>
              </a:rPr>
              <a:t> yang </a:t>
            </a:r>
            <a:r>
              <a:rPr lang="en-US" sz="1500" dirty="0" err="1" smtClean="0">
                <a:solidFill>
                  <a:schemeClr val="tx1"/>
                </a:solidFill>
              </a:rPr>
              <a:t>digunakan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dosen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pembicara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ketika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Binus</a:t>
            </a:r>
            <a:r>
              <a:rPr lang="en-US" sz="15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sz="1500" dirty="0" smtClean="0">
                <a:solidFill>
                  <a:schemeClr val="tx1"/>
                </a:solidFill>
              </a:rPr>
              <a:t>Pembuatan tampilan yang memungkinkan mahasiswa melihat poin SAT yang akan didapatkan jika mahasiswa mengikuti suatu kegiatan. Selain dari itu, ada pula pembuatan sistem yang dapat mengotomisasi pemberian poin SAT tersebut.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Tujuan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Memudahkan pembuatan jadwal kegiatan-kegaitan yang termasuk ke dalam Binus Festival.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Memfokuskan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penyajian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Binus</a:t>
            </a:r>
            <a:r>
              <a:rPr lang="en-US" dirty="0">
                <a:solidFill>
                  <a:schemeClr val="tx1"/>
                </a:solidFill>
              </a:rPr>
              <a:t> Festival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khusus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Mengotomisasi proses absensi yang selama ini dilakukan secara manual, serta menyediakan fitur yang dapat menangani validasi absensi mahasiswa.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Menyediakan fitur yang memungkinkan </a:t>
            </a:r>
            <a:r>
              <a:rPr lang="id-ID" i="1" dirty="0">
                <a:solidFill>
                  <a:schemeClr val="tx1"/>
                </a:solidFill>
              </a:rPr>
              <a:t>user </a:t>
            </a:r>
            <a:r>
              <a:rPr lang="id-ID" dirty="0">
                <a:solidFill>
                  <a:schemeClr val="tx1"/>
                </a:solidFill>
              </a:rPr>
              <a:t>untuk dapat meng-</a:t>
            </a:r>
            <a:r>
              <a:rPr lang="id-ID" i="1" dirty="0">
                <a:solidFill>
                  <a:schemeClr val="tx1"/>
                </a:solidFill>
              </a:rPr>
              <a:t>handle</a:t>
            </a:r>
            <a:r>
              <a:rPr lang="id-ID" dirty="0">
                <a:solidFill>
                  <a:schemeClr val="tx1"/>
                </a:solidFill>
              </a:rPr>
              <a:t> perubahan jadwal serta mahasiswa yang abnormal.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Menyajikan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report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memenuhi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Memudahkan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mengunduh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diunggah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Menginformasikan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poin</a:t>
            </a:r>
            <a:r>
              <a:rPr lang="en-US" dirty="0">
                <a:solidFill>
                  <a:schemeClr val="tx1"/>
                </a:solidFill>
              </a:rPr>
              <a:t> SAT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id-ID" dirty="0">
                <a:solidFill>
                  <a:schemeClr val="tx1"/>
                </a:solidFill>
              </a:rPr>
              <a:t> jika mengikuti suatu kegiatan di Binus Festival dan mempercepat proses pemberian poin SAT tersebut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1649</TotalTime>
  <Words>900</Words>
  <Application>Microsoft Office PowerPoint</Application>
  <PresentationFormat>On-screen Show (4:3)</PresentationFormat>
  <Paragraphs>57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Implementasi Sistem Binus Festival ke Binusmaya5</vt:lpstr>
      <vt:lpstr>Apa itu Binus Festival?</vt:lpstr>
      <vt:lpstr>Apa itu Binus Festival?</vt:lpstr>
      <vt:lpstr>Masalah Saat Ini</vt:lpstr>
      <vt:lpstr>Masalah Saat Ini</vt:lpstr>
      <vt:lpstr>Masalah Saat Ini</vt:lpstr>
      <vt:lpstr>Rumusan Masalah</vt:lpstr>
      <vt:lpstr>Ruang Lingkup</vt:lpstr>
      <vt:lpstr>Tujuan</vt:lpstr>
      <vt:lpstr>Manfaat</vt:lpstr>
      <vt:lpstr>Kesimpulan</vt:lpstr>
      <vt:lpstr>Demonstrasi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Sistem Binus Festival ke Binusmaya5</dc:title>
  <dc:creator>Associate Member</dc:creator>
  <cp:lastModifiedBy>Associate Member</cp:lastModifiedBy>
  <cp:revision>14</cp:revision>
  <dcterms:created xsi:type="dcterms:W3CDTF">2017-01-31T11:04:37Z</dcterms:created>
  <dcterms:modified xsi:type="dcterms:W3CDTF">2017-02-22T18:19:12Z</dcterms:modified>
</cp:coreProperties>
</file>