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8" roundtripDataSignature="AMtx7miR03M2tIychu39jfWJV229Rh3a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3298" orient="horz"/>
        <p:guide pos="20735" orient="horz"/>
        <p:guide pos="320"/>
        <p:guide pos="2764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2.png"/><Relationship Id="rId3" Type="http://schemas.openxmlformats.org/officeDocument/2006/relationships/image" Target="../media/image7.png"/><Relationship Id="rId4"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 name="Google Shape;6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f8d0b9b82_1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f8d0b9b82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3f8d0b9b82_1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46" name="Shape 46"/>
        <p:cNvGrpSpPr/>
        <p:nvPr/>
      </p:nvGrpSpPr>
      <p:grpSpPr>
        <a:xfrm>
          <a:off x="0" y="0"/>
          <a:ext cx="0" cy="0"/>
          <a:chOff x="0" y="0"/>
          <a:chExt cx="0" cy="0"/>
        </a:xfrm>
      </p:grpSpPr>
      <p:sp>
        <p:nvSpPr>
          <p:cNvPr id="47" name="Google Shape;47;p3"/>
          <p:cNvSpPr txBox="1"/>
          <p:nvPr>
            <p:ph idx="1" type="body"/>
          </p:nvPr>
        </p:nvSpPr>
        <p:spPr>
          <a:xfrm>
            <a:off x="491425" y="6378481"/>
            <a:ext cx="100569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3"/>
          <p:cNvSpPr txBox="1"/>
          <p:nvPr>
            <p:ph idx="2" type="body"/>
          </p:nvPr>
        </p:nvSpPr>
        <p:spPr>
          <a:xfrm>
            <a:off x="509578" y="5548749"/>
            <a:ext cx="100488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3"/>
          <p:cNvSpPr txBox="1"/>
          <p:nvPr>
            <p:ph idx="3" type="body"/>
          </p:nvPr>
        </p:nvSpPr>
        <p:spPr>
          <a:xfrm>
            <a:off x="509576" y="14212513"/>
            <a:ext cx="100506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3"/>
          <p:cNvSpPr txBox="1"/>
          <p:nvPr>
            <p:ph idx="4" type="body"/>
          </p:nvPr>
        </p:nvSpPr>
        <p:spPr>
          <a:xfrm>
            <a:off x="11460161" y="6378481"/>
            <a:ext cx="100488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3"/>
          <p:cNvSpPr txBox="1"/>
          <p:nvPr>
            <p:ph idx="5" type="body"/>
          </p:nvPr>
        </p:nvSpPr>
        <p:spPr>
          <a:xfrm>
            <a:off x="11460162" y="5548749"/>
            <a:ext cx="100488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3"/>
          <p:cNvSpPr txBox="1"/>
          <p:nvPr>
            <p:ph idx="6" type="body"/>
          </p:nvPr>
        </p:nvSpPr>
        <p:spPr>
          <a:xfrm>
            <a:off x="22385343" y="6378481"/>
            <a:ext cx="100488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3"/>
          <p:cNvSpPr txBox="1"/>
          <p:nvPr>
            <p:ph idx="7" type="body"/>
          </p:nvPr>
        </p:nvSpPr>
        <p:spPr>
          <a:xfrm>
            <a:off x="22377404" y="5548749"/>
            <a:ext cx="100584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3"/>
          <p:cNvSpPr txBox="1"/>
          <p:nvPr>
            <p:ph idx="8" type="body"/>
          </p:nvPr>
        </p:nvSpPr>
        <p:spPr>
          <a:xfrm>
            <a:off x="33358541" y="5548749"/>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3"/>
          <p:cNvSpPr txBox="1"/>
          <p:nvPr>
            <p:ph idx="9" type="body"/>
          </p:nvPr>
        </p:nvSpPr>
        <p:spPr>
          <a:xfrm>
            <a:off x="33358541" y="6378481"/>
            <a:ext cx="100470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3"/>
          <p:cNvSpPr txBox="1"/>
          <p:nvPr>
            <p:ph idx="13" type="body"/>
          </p:nvPr>
        </p:nvSpPr>
        <p:spPr>
          <a:xfrm>
            <a:off x="33358541" y="14272738"/>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3"/>
          <p:cNvSpPr txBox="1"/>
          <p:nvPr>
            <p:ph idx="14" type="body"/>
          </p:nvPr>
        </p:nvSpPr>
        <p:spPr>
          <a:xfrm>
            <a:off x="33358541" y="15011402"/>
            <a:ext cx="100521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3"/>
          <p:cNvSpPr txBox="1"/>
          <p:nvPr>
            <p:ph idx="15" type="body"/>
          </p:nvPr>
        </p:nvSpPr>
        <p:spPr>
          <a:xfrm>
            <a:off x="33358541" y="25679401"/>
            <a:ext cx="10047000" cy="753900"/>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3"/>
          <p:cNvSpPr txBox="1"/>
          <p:nvPr>
            <p:ph idx="16" type="body"/>
          </p:nvPr>
        </p:nvSpPr>
        <p:spPr>
          <a:xfrm>
            <a:off x="33358541" y="26433446"/>
            <a:ext cx="100521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3"/>
          <p:cNvSpPr txBox="1"/>
          <p:nvPr>
            <p:ph idx="17" type="body"/>
          </p:nvPr>
        </p:nvSpPr>
        <p:spPr>
          <a:xfrm>
            <a:off x="491425" y="14951552"/>
            <a:ext cx="10056900" cy="846300"/>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3"/>
          <p:cNvSpPr txBox="1"/>
          <p:nvPr>
            <p:ph idx="18" type="body"/>
          </p:nvPr>
        </p:nvSpPr>
        <p:spPr>
          <a:xfrm>
            <a:off x="5932593" y="3383947"/>
            <a:ext cx="31998900" cy="12801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3"/>
          <p:cNvSpPr txBox="1"/>
          <p:nvPr>
            <p:ph idx="19" type="body"/>
          </p:nvPr>
        </p:nvSpPr>
        <p:spPr>
          <a:xfrm>
            <a:off x="5932593" y="2103787"/>
            <a:ext cx="31998900" cy="12801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3"/>
          <p:cNvSpPr txBox="1"/>
          <p:nvPr>
            <p:ph idx="20" type="body"/>
          </p:nvPr>
        </p:nvSpPr>
        <p:spPr>
          <a:xfrm>
            <a:off x="5932593" y="465813"/>
            <a:ext cx="31998900" cy="16380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xml"/><Relationship Id="rId11" Type="http://schemas.openxmlformats.org/officeDocument/2006/relationships/oleObject" Target="../embeddings/oleObject3.bin"/><Relationship Id="rId22" Type="http://schemas.openxmlformats.org/officeDocument/2006/relationships/vmlDrawing" Target="../drawings/vmlDrawing1.vml"/><Relationship Id="rId10" Type="http://schemas.openxmlformats.org/officeDocument/2006/relationships/image" Target="../media/image12.png"/><Relationship Id="rId21" Type="http://schemas.openxmlformats.org/officeDocument/2006/relationships/theme" Target="../theme/theme1.xml"/><Relationship Id="rId13" Type="http://schemas.openxmlformats.org/officeDocument/2006/relationships/image" Target="../media/image7.png"/><Relationship Id="rId12" Type="http://schemas.openxmlformats.org/officeDocument/2006/relationships/oleObject" Target="../embeddings/oleObject3.bin"/><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oleObject" Target="../embeddings/oleObject2.bin"/><Relationship Id="rId15" Type="http://schemas.openxmlformats.org/officeDocument/2006/relationships/oleObject" Target="../embeddings/oleObject4.bin"/><Relationship Id="rId14" Type="http://schemas.openxmlformats.org/officeDocument/2006/relationships/image" Target="../media/image5.png"/><Relationship Id="rId17" Type="http://schemas.openxmlformats.org/officeDocument/2006/relationships/image" Target="../media/image9.png"/><Relationship Id="rId16" Type="http://schemas.openxmlformats.org/officeDocument/2006/relationships/oleObject" Target="../embeddings/oleObject4.bin"/><Relationship Id="rId5" Type="http://schemas.openxmlformats.org/officeDocument/2006/relationships/oleObject" Target="../embeddings/oleObject1.bin"/><Relationship Id="rId19" Type="http://schemas.openxmlformats.org/officeDocument/2006/relationships/image" Target="../media/image6.jpg"/><Relationship Id="rId6" Type="http://schemas.openxmlformats.org/officeDocument/2006/relationships/oleObject" Target="../embeddings/oleObject1.bin"/><Relationship Id="rId18"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8.png"/><Relationship Id="rId8"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4F5C"/>
            </a:gs>
            <a:gs pos="34000">
              <a:srgbClr val="B3BBC9"/>
            </a:gs>
            <a:gs pos="100000">
              <a:srgbClr val="E1E7F4"/>
            </a:gs>
          </a:gsLst>
          <a:lin ang="16200038" scaled="0"/>
        </a:gradFill>
      </p:bgPr>
    </p:bg>
    <p:spTree>
      <p:nvGrpSpPr>
        <p:cNvPr id="9"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rgbClr val="3C43A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1" name="Google Shape;11;p2"/>
          <p:cNvSpPr/>
          <p:nvPr/>
        </p:nvSpPr>
        <p:spPr>
          <a:xfrm>
            <a:off x="0" y="4800600"/>
            <a:ext cx="43891200" cy="45600"/>
          </a:xfrm>
          <a:prstGeom prst="rect">
            <a:avLst/>
          </a:prstGeom>
          <a:solidFill>
            <a:schemeClr val="lt1"/>
          </a:solidFill>
          <a:ln cap="flat" cmpd="sng" w="152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2" name="Google Shape;12;p2"/>
          <p:cNvSpPr txBox="1"/>
          <p:nvPr/>
        </p:nvSpPr>
        <p:spPr>
          <a:xfrm>
            <a:off x="1567305" y="32315729"/>
            <a:ext cx="2514600" cy="336900"/>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3" name="Google Shape;13;p2"/>
          <p:cNvSpPr/>
          <p:nvPr/>
        </p:nvSpPr>
        <p:spPr>
          <a:xfrm>
            <a:off x="477824" y="5475145"/>
            <a:ext cx="10058400" cy="26736600"/>
          </a:xfrm>
          <a:prstGeom prst="roundRect">
            <a:avLst>
              <a:gd fmla="val 4178" name="adj"/>
            </a:avLst>
          </a:prstGeom>
          <a:gradFill>
            <a:gsLst>
              <a:gs pos="0">
                <a:srgbClr val="F0BB18"/>
              </a:gs>
              <a:gs pos="34000">
                <a:srgbClr val="B3BBC9"/>
              </a:gs>
              <a:gs pos="100000">
                <a:srgbClr val="E1E7F4"/>
              </a:gs>
            </a:gsLst>
            <a:lin ang="16198662" scaled="0"/>
          </a:gradFill>
          <a:ln cap="flat" cmpd="sng" w="25400">
            <a:solidFill>
              <a:srgbClr val="2C3F71">
                <a:alpha val="5765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11439521" y="5475145"/>
            <a:ext cx="10058400" cy="26736600"/>
          </a:xfrm>
          <a:prstGeom prst="roundRect">
            <a:avLst>
              <a:gd fmla="val 4494" name="adj"/>
            </a:avLst>
          </a:prstGeom>
          <a:gradFill>
            <a:gsLst>
              <a:gs pos="0">
                <a:srgbClr val="F0BB18"/>
              </a:gs>
              <a:gs pos="34000">
                <a:srgbClr val="B3BBC9"/>
              </a:gs>
              <a:gs pos="100000">
                <a:srgbClr val="E1E7F4"/>
              </a:gs>
            </a:gsLst>
            <a:lin ang="16198662" scaled="0"/>
          </a:gradFill>
          <a:ln cap="flat" cmpd="sng" w="25400">
            <a:solidFill>
              <a:srgbClr val="2C3F71">
                <a:alpha val="5765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Google Shape;15;p2"/>
          <p:cNvSpPr/>
          <p:nvPr/>
        </p:nvSpPr>
        <p:spPr>
          <a:xfrm>
            <a:off x="22401218" y="5475145"/>
            <a:ext cx="10058400" cy="26736600"/>
          </a:xfrm>
          <a:prstGeom prst="roundRect">
            <a:avLst>
              <a:gd fmla="val 4810" name="adj"/>
            </a:avLst>
          </a:prstGeom>
          <a:gradFill>
            <a:gsLst>
              <a:gs pos="0">
                <a:srgbClr val="F0BB18"/>
              </a:gs>
              <a:gs pos="34000">
                <a:srgbClr val="B3BBC9"/>
              </a:gs>
              <a:gs pos="100000">
                <a:srgbClr val="E1E7F4"/>
              </a:gs>
            </a:gsLst>
            <a:lin ang="16198662" scaled="0"/>
          </a:gradFill>
          <a:ln cap="flat" cmpd="sng" w="25400">
            <a:solidFill>
              <a:srgbClr val="2C3F71">
                <a:alpha val="5765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6" name="Google Shape;16;p2"/>
          <p:cNvSpPr/>
          <p:nvPr/>
        </p:nvSpPr>
        <p:spPr>
          <a:xfrm>
            <a:off x="33362914" y="5475145"/>
            <a:ext cx="10058400" cy="26736600"/>
          </a:xfrm>
          <a:prstGeom prst="roundRect">
            <a:avLst>
              <a:gd fmla="val 3863" name="adj"/>
            </a:avLst>
          </a:prstGeom>
          <a:gradFill>
            <a:gsLst>
              <a:gs pos="0">
                <a:srgbClr val="F0BB18"/>
              </a:gs>
              <a:gs pos="34000">
                <a:srgbClr val="B3BBC9"/>
              </a:gs>
              <a:gs pos="100000">
                <a:srgbClr val="E1E7F4"/>
              </a:gs>
            </a:gsLst>
            <a:lin ang="16198662" scaled="0"/>
          </a:gradFill>
          <a:ln cap="flat" cmpd="sng" w="25400">
            <a:solidFill>
              <a:srgbClr val="2C3F71">
                <a:alpha val="5765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7" name="Google Shape;17;p2"/>
          <p:cNvGrpSpPr/>
          <p:nvPr/>
        </p:nvGrpSpPr>
        <p:grpSpPr>
          <a:xfrm>
            <a:off x="-11225189" y="-1"/>
            <a:ext cx="11018753" cy="32918400"/>
            <a:chOff x="-11225189" y="-1"/>
            <a:chExt cx="11018753" cy="32918400"/>
          </a:xfrm>
        </p:grpSpPr>
        <p:sp>
          <p:nvSpPr>
            <p:cNvPr id="18" name="Google Shape;18;p2"/>
            <p:cNvSpPr/>
            <p:nvPr/>
          </p:nvSpPr>
          <p:spPr>
            <a:xfrm>
              <a:off x="-11216136" y="-1"/>
              <a:ext cx="11009700" cy="3291840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9" name="Google Shape;19;p2"/>
            <p:cNvCxnSpPr/>
            <p:nvPr/>
          </p:nvCxnSpPr>
          <p:spPr>
            <a:xfrm>
              <a:off x="-11225189" y="8422500"/>
              <a:ext cx="10999800" cy="3300"/>
            </a:xfrm>
            <a:prstGeom prst="straightConnector1">
              <a:avLst/>
            </a:prstGeom>
            <a:noFill/>
            <a:ln cap="flat" cmpd="sng" w="9525">
              <a:solidFill>
                <a:srgbClr val="FFC000"/>
              </a:solidFill>
              <a:prstDash val="solid"/>
              <a:round/>
              <a:headEnd len="sm" w="sm" type="none"/>
              <a:tailEnd len="sm" w="sm" type="none"/>
            </a:ln>
          </p:spPr>
        </p:cxnSp>
        <p:pic>
          <p:nvPicPr>
            <p:cNvPr id="20" name="Google Shape;20;p2"/>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21" name="Google Shape;21;p2"/>
            <p:cNvPicPr preferRelativeResize="0"/>
            <p:nvPr/>
          </p:nvPicPr>
          <p:blipFill rotWithShape="1">
            <a:blip r:embed="rId2">
              <a:alphaModFix/>
            </a:blip>
            <a:srcRect b="0" l="0" r="0" t="0"/>
            <a:stretch/>
          </p:blipFill>
          <p:spPr>
            <a:xfrm>
              <a:off x="-10732765" y="15696927"/>
              <a:ext cx="9986807" cy="1053596"/>
            </a:xfrm>
            <a:prstGeom prst="rect">
              <a:avLst/>
            </a:prstGeom>
            <a:noFill/>
            <a:ln>
              <a:noFill/>
            </a:ln>
          </p:spPr>
        </p:pic>
        <p:grpSp>
          <p:nvGrpSpPr>
            <p:cNvPr id="22" name="Google Shape;22;p2"/>
            <p:cNvGrpSpPr/>
            <p:nvPr/>
          </p:nvGrpSpPr>
          <p:grpSpPr>
            <a:xfrm>
              <a:off x="-9745089" y="23541503"/>
              <a:ext cx="7531210" cy="2120415"/>
              <a:chOff x="-4470427" y="11016658"/>
              <a:chExt cx="3470764" cy="974187"/>
            </a:xfrm>
          </p:grpSpPr>
          <p:grpSp>
            <p:nvGrpSpPr>
              <p:cNvPr id="23" name="Google Shape;23;p2"/>
              <p:cNvGrpSpPr/>
              <p:nvPr/>
            </p:nvGrpSpPr>
            <p:grpSpPr>
              <a:xfrm>
                <a:off x="-2783366" y="11060444"/>
                <a:ext cx="624455" cy="893563"/>
                <a:chOff x="-3958697" y="11117435"/>
                <a:chExt cx="779400" cy="1280543"/>
              </a:xfrm>
            </p:grpSpPr>
            <p:pic>
              <p:nvPicPr>
                <p:cNvPr id="24" name="Google Shape;24;p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5" name="Google Shape;25;p2"/>
                <p:cNvSpPr txBox="1"/>
                <p:nvPr/>
              </p:nvSpPr>
              <p:spPr>
                <a:xfrm>
                  <a:off x="-3958697" y="12114178"/>
                  <a:ext cx="779400" cy="283800"/>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a:p>
              </p:txBody>
            </p:sp>
          </p:grpSp>
          <p:grpSp>
            <p:nvGrpSpPr>
              <p:cNvPr id="26" name="Google Shape;26;p2"/>
              <p:cNvGrpSpPr/>
              <p:nvPr/>
            </p:nvGrpSpPr>
            <p:grpSpPr>
              <a:xfrm>
                <a:off x="-2033200" y="11061042"/>
                <a:ext cx="1033537" cy="893536"/>
                <a:chOff x="-2921738" y="11200127"/>
                <a:chExt cx="1420279" cy="1227891"/>
              </a:xfrm>
            </p:grpSpPr>
            <p:pic>
              <p:nvPicPr>
                <p:cNvPr id="27" name="Google Shape;27;p2"/>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8" name="Google Shape;28;p2"/>
                <p:cNvSpPr txBox="1"/>
                <p:nvPr/>
              </p:nvSpPr>
              <p:spPr>
                <a:xfrm>
                  <a:off x="-2918991" y="12175418"/>
                  <a:ext cx="1417500" cy="252600"/>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9" name="Google Shape;29;p2"/>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30" name="Google Shape;30;p2"/>
              <p:cNvSpPr txBox="1"/>
              <p:nvPr/>
            </p:nvSpPr>
            <p:spPr>
              <a:xfrm>
                <a:off x="-4440600" y="11665645"/>
                <a:ext cx="1035600" cy="325200"/>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1" name="Google Shape;31;p2"/>
            <p:cNvGrpSpPr/>
            <p:nvPr/>
          </p:nvGrpSpPr>
          <p:grpSpPr>
            <a:xfrm>
              <a:off x="-10398895" y="27752054"/>
              <a:ext cx="9323051" cy="2453295"/>
              <a:chOff x="-4754996" y="12734142"/>
              <a:chExt cx="4296535" cy="1127122"/>
            </a:xfrm>
          </p:grpSpPr>
          <p:graphicFrame>
            <p:nvGraphicFramePr>
              <p:cNvPr id="32" name="Google Shape;32;p2"/>
              <p:cNvGraphicFramePr/>
              <p:nvPr/>
            </p:nvGraphicFramePr>
            <p:xfrm>
              <a:off x="-4533347" y="12734142"/>
              <a:ext cx="1828801" cy="1117599"/>
            </p:xfrm>
            <a:graphic>
              <a:graphicData uri="http://schemas.openxmlformats.org/presentationml/2006/ole">
                <mc:AlternateContent>
                  <mc:Choice Requires="v">
                    <p:oleObj r:id="rId5" imgH="1117599" imgW="1828801" progId="Photoshop.Image.13" spid="_x0000_s1">
                      <p:embed/>
                    </p:oleObj>
                  </mc:Choice>
                  <mc:Fallback>
                    <p:oleObj r:id="rId6" imgH="1117599" imgW="1828801" progId="Photoshop.Image.13">
                      <p:embed/>
                      <p:pic>
                        <p:nvPicPr>
                          <p:cNvPr id="32" name="Google Shape;32;p2"/>
                          <p:cNvPicPr preferRelativeResize="0"/>
                          <p:nvPr/>
                        </p:nvPicPr>
                        <p:blipFill rotWithShape="1">
                          <a:blip r:embed="rId7">
                            <a:alphaModFix/>
                          </a:blip>
                          <a:srcRect b="0" l="0" r="0" t="0"/>
                          <a:stretch/>
                        </p:blipFill>
                        <p:spPr>
                          <a:xfrm>
                            <a:off x="-4533347" y="12734142"/>
                            <a:ext cx="1828801" cy="1117599"/>
                          </a:xfrm>
                          <a:prstGeom prst="rect">
                            <a:avLst/>
                          </a:prstGeom>
                          <a:noFill/>
                          <a:ln>
                            <a:noFill/>
                          </a:ln>
                        </p:spPr>
                      </p:pic>
                    </p:oleObj>
                  </mc:Fallback>
                </mc:AlternateContent>
              </a:graphicData>
            </a:graphic>
          </p:graphicFrame>
          <p:graphicFrame>
            <p:nvGraphicFramePr>
              <p:cNvPr id="33" name="Google Shape;33;p2"/>
              <p:cNvGraphicFramePr/>
              <p:nvPr/>
            </p:nvGraphicFramePr>
            <p:xfrm>
              <a:off x="-2456641" y="12737835"/>
              <a:ext cx="1828801" cy="1117599"/>
            </p:xfrm>
            <a:graphic>
              <a:graphicData uri="http://schemas.openxmlformats.org/presentationml/2006/ole">
                <mc:AlternateContent>
                  <mc:Choice Requires="v">
                    <p:oleObj r:id="rId8" imgH="1117599" imgW="1828801" progId="Photoshop.Image.13" spid="_x0000_s2">
                      <p:embed/>
                    </p:oleObj>
                  </mc:Choice>
                  <mc:Fallback>
                    <p:oleObj r:id="rId9" imgH="1117599" imgW="1828801" progId="Photoshop.Image.13">
                      <p:embed/>
                      <p:pic>
                        <p:nvPicPr>
                          <p:cNvPr id="33" name="Google Shape;33;p2"/>
                          <p:cNvPicPr preferRelativeResize="0"/>
                          <p:nvPr/>
                        </p:nvPicPr>
                        <p:blipFill rotWithShape="1">
                          <a:blip r:embed="rId10">
                            <a:alphaModFix/>
                          </a:blip>
                          <a:srcRect b="0" l="0" r="0" t="0"/>
                          <a:stretch/>
                        </p:blipFill>
                        <p:spPr>
                          <a:xfrm>
                            <a:off x="-2456641" y="12737835"/>
                            <a:ext cx="1828801" cy="1117599"/>
                          </a:xfrm>
                          <a:prstGeom prst="rect">
                            <a:avLst/>
                          </a:prstGeom>
                          <a:noFill/>
                          <a:ln>
                            <a:noFill/>
                          </a:ln>
                        </p:spPr>
                      </p:pic>
                    </p:oleObj>
                  </mc:Fallback>
                </mc:AlternateContent>
              </a:graphicData>
            </a:graphic>
          </p:graphicFrame>
          <p:sp>
            <p:nvSpPr>
              <p:cNvPr id="34" name="Google Shape;34;p2"/>
              <p:cNvSpPr txBox="1"/>
              <p:nvPr/>
            </p:nvSpPr>
            <p:spPr>
              <a:xfrm rot="-5400000">
                <a:off x="-5235746" y="13214988"/>
                <a:ext cx="1117500" cy="156000"/>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5" name="Google Shape;35;p2"/>
              <p:cNvSpPr txBox="1"/>
              <p:nvPr/>
            </p:nvSpPr>
            <p:spPr>
              <a:xfrm rot="-5400000">
                <a:off x="-1095211" y="13224514"/>
                <a:ext cx="1117500" cy="156000"/>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a:p>
            </p:txBody>
          </p:sp>
        </p:grpSp>
      </p:grpSp>
      <p:grpSp>
        <p:nvGrpSpPr>
          <p:cNvPr id="36" name="Google Shape;36;p2"/>
          <p:cNvGrpSpPr/>
          <p:nvPr/>
        </p:nvGrpSpPr>
        <p:grpSpPr>
          <a:xfrm>
            <a:off x="44157839" y="-55065"/>
            <a:ext cx="11062200" cy="32973600"/>
            <a:chOff x="44157839" y="-55065"/>
            <a:chExt cx="11062200" cy="32973600"/>
          </a:xfrm>
        </p:grpSpPr>
        <p:sp>
          <p:nvSpPr>
            <p:cNvPr id="37" name="Google Shape;37;p2"/>
            <p:cNvSpPr/>
            <p:nvPr/>
          </p:nvSpPr>
          <p:spPr>
            <a:xfrm>
              <a:off x="44157839" y="-55065"/>
              <a:ext cx="11062200" cy="3297360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7"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38" name="Google Shape;38;p2"/>
            <p:cNvGraphicFramePr/>
            <p:nvPr/>
          </p:nvGraphicFramePr>
          <p:xfrm>
            <a:off x="46915679" y="3349444"/>
            <a:ext cx="5586150" cy="2063773"/>
          </p:xfrm>
          <a:graphic>
            <a:graphicData uri="http://schemas.openxmlformats.org/presentationml/2006/ole">
              <mc:AlternateContent>
                <mc:Choice Requires="v">
                  <p:oleObj r:id="rId11" imgH="2063773" imgW="5586150" progId="Photoshop.Image.13" spid="_x0000_s3">
                    <p:embed/>
                  </p:oleObj>
                </mc:Choice>
                <mc:Fallback>
                  <p:oleObj r:id="rId12" imgH="2063773" imgW="5586150" progId="Photoshop.Image.13">
                    <p:embed/>
                    <p:pic>
                      <p:nvPicPr>
                        <p:cNvPr id="38" name="Google Shape;38;p2"/>
                        <p:cNvPicPr preferRelativeResize="0"/>
                        <p:nvPr/>
                      </p:nvPicPr>
                      <p:blipFill rotWithShape="1">
                        <a:blip r:embed="rId13">
                          <a:alphaModFix/>
                        </a:blip>
                        <a:srcRect b="0" l="0" r="0" t="0"/>
                        <a:stretch/>
                      </p:blipFill>
                      <p:spPr>
                        <a:xfrm>
                          <a:off x="46915679" y="3349444"/>
                          <a:ext cx="5586150" cy="2063773"/>
                        </a:xfrm>
                        <a:prstGeom prst="rect">
                          <a:avLst/>
                        </a:prstGeom>
                        <a:noFill/>
                        <a:ln>
                          <a:noFill/>
                        </a:ln>
                      </p:spPr>
                    </p:pic>
                  </p:oleObj>
                </mc:Fallback>
              </mc:AlternateContent>
            </a:graphicData>
          </a:graphic>
        </p:graphicFrame>
        <p:pic>
          <p:nvPicPr>
            <p:cNvPr id="39" name="Google Shape;39;p2"/>
            <p:cNvPicPr preferRelativeResize="0"/>
            <p:nvPr/>
          </p:nvPicPr>
          <p:blipFill rotWithShape="1">
            <a:blip r:embed="rId14">
              <a:alphaModFix/>
            </a:blip>
            <a:srcRect b="0" l="0" r="0" t="0"/>
            <a:stretch/>
          </p:blipFill>
          <p:spPr>
            <a:xfrm>
              <a:off x="44621819" y="7740040"/>
              <a:ext cx="2969584" cy="1370577"/>
            </a:xfrm>
            <a:prstGeom prst="rect">
              <a:avLst/>
            </a:prstGeom>
            <a:noFill/>
            <a:ln>
              <a:noFill/>
            </a:ln>
          </p:spPr>
        </p:pic>
        <p:graphicFrame>
          <p:nvGraphicFramePr>
            <p:cNvPr id="40" name="Google Shape;40;p2"/>
            <p:cNvGraphicFramePr/>
            <p:nvPr/>
          </p:nvGraphicFramePr>
          <p:xfrm>
            <a:off x="44629619" y="12347263"/>
            <a:ext cx="1482265" cy="992162"/>
          </p:xfrm>
          <a:graphic>
            <a:graphicData uri="http://schemas.openxmlformats.org/presentationml/2006/ole">
              <mc:AlternateContent>
                <mc:Choice Requires="v">
                  <p:oleObj r:id="rId15" imgH="992162" imgW="1482265" progId="Photoshop.Image.13" spid="_x0000_s4">
                    <p:embed/>
                  </p:oleObj>
                </mc:Choice>
                <mc:Fallback>
                  <p:oleObj r:id="rId16" imgH="992162" imgW="1482265" progId="Photoshop.Image.13">
                    <p:embed/>
                    <p:pic>
                      <p:nvPicPr>
                        <p:cNvPr id="40" name="Google Shape;40;p2"/>
                        <p:cNvPicPr preferRelativeResize="0"/>
                        <p:nvPr/>
                      </p:nvPicPr>
                      <p:blipFill rotWithShape="1">
                        <a:blip r:embed="rId17">
                          <a:alphaModFix/>
                        </a:blip>
                        <a:srcRect b="0" l="0" r="0" t="0"/>
                        <a:stretch/>
                      </p:blipFill>
                      <p:spPr>
                        <a:xfrm>
                          <a:off x="44629619" y="12347263"/>
                          <a:ext cx="1482265" cy="992162"/>
                        </a:xfrm>
                        <a:prstGeom prst="rect">
                          <a:avLst/>
                        </a:prstGeom>
                        <a:noFill/>
                        <a:ln>
                          <a:noFill/>
                        </a:ln>
                      </p:spPr>
                    </p:pic>
                  </p:oleObj>
                </mc:Fallback>
              </mc:AlternateContent>
            </a:graphicData>
          </a:graphic>
        </p:graphicFrame>
        <p:grpSp>
          <p:nvGrpSpPr>
            <p:cNvPr id="41" name="Google Shape;41;p2"/>
            <p:cNvGrpSpPr/>
            <p:nvPr/>
          </p:nvGrpSpPr>
          <p:grpSpPr>
            <a:xfrm>
              <a:off x="44485223" y="29413150"/>
              <a:ext cx="10353786" cy="1265416"/>
              <a:chOff x="44200453" y="28362386"/>
              <a:chExt cx="9771410" cy="1090500"/>
            </a:xfrm>
          </p:grpSpPr>
          <p:sp>
            <p:nvSpPr>
              <p:cNvPr id="42" name="Google Shape;42;p2"/>
              <p:cNvSpPr/>
              <p:nvPr/>
            </p:nvSpPr>
            <p:spPr>
              <a:xfrm>
                <a:off x="44200453" y="28362386"/>
                <a:ext cx="9771300" cy="10905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3" name="Google Shape;43;p2">
                <a:hlinkClick r:id="rId18"/>
              </p:cNvPr>
              <p:cNvPicPr preferRelativeResize="0"/>
              <p:nvPr/>
            </p:nvPicPr>
            <p:blipFill rotWithShape="1">
              <a:blip r:embed="rId19">
                <a:alphaModFix/>
              </a:blip>
              <a:srcRect b="0" l="0" r="0" t="0"/>
              <a:stretch/>
            </p:blipFill>
            <p:spPr>
              <a:xfrm>
                <a:off x="44326393" y="28460718"/>
                <a:ext cx="914401" cy="914399"/>
              </a:xfrm>
              <a:prstGeom prst="rect">
                <a:avLst/>
              </a:prstGeom>
              <a:noFill/>
              <a:ln>
                <a:noFill/>
              </a:ln>
            </p:spPr>
          </p:pic>
          <p:sp>
            <p:nvSpPr>
              <p:cNvPr id="44" name="Google Shape;44;p2"/>
              <p:cNvSpPr txBox="1"/>
              <p:nvPr/>
            </p:nvSpPr>
            <p:spPr>
              <a:xfrm>
                <a:off x="45300663" y="28552305"/>
                <a:ext cx="8671200" cy="71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5" name="Google Shape;45;p2"/>
            <p:cNvSpPr txBox="1"/>
            <p:nvPr/>
          </p:nvSpPr>
          <p:spPr>
            <a:xfrm>
              <a:off x="44262808" y="31169782"/>
              <a:ext cx="6870300" cy="1399500"/>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1B69"/>
            </a:gs>
            <a:gs pos="34000">
              <a:srgbClr val="B3BBC9"/>
            </a:gs>
            <a:gs pos="100000">
              <a:srgbClr val="E1E7F4"/>
            </a:gs>
          </a:gsLst>
          <a:lin ang="16200038" scaled="0"/>
        </a:gradFill>
      </p:bgPr>
    </p:bg>
    <p:spTree>
      <p:nvGrpSpPr>
        <p:cNvPr id="68" name="Shape 68"/>
        <p:cNvGrpSpPr/>
        <p:nvPr/>
      </p:nvGrpSpPr>
      <p:grpSpPr>
        <a:xfrm>
          <a:off x="0" y="0"/>
          <a:ext cx="0" cy="0"/>
          <a:chOff x="0" y="0"/>
          <a:chExt cx="0" cy="0"/>
        </a:xfrm>
      </p:grpSpPr>
      <p:sp>
        <p:nvSpPr>
          <p:cNvPr id="69" name="Google Shape;69;p1"/>
          <p:cNvSpPr txBox="1"/>
          <p:nvPr>
            <p:ph idx="2" type="body"/>
          </p:nvPr>
        </p:nvSpPr>
        <p:spPr>
          <a:xfrm>
            <a:off x="612925" y="5548750"/>
            <a:ext cx="9841800" cy="300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ABSTRACT</a:t>
            </a:r>
            <a:endParaRPr>
              <a:solidFill>
                <a:schemeClr val="dk2"/>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b="0" lang="en-US" sz="3100" u="none">
                <a:solidFill>
                  <a:schemeClr val="dk1"/>
                </a:solidFill>
                <a:latin typeface="Arial"/>
                <a:ea typeface="Arial"/>
                <a:cs typeface="Arial"/>
                <a:sym typeface="Arial"/>
              </a:rPr>
              <a:t>Developing a ingredients recommendation menu system to restaurants based on the restaurant data and/or city food purchase data to help and change the way restaurants build their menu. </a:t>
            </a:r>
            <a:endParaRPr>
              <a:solidFill>
                <a:schemeClr val="dk2"/>
              </a:solidFill>
              <a:latin typeface="Arial"/>
              <a:ea typeface="Arial"/>
              <a:cs typeface="Arial"/>
              <a:sym typeface="Arial"/>
            </a:endParaRPr>
          </a:p>
        </p:txBody>
      </p:sp>
      <p:sp>
        <p:nvSpPr>
          <p:cNvPr id="70" name="Google Shape;70;p1"/>
          <p:cNvSpPr txBox="1"/>
          <p:nvPr>
            <p:ph idx="3" type="body"/>
          </p:nvPr>
        </p:nvSpPr>
        <p:spPr>
          <a:xfrm>
            <a:off x="603500" y="18255750"/>
            <a:ext cx="9795600" cy="6846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PROJECT </a:t>
            </a:r>
            <a:r>
              <a:rPr lang="en-US">
                <a:solidFill>
                  <a:schemeClr val="dk2"/>
                </a:solidFill>
                <a:latin typeface="Arial"/>
                <a:ea typeface="Arial"/>
                <a:cs typeface="Arial"/>
                <a:sym typeface="Arial"/>
              </a:rPr>
              <a:t>METHODOLOGY</a:t>
            </a:r>
            <a:endParaRPr>
              <a:solidFill>
                <a:schemeClr val="dk2"/>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b="0" lang="en-US" sz="3100" u="none">
                <a:solidFill>
                  <a:schemeClr val="dk1"/>
                </a:solidFill>
                <a:latin typeface="Arial"/>
                <a:ea typeface="Arial"/>
                <a:cs typeface="Arial"/>
                <a:sym typeface="Arial"/>
              </a:rPr>
              <a:t>We will use the CRISP-DM model to build our project. CRISP DM is the abbreviation for Cross Industry Standard Process for Data Mining. CRISP-DM will break down the data mining project into six phases, they are:</a:t>
            </a:r>
            <a:endParaRPr b="0" sz="15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Business understanding - 1st Phase</a:t>
            </a:r>
            <a:endParaRPr b="0" sz="31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Data understanding - 2nd Phase</a:t>
            </a:r>
            <a:endParaRPr b="0" sz="31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Data preparation - 3rd Phase</a:t>
            </a:r>
            <a:endParaRPr b="0" sz="31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Modelling - 4th Phase</a:t>
            </a:r>
            <a:endParaRPr b="0" sz="31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Evaluation - 5th Phase</a:t>
            </a:r>
            <a:endParaRPr b="0" sz="3100" u="non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Deployment - 6th Phase</a:t>
            </a:r>
            <a:endParaRPr>
              <a:solidFill>
                <a:schemeClr val="dk2"/>
              </a:solidFill>
              <a:latin typeface="Arial"/>
              <a:ea typeface="Arial"/>
              <a:cs typeface="Arial"/>
              <a:sym typeface="Arial"/>
            </a:endParaRPr>
          </a:p>
        </p:txBody>
      </p:sp>
      <p:sp>
        <p:nvSpPr>
          <p:cNvPr id="71" name="Google Shape;71;p1"/>
          <p:cNvSpPr txBox="1"/>
          <p:nvPr>
            <p:ph idx="5" type="body"/>
          </p:nvPr>
        </p:nvSpPr>
        <p:spPr>
          <a:xfrm>
            <a:off x="11502625" y="5548750"/>
            <a:ext cx="9945000" cy="70380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BUSINESS  UNDERSTANDING</a:t>
            </a:r>
            <a:endParaRPr>
              <a:solidFill>
                <a:schemeClr val="dk2"/>
              </a:solidFill>
              <a:latin typeface="Arial"/>
              <a:ea typeface="Arial"/>
              <a:cs typeface="Arial"/>
              <a:sym typeface="Arial"/>
            </a:endParaRPr>
          </a:p>
          <a:p>
            <a:pPr indent="0" lvl="0" marL="0" rtl="0" algn="just">
              <a:spcBef>
                <a:spcPts val="1000"/>
              </a:spcBef>
              <a:spcAft>
                <a:spcPts val="0"/>
              </a:spcAft>
              <a:buClr>
                <a:schemeClr val="dk1"/>
              </a:buClr>
              <a:buSzPts val="2400"/>
              <a:buFont typeface="Arial"/>
              <a:buNone/>
            </a:pPr>
            <a:r>
              <a:rPr b="0" lang="en-US" sz="3100" u="none">
                <a:solidFill>
                  <a:schemeClr val="dk1"/>
                </a:solidFill>
                <a:latin typeface="Arial"/>
                <a:ea typeface="Arial"/>
                <a:cs typeface="Arial"/>
                <a:sym typeface="Arial"/>
              </a:rPr>
              <a:t>In this phase of the CRISP-DM process will be to determine the business objectives of our project, we will evaluate the aspects of the situation to produce the project plan, and from this which tools, datasets and machine learning will be used.</a:t>
            </a:r>
            <a:endParaRPr sz="3100" u="none">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Our business proposal is to help chefs to create dishes for their restaurants with more accuracy and higher probability to be ordered by their customers. </a:t>
            </a:r>
            <a:endParaRPr b="0" sz="3100" u="none">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Arial"/>
                <a:ea typeface="Arial"/>
                <a:cs typeface="Arial"/>
                <a:sym typeface="Arial"/>
              </a:rPr>
              <a:t>The main business goal of our project is to predict what ingredients customers would like to eat and from that, give restaurants ingredient suggestions to create their next menu. </a:t>
            </a:r>
            <a:endParaRPr>
              <a:solidFill>
                <a:schemeClr val="dk2"/>
              </a:solidFill>
              <a:latin typeface="Arial"/>
              <a:ea typeface="Arial"/>
              <a:cs typeface="Arial"/>
              <a:sym typeface="Arial"/>
            </a:endParaRPr>
          </a:p>
        </p:txBody>
      </p:sp>
      <p:sp>
        <p:nvSpPr>
          <p:cNvPr id="72" name="Google Shape;72;p1"/>
          <p:cNvSpPr txBox="1"/>
          <p:nvPr>
            <p:ph idx="7" type="body"/>
          </p:nvPr>
        </p:nvSpPr>
        <p:spPr>
          <a:xfrm>
            <a:off x="22377404" y="5548749"/>
            <a:ext cx="10058400" cy="1139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Arial"/>
                <a:ea typeface="Arial"/>
                <a:cs typeface="Arial"/>
                <a:sym typeface="Arial"/>
              </a:rPr>
              <a:t>DATA PREPARATION</a:t>
            </a:r>
            <a:endParaRPr>
              <a:solidFill>
                <a:schemeClr val="dk2"/>
              </a:solidFill>
              <a:latin typeface="Arial"/>
              <a:ea typeface="Arial"/>
              <a:cs typeface="Arial"/>
              <a:sym typeface="Arial"/>
            </a:endParaRPr>
          </a:p>
          <a:p>
            <a:pPr indent="0" lvl="0" marL="0" rtl="0" algn="l">
              <a:spcBef>
                <a:spcPts val="0"/>
              </a:spcBef>
              <a:spcAft>
                <a:spcPts val="0"/>
              </a:spcAft>
              <a:buClr>
                <a:schemeClr val="dk1"/>
              </a:buClr>
              <a:buSzPts val="2500"/>
              <a:buFont typeface="Arial"/>
              <a:buNone/>
            </a:pPr>
            <a:r>
              <a:rPr b="0" lang="en-US" sz="2500" u="none">
                <a:solidFill>
                  <a:srgbClr val="FF0000"/>
                </a:solidFill>
              </a:rPr>
              <a:t>…</a:t>
            </a:r>
            <a:endParaRPr>
              <a:solidFill>
                <a:schemeClr val="dk2"/>
              </a:solidFill>
              <a:latin typeface="Arial"/>
              <a:ea typeface="Arial"/>
              <a:cs typeface="Arial"/>
              <a:sym typeface="Arial"/>
            </a:endParaRPr>
          </a:p>
        </p:txBody>
      </p:sp>
      <p:sp>
        <p:nvSpPr>
          <p:cNvPr id="73" name="Google Shape;73;p1"/>
          <p:cNvSpPr txBox="1"/>
          <p:nvPr>
            <p:ph idx="8" type="body"/>
          </p:nvPr>
        </p:nvSpPr>
        <p:spPr>
          <a:xfrm>
            <a:off x="33309943" y="19299497"/>
            <a:ext cx="10047000" cy="1103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200"/>
              <a:buNone/>
            </a:pPr>
            <a:r>
              <a:rPr lang="en-US" sz="3200">
                <a:solidFill>
                  <a:schemeClr val="dk2"/>
                </a:solidFill>
                <a:latin typeface="Arial"/>
                <a:ea typeface="Arial"/>
                <a:cs typeface="Arial"/>
                <a:sym typeface="Arial"/>
              </a:rPr>
              <a:t>CONCLUSIONS</a:t>
            </a:r>
            <a:endParaRPr sz="3200">
              <a:solidFill>
                <a:schemeClr val="dk2"/>
              </a:solidFill>
              <a:latin typeface="Arial"/>
              <a:ea typeface="Arial"/>
              <a:cs typeface="Arial"/>
              <a:sym typeface="Arial"/>
            </a:endParaRPr>
          </a:p>
          <a:p>
            <a:pPr indent="0" lvl="0" marL="0" rtl="0" algn="l">
              <a:spcBef>
                <a:spcPts val="440"/>
              </a:spcBef>
              <a:spcAft>
                <a:spcPts val="0"/>
              </a:spcAft>
              <a:buClr>
                <a:schemeClr val="dk1"/>
              </a:buClr>
              <a:buSzPts val="2200"/>
              <a:buFont typeface="Arial"/>
              <a:buNone/>
            </a:pPr>
            <a:r>
              <a:rPr b="0" lang="en-US" sz="2400" u="none">
                <a:solidFill>
                  <a:srgbClr val="FF0000"/>
                </a:solidFill>
                <a:latin typeface="Arial"/>
                <a:ea typeface="Arial"/>
                <a:cs typeface="Arial"/>
                <a:sym typeface="Arial"/>
              </a:rPr>
              <a:t>…</a:t>
            </a:r>
            <a:endParaRPr sz="3200">
              <a:solidFill>
                <a:schemeClr val="dk2"/>
              </a:solidFill>
              <a:latin typeface="Arial"/>
              <a:ea typeface="Arial"/>
              <a:cs typeface="Arial"/>
              <a:sym typeface="Arial"/>
            </a:endParaRPr>
          </a:p>
        </p:txBody>
      </p:sp>
      <p:sp>
        <p:nvSpPr>
          <p:cNvPr id="74" name="Google Shape;74;p1"/>
          <p:cNvSpPr txBox="1"/>
          <p:nvPr>
            <p:ph idx="13" type="body"/>
          </p:nvPr>
        </p:nvSpPr>
        <p:spPr>
          <a:xfrm>
            <a:off x="33351917" y="27826151"/>
            <a:ext cx="10047000" cy="2242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REFERENCES</a:t>
            </a:r>
            <a:endParaRPr>
              <a:solidFill>
                <a:schemeClr val="dk2"/>
              </a:solidFill>
              <a:latin typeface="Arial"/>
              <a:ea typeface="Arial"/>
              <a:cs typeface="Arial"/>
              <a:sym typeface="Arial"/>
            </a:endParaRPr>
          </a:p>
          <a:p>
            <a:pPr indent="0" lvl="0" marL="0" rtl="0" algn="just">
              <a:spcBef>
                <a:spcPts val="1000"/>
              </a:spcBef>
              <a:spcAft>
                <a:spcPts val="0"/>
              </a:spcAft>
              <a:buClr>
                <a:schemeClr val="dk1"/>
              </a:buClr>
              <a:buSzPts val="900"/>
              <a:buFont typeface="Arial"/>
              <a:buNone/>
            </a:pPr>
            <a:r>
              <a:rPr b="0" lang="en-US" sz="2000" u="none">
                <a:solidFill>
                  <a:srgbClr val="FF0000"/>
                </a:solidFill>
                <a:latin typeface="Arial"/>
                <a:ea typeface="Arial"/>
                <a:cs typeface="Arial"/>
                <a:sym typeface="Arial"/>
              </a:rPr>
              <a:t>Bandura, A. (1986). Social Foundations of Thought and Action: Social Cognitive Theory. U.S.A: Pearson Education.</a:t>
            </a:r>
            <a:endParaRPr b="0" sz="2000" u="none">
              <a:solidFill>
                <a:srgbClr val="FF0000"/>
              </a:solidFill>
              <a:latin typeface="Arial"/>
              <a:ea typeface="Arial"/>
              <a:cs typeface="Arial"/>
              <a:sym typeface="Arial"/>
            </a:endParaRPr>
          </a:p>
          <a:p>
            <a:pPr indent="0" lvl="0" marL="0" rtl="0" algn="just">
              <a:spcBef>
                <a:spcPts val="1000"/>
              </a:spcBef>
              <a:spcAft>
                <a:spcPts val="1000"/>
              </a:spcAft>
              <a:buClr>
                <a:schemeClr val="dk1"/>
              </a:buClr>
              <a:buSzPts val="900"/>
              <a:buFont typeface="Arial"/>
              <a:buNone/>
            </a:pPr>
            <a:r>
              <a:rPr b="0" lang="en-US" sz="2000" u="none">
                <a:solidFill>
                  <a:schemeClr val="dk1"/>
                </a:solidFill>
                <a:latin typeface="Arial"/>
                <a:ea typeface="Arial"/>
                <a:cs typeface="Arial"/>
                <a:sym typeface="Arial"/>
              </a:rPr>
              <a:t>Gogh, Van (1880 to 1890).  Project Poster  and Slides Palette inspired in Van Gogh paintings.</a:t>
            </a:r>
            <a:endParaRPr sz="4100">
              <a:solidFill>
                <a:schemeClr val="dk2"/>
              </a:solidFill>
              <a:latin typeface="Arial"/>
              <a:ea typeface="Arial"/>
              <a:cs typeface="Arial"/>
              <a:sym typeface="Arial"/>
            </a:endParaRPr>
          </a:p>
        </p:txBody>
      </p:sp>
      <p:sp>
        <p:nvSpPr>
          <p:cNvPr id="75" name="Google Shape;75;p1"/>
          <p:cNvSpPr txBox="1"/>
          <p:nvPr>
            <p:ph idx="20" type="body"/>
          </p:nvPr>
        </p:nvSpPr>
        <p:spPr>
          <a:xfrm>
            <a:off x="495150" y="430900"/>
            <a:ext cx="42900900" cy="3133800"/>
          </a:xfrm>
          <a:prstGeom prst="rect">
            <a:avLst/>
          </a:prstGeom>
          <a:noFill/>
          <a:ln>
            <a:noFill/>
          </a:ln>
        </p:spPr>
        <p:txBody>
          <a:bodyPr anchorCtr="1"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lang="en-US" sz="7600">
                <a:solidFill>
                  <a:srgbClr val="FFFFFF"/>
                </a:solidFill>
                <a:latin typeface="Arial"/>
                <a:ea typeface="Arial"/>
                <a:cs typeface="Arial"/>
                <a:sym typeface="Arial"/>
              </a:rPr>
              <a:t>Menu Assistance</a:t>
            </a:r>
            <a:endParaRPr b="1" sz="3100">
              <a:solidFill>
                <a:srgbClr val="FFFFFF"/>
              </a:solidFill>
              <a:latin typeface="Arial"/>
              <a:ea typeface="Arial"/>
              <a:cs typeface="Arial"/>
              <a:sym typeface="Arial"/>
            </a:endParaRPr>
          </a:p>
          <a:p>
            <a:pPr indent="0" lvl="0" marL="0" rtl="0" algn="ctr">
              <a:lnSpc>
                <a:spcPct val="150000"/>
              </a:lnSpc>
              <a:spcBef>
                <a:spcPts val="0"/>
              </a:spcBef>
              <a:spcAft>
                <a:spcPts val="0"/>
              </a:spcAft>
              <a:buClr>
                <a:schemeClr val="dk1"/>
              </a:buClr>
              <a:buSzPts val="1100"/>
              <a:buFont typeface="Arial"/>
              <a:buNone/>
            </a:pPr>
            <a:r>
              <a:rPr b="1" lang="en-US" sz="4800">
                <a:solidFill>
                  <a:srgbClr val="F6F6F6"/>
                </a:solidFill>
                <a:latin typeface="Arial"/>
                <a:ea typeface="Arial"/>
                <a:cs typeface="Arial"/>
                <a:sym typeface="Arial"/>
              </a:rPr>
              <a:t>Kelly Crystine Ferreira Jesus - 2019375 | Leo Jaime Kayser Macieski - 2019221</a:t>
            </a:r>
            <a:endParaRPr b="1" sz="1800">
              <a:latin typeface="Arial"/>
              <a:ea typeface="Arial"/>
              <a:cs typeface="Arial"/>
              <a:sym typeface="Arial"/>
            </a:endParaRPr>
          </a:p>
          <a:p>
            <a:pPr indent="0" lvl="0" marL="0" rtl="0" algn="ctr">
              <a:lnSpc>
                <a:spcPct val="150000"/>
              </a:lnSpc>
              <a:spcBef>
                <a:spcPts val="0"/>
              </a:spcBef>
              <a:spcAft>
                <a:spcPts val="0"/>
              </a:spcAft>
              <a:buClr>
                <a:schemeClr val="dk1"/>
              </a:buClr>
              <a:buSzPts val="1100"/>
              <a:buFont typeface="Arial"/>
              <a:buNone/>
            </a:pPr>
            <a:r>
              <a:rPr b="1" lang="en-US" sz="4000">
                <a:latin typeface="Arial"/>
                <a:ea typeface="Arial"/>
                <a:cs typeface="Arial"/>
                <a:sym typeface="Arial"/>
              </a:rPr>
              <a:t>Problem Solving in Industry - </a:t>
            </a:r>
            <a:r>
              <a:rPr b="1" lang="en-US" sz="4000">
                <a:latin typeface="Arial"/>
                <a:ea typeface="Arial"/>
                <a:cs typeface="Arial"/>
                <a:sym typeface="Arial"/>
              </a:rPr>
              <a:t>Supervisor: Dr. Muhammad Iqbal</a:t>
            </a:r>
            <a:endParaRPr b="1" sz="4800">
              <a:latin typeface="Arial"/>
              <a:ea typeface="Arial"/>
              <a:cs typeface="Arial"/>
              <a:sym typeface="Arial"/>
            </a:endParaRPr>
          </a:p>
        </p:txBody>
      </p:sp>
      <p:sp>
        <p:nvSpPr>
          <p:cNvPr id="76" name="Google Shape;76;p1"/>
          <p:cNvSpPr txBox="1"/>
          <p:nvPr>
            <p:ph idx="3" type="body"/>
          </p:nvPr>
        </p:nvSpPr>
        <p:spPr>
          <a:xfrm>
            <a:off x="643600" y="12867125"/>
            <a:ext cx="9703800" cy="5200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RESEARCH QUESTIONS</a:t>
            </a:r>
            <a:endParaRPr>
              <a:solidFill>
                <a:schemeClr val="dk2"/>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b="0" lang="en-US" sz="3100" u="none">
                <a:solidFill>
                  <a:schemeClr val="dk1"/>
                </a:solidFill>
                <a:latin typeface="Trebuchet MS"/>
                <a:ea typeface="Trebuchet MS"/>
                <a:cs typeface="Trebuchet MS"/>
                <a:sym typeface="Trebuchet MS"/>
              </a:rPr>
              <a:t>The four  questions below represent the core focus of the entire project:</a:t>
            </a:r>
            <a:endParaRPr b="0" sz="3100" u="none">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t/>
            </a:r>
            <a:endParaRPr b="0" sz="3100" u="none">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Trebuchet MS"/>
                <a:ea typeface="Trebuchet MS"/>
                <a:cs typeface="Trebuchet MS"/>
                <a:sym typeface="Trebuchet MS"/>
              </a:rPr>
              <a:t>Q.1. 	How Menu Assistance will work as a business?</a:t>
            </a:r>
            <a:endParaRPr b="0" sz="3100" u="none">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Trebuchet MS"/>
                <a:ea typeface="Trebuchet MS"/>
                <a:cs typeface="Trebuchet MS"/>
                <a:sym typeface="Trebuchet MS"/>
              </a:rPr>
              <a:t>Q.2. 	Why Menu Assistance will be helpful to restaurants?</a:t>
            </a:r>
            <a:endParaRPr b="0" sz="3100" u="none">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Trebuchet MS"/>
                <a:ea typeface="Trebuchet MS"/>
                <a:cs typeface="Trebuchet MS"/>
                <a:sym typeface="Trebuchet MS"/>
              </a:rPr>
              <a:t>Q.3 	Where to collect the data?</a:t>
            </a:r>
            <a:endParaRPr b="0" sz="3100" u="none">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b="0" lang="en-US" sz="3100" u="none">
                <a:solidFill>
                  <a:schemeClr val="dk1"/>
                </a:solidFill>
                <a:latin typeface="Trebuchet MS"/>
                <a:ea typeface="Trebuchet MS"/>
                <a:cs typeface="Trebuchet MS"/>
                <a:sym typeface="Trebuchet MS"/>
              </a:rPr>
              <a:t>Q.4	What is (are) the model(s) to be used?</a:t>
            </a:r>
            <a:endParaRPr>
              <a:solidFill>
                <a:schemeClr val="dk2"/>
              </a:solidFill>
              <a:latin typeface="Arial"/>
              <a:ea typeface="Arial"/>
              <a:cs typeface="Arial"/>
              <a:sym typeface="Arial"/>
            </a:endParaRPr>
          </a:p>
        </p:txBody>
      </p:sp>
      <p:pic>
        <p:nvPicPr>
          <p:cNvPr id="77" name="Google Shape;77;p1"/>
          <p:cNvPicPr preferRelativeResize="0"/>
          <p:nvPr/>
        </p:nvPicPr>
        <p:blipFill>
          <a:blip r:embed="rId3">
            <a:alphaModFix/>
          </a:blip>
          <a:stretch>
            <a:fillRect/>
          </a:stretch>
        </p:blipFill>
        <p:spPr>
          <a:xfrm>
            <a:off x="1842025" y="25388250"/>
            <a:ext cx="6865800" cy="6603900"/>
          </a:xfrm>
          <a:prstGeom prst="ellipse">
            <a:avLst/>
          </a:prstGeom>
          <a:noFill/>
          <a:ln cap="flat" cmpd="sng" w="9525">
            <a:solidFill>
              <a:schemeClr val="dk2"/>
            </a:solidFill>
            <a:prstDash val="solid"/>
            <a:round/>
            <a:headEnd len="sm" w="sm" type="none"/>
            <a:tailEnd len="sm" w="sm" type="none"/>
          </a:ln>
        </p:spPr>
      </p:pic>
      <p:sp>
        <p:nvSpPr>
          <p:cNvPr id="78" name="Google Shape;78;p1"/>
          <p:cNvSpPr txBox="1"/>
          <p:nvPr/>
        </p:nvSpPr>
        <p:spPr>
          <a:xfrm>
            <a:off x="11541350" y="12867125"/>
            <a:ext cx="9841500" cy="815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700" u="sng">
                <a:solidFill>
                  <a:schemeClr val="dk2"/>
                </a:solidFill>
              </a:rPr>
              <a:t>DATA UNDERSTANDING</a:t>
            </a:r>
            <a:endParaRPr b="1" sz="3700" u="sng">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en-US" sz="3100">
                <a:solidFill>
                  <a:schemeClr val="dk1"/>
                </a:solidFill>
              </a:rPr>
              <a:t>In the second phase of the CRISP-DM process we are going to access the data using the resources listed in the first stage in Project resources. This stage is important for understanding the data and it will help us to make decisions during data  preparation.</a:t>
            </a:r>
            <a:endParaRPr sz="3100">
              <a:solidFill>
                <a:schemeClr val="dk1"/>
              </a:solidFill>
            </a:endParaRPr>
          </a:p>
          <a:p>
            <a:pPr indent="0" lvl="0" marL="0" rtl="0" algn="just">
              <a:lnSpc>
                <a:spcPct val="115000"/>
              </a:lnSpc>
              <a:spcBef>
                <a:spcPts val="0"/>
              </a:spcBef>
              <a:spcAft>
                <a:spcPts val="0"/>
              </a:spcAft>
              <a:buNone/>
            </a:pPr>
            <a:r>
              <a:rPr lang="en-US" sz="3100">
                <a:solidFill>
                  <a:schemeClr val="dk1"/>
                </a:solidFill>
              </a:rPr>
              <a:t>We will cover collecting and describing the data, exploring the data using EDA to perform the investigations on our dataset and verifying the data quality. </a:t>
            </a:r>
            <a:endParaRPr sz="3100">
              <a:solidFill>
                <a:schemeClr val="dk1"/>
              </a:solidFill>
            </a:endParaRPr>
          </a:p>
          <a:p>
            <a:pPr indent="0" lvl="0" marL="0" rtl="0" algn="l">
              <a:spcBef>
                <a:spcPts val="1000"/>
              </a:spcBef>
              <a:spcAft>
                <a:spcPts val="0"/>
              </a:spcAft>
              <a:buNone/>
            </a:pPr>
            <a:r>
              <a:rPr i="1" lang="en-US" sz="2500" u="sng">
                <a:solidFill>
                  <a:schemeClr val="dk2"/>
                </a:solidFill>
              </a:rPr>
              <a:t>Project Datasets - Resources from Kaggle.com:</a:t>
            </a:r>
            <a:endParaRPr i="1" sz="2500" u="sng">
              <a:solidFill>
                <a:schemeClr val="dk2"/>
              </a:solidFill>
            </a:endParaRPr>
          </a:p>
          <a:p>
            <a:pPr indent="0" lvl="0" marL="0" rtl="0" algn="l">
              <a:spcBef>
                <a:spcPts val="0"/>
              </a:spcBef>
              <a:spcAft>
                <a:spcPts val="0"/>
              </a:spcAft>
              <a:buClr>
                <a:schemeClr val="dk1"/>
              </a:buClr>
              <a:buSzPts val="1100"/>
              <a:buFont typeface="Arial"/>
              <a:buNone/>
            </a:pPr>
            <a:r>
              <a:rPr lang="en-US" sz="3100">
                <a:solidFill>
                  <a:schemeClr val="dk1"/>
                </a:solidFill>
              </a:rPr>
              <a:t>Fruit and Vegetables consumption - Preda, G. (2022)</a:t>
            </a:r>
            <a:endParaRPr sz="3100">
              <a:solidFill>
                <a:schemeClr val="dk1"/>
              </a:solidFill>
            </a:endParaRPr>
          </a:p>
          <a:p>
            <a:pPr indent="0" lvl="0" marL="0" rtl="0" algn="l">
              <a:spcBef>
                <a:spcPts val="0"/>
              </a:spcBef>
              <a:spcAft>
                <a:spcPts val="0"/>
              </a:spcAft>
              <a:buClr>
                <a:schemeClr val="dk1"/>
              </a:buClr>
              <a:buSzPts val="1100"/>
              <a:buFont typeface="Arial"/>
              <a:buNone/>
            </a:pPr>
            <a:r>
              <a:rPr lang="en-US" sz="3100">
                <a:solidFill>
                  <a:schemeClr val="dk1"/>
                </a:solidFill>
              </a:rPr>
              <a:t>Fish and Seafood consumption - Geukjian, S. (2022)</a:t>
            </a:r>
            <a:endParaRPr sz="3100">
              <a:solidFill>
                <a:schemeClr val="dk1"/>
              </a:solidFill>
            </a:endParaRPr>
          </a:p>
          <a:p>
            <a:pPr indent="0" lvl="0" marL="0" rtl="0" algn="l">
              <a:spcBef>
                <a:spcPts val="0"/>
              </a:spcBef>
              <a:spcAft>
                <a:spcPts val="0"/>
              </a:spcAft>
              <a:buNone/>
            </a:pPr>
            <a:r>
              <a:rPr lang="en-US" sz="3100">
                <a:solidFill>
                  <a:schemeClr val="dk1"/>
                </a:solidFill>
              </a:rPr>
              <a:t>Meat consumption of meat - Vagif, A. (2020)</a:t>
            </a:r>
            <a:endParaRPr sz="3100">
              <a:solidFill>
                <a:schemeClr val="dk1"/>
              </a:solidFill>
            </a:endParaRPr>
          </a:p>
          <a:p>
            <a:pPr indent="0" lvl="0" marL="0" rtl="0" algn="l">
              <a:spcBef>
                <a:spcPts val="1000"/>
              </a:spcBef>
              <a:spcAft>
                <a:spcPts val="0"/>
              </a:spcAft>
              <a:buClr>
                <a:srgbClr val="2C3F71"/>
              </a:buClr>
              <a:buSzPts val="2500"/>
              <a:buFont typeface="Arial"/>
              <a:buNone/>
            </a:pPr>
            <a:r>
              <a:rPr i="1" lang="en-US" sz="2500" u="sng">
                <a:solidFill>
                  <a:schemeClr val="dk2"/>
                </a:solidFill>
              </a:rPr>
              <a:t>Loading the dataset example</a:t>
            </a:r>
            <a:endParaRPr i="1" sz="2500" u="sng">
              <a:solidFill>
                <a:schemeClr val="dk2"/>
              </a:solidFill>
            </a:endParaRPr>
          </a:p>
        </p:txBody>
      </p:sp>
      <p:sp>
        <p:nvSpPr>
          <p:cNvPr id="79" name="Google Shape;79;p1"/>
          <p:cNvSpPr txBox="1"/>
          <p:nvPr>
            <p:ph idx="2" type="body"/>
          </p:nvPr>
        </p:nvSpPr>
        <p:spPr>
          <a:xfrm>
            <a:off x="603350" y="9171325"/>
            <a:ext cx="9841800" cy="3554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INTRODUCTION</a:t>
            </a:r>
            <a:endParaRPr>
              <a:solidFill>
                <a:schemeClr val="dk2"/>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b="0" lang="en-US" sz="3100" u="none">
                <a:solidFill>
                  <a:schemeClr val="dk1"/>
                </a:solidFill>
                <a:latin typeface="Arial"/>
                <a:ea typeface="Arial"/>
                <a:cs typeface="Arial"/>
                <a:sym typeface="Arial"/>
              </a:rPr>
              <a:t>Our project aims to solve the problem of restaurants and chefs when it comes to preparing menus, the latter with ingredients and dishes that encourage their customers to order more, come back and recommend the restaurant.</a:t>
            </a:r>
            <a:endParaRPr>
              <a:solidFill>
                <a:schemeClr val="dk2"/>
              </a:solidFill>
              <a:latin typeface="Arial"/>
              <a:ea typeface="Arial"/>
              <a:cs typeface="Arial"/>
              <a:sym typeface="Arial"/>
            </a:endParaRPr>
          </a:p>
        </p:txBody>
      </p:sp>
      <p:pic>
        <p:nvPicPr>
          <p:cNvPr id="80" name="Google Shape;80;p1"/>
          <p:cNvPicPr preferRelativeResize="0"/>
          <p:nvPr/>
        </p:nvPicPr>
        <p:blipFill rotWithShape="1">
          <a:blip r:embed="rId4">
            <a:alphaModFix/>
          </a:blip>
          <a:srcRect b="67961" l="0" r="0" t="0"/>
          <a:stretch/>
        </p:blipFill>
        <p:spPr>
          <a:xfrm>
            <a:off x="11541350" y="20911825"/>
            <a:ext cx="9795700" cy="1009700"/>
          </a:xfrm>
          <a:prstGeom prst="rect">
            <a:avLst/>
          </a:prstGeom>
          <a:noFill/>
          <a:ln>
            <a:noFill/>
          </a:ln>
        </p:spPr>
      </p:pic>
      <p:sp>
        <p:nvSpPr>
          <p:cNvPr id="81" name="Google Shape;81;p1"/>
          <p:cNvSpPr txBox="1"/>
          <p:nvPr>
            <p:ph idx="6" type="body"/>
          </p:nvPr>
        </p:nvSpPr>
        <p:spPr>
          <a:xfrm>
            <a:off x="11414800" y="24622402"/>
            <a:ext cx="10048800" cy="8466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800"/>
              </a:spcBef>
              <a:spcAft>
                <a:spcPts val="800"/>
              </a:spcAft>
              <a:buClr>
                <a:schemeClr val="dk1"/>
              </a:buClr>
              <a:buSzPts val="1100"/>
              <a:buNone/>
            </a:pPr>
            <a:r>
              <a:rPr lang="en-US" sz="2400">
                <a:solidFill>
                  <a:schemeClr val="dk2"/>
                </a:solidFill>
                <a:latin typeface="Arial"/>
                <a:ea typeface="Arial"/>
                <a:cs typeface="Arial"/>
                <a:sym typeface="Arial"/>
              </a:rPr>
              <a:t>Pie Chart </a:t>
            </a:r>
            <a:r>
              <a:rPr i="1" lang="en-US" u="sng">
                <a:solidFill>
                  <a:schemeClr val="dk2"/>
                </a:solidFill>
                <a:latin typeface="Arial"/>
                <a:ea typeface="Arial"/>
                <a:cs typeface="Arial"/>
                <a:sym typeface="Arial"/>
              </a:rPr>
              <a:t>Visualisation </a:t>
            </a:r>
            <a:r>
              <a:rPr i="1" lang="en-US" u="sng">
                <a:solidFill>
                  <a:schemeClr val="dk2"/>
                </a:solidFill>
                <a:latin typeface="Arial"/>
                <a:ea typeface="Arial"/>
                <a:cs typeface="Arial"/>
                <a:sym typeface="Arial"/>
              </a:rPr>
              <a:t>- EDA:</a:t>
            </a:r>
            <a:endParaRPr i="1" u="sng">
              <a:solidFill>
                <a:schemeClr val="dk2"/>
              </a:solidFill>
              <a:latin typeface="Arial"/>
              <a:ea typeface="Arial"/>
              <a:cs typeface="Arial"/>
              <a:sym typeface="Arial"/>
            </a:endParaRPr>
          </a:p>
        </p:txBody>
      </p:sp>
      <p:sp>
        <p:nvSpPr>
          <p:cNvPr id="82" name="Google Shape;82;p1"/>
          <p:cNvSpPr txBox="1"/>
          <p:nvPr>
            <p:ph idx="8" type="body"/>
          </p:nvPr>
        </p:nvSpPr>
        <p:spPr>
          <a:xfrm>
            <a:off x="33409968" y="24312560"/>
            <a:ext cx="10047000" cy="326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200"/>
              <a:buNone/>
            </a:pPr>
            <a:r>
              <a:rPr lang="en-US" sz="3200">
                <a:solidFill>
                  <a:schemeClr val="dk2"/>
                </a:solidFill>
                <a:latin typeface="Arial"/>
                <a:ea typeface="Arial"/>
                <a:cs typeface="Arial"/>
                <a:sym typeface="Arial"/>
              </a:rPr>
              <a:t>ROLES &amp; </a:t>
            </a:r>
            <a:r>
              <a:rPr lang="en-US" sz="3200">
                <a:solidFill>
                  <a:schemeClr val="dk2"/>
                </a:solidFill>
                <a:latin typeface="Arial"/>
                <a:ea typeface="Arial"/>
                <a:cs typeface="Arial"/>
                <a:sym typeface="Arial"/>
              </a:rPr>
              <a:t>RESPONSIBILITIES</a:t>
            </a:r>
            <a:endParaRPr sz="3200">
              <a:solidFill>
                <a:schemeClr val="dk2"/>
              </a:solidFill>
              <a:latin typeface="Arial"/>
              <a:ea typeface="Arial"/>
              <a:cs typeface="Arial"/>
              <a:sym typeface="Arial"/>
            </a:endParaRPr>
          </a:p>
          <a:p>
            <a:pPr indent="0" lvl="0" marL="0" rtl="0" algn="l">
              <a:spcBef>
                <a:spcPts val="0"/>
              </a:spcBef>
              <a:spcAft>
                <a:spcPts val="0"/>
              </a:spcAft>
              <a:buClr>
                <a:srgbClr val="2C3F71"/>
              </a:buClr>
              <a:buSzPts val="2500"/>
              <a:buFont typeface="Arial"/>
              <a:buNone/>
            </a:pPr>
            <a:r>
              <a:rPr b="0" i="1" lang="en-US" sz="2500">
                <a:solidFill>
                  <a:schemeClr val="dk2"/>
                </a:solidFill>
                <a:latin typeface="Arial"/>
                <a:ea typeface="Arial"/>
                <a:cs typeface="Arial"/>
                <a:sym typeface="Arial"/>
              </a:rPr>
              <a:t>Kelly:</a:t>
            </a:r>
            <a:endParaRPr b="0" i="1" sz="2500">
              <a:solidFill>
                <a:schemeClr val="dk2"/>
              </a:solidFill>
              <a:latin typeface="Arial"/>
              <a:ea typeface="Arial"/>
              <a:cs typeface="Arial"/>
              <a:sym typeface="Arial"/>
            </a:endParaRPr>
          </a:p>
          <a:p>
            <a:pPr indent="0" lvl="0" marL="0" rtl="0" algn="just">
              <a:spcBef>
                <a:spcPts val="440"/>
              </a:spcBef>
              <a:spcAft>
                <a:spcPts val="0"/>
              </a:spcAft>
              <a:buClr>
                <a:schemeClr val="dk1"/>
              </a:buClr>
              <a:buSzPts val="2200"/>
              <a:buNone/>
            </a:pPr>
            <a:r>
              <a:rPr b="0" lang="en-US" sz="2400" u="none">
                <a:solidFill>
                  <a:schemeClr val="dk1"/>
                </a:solidFill>
                <a:latin typeface="Arial"/>
                <a:ea typeface="Arial"/>
                <a:cs typeface="Arial"/>
                <a:sym typeface="Arial"/>
              </a:rPr>
              <a:t>The report writing, CRISP-DM methodology, dataset decision-making, business and data understanding EDA, data preparation, discuss models, Python code,  and Poster</a:t>
            </a:r>
            <a:r>
              <a:rPr b="0" i="1" lang="en-US" sz="2200" u="none">
                <a:solidFill>
                  <a:schemeClr val="dk1"/>
                </a:solidFill>
                <a:latin typeface="Arial"/>
                <a:ea typeface="Arial"/>
                <a:cs typeface="Arial"/>
                <a:sym typeface="Arial"/>
              </a:rPr>
              <a:t>.</a:t>
            </a:r>
            <a:endParaRPr b="0" i="1" sz="2200" u="none">
              <a:solidFill>
                <a:schemeClr val="dk1"/>
              </a:solidFill>
              <a:latin typeface="Arial"/>
              <a:ea typeface="Arial"/>
              <a:cs typeface="Arial"/>
              <a:sym typeface="Arial"/>
            </a:endParaRPr>
          </a:p>
          <a:p>
            <a:pPr indent="0" lvl="0" marL="0" rtl="0" algn="just">
              <a:spcBef>
                <a:spcPts val="440"/>
              </a:spcBef>
              <a:spcAft>
                <a:spcPts val="0"/>
              </a:spcAft>
              <a:buClr>
                <a:schemeClr val="dk1"/>
              </a:buClr>
              <a:buSzPts val="2200"/>
              <a:buNone/>
            </a:pPr>
            <a:r>
              <a:t/>
            </a:r>
            <a:endParaRPr b="0" i="1" sz="1500" u="none">
              <a:solidFill>
                <a:schemeClr val="dk1"/>
              </a:solidFill>
              <a:latin typeface="Arial"/>
              <a:ea typeface="Arial"/>
              <a:cs typeface="Arial"/>
              <a:sym typeface="Arial"/>
            </a:endParaRPr>
          </a:p>
          <a:p>
            <a:pPr indent="0" lvl="0" marL="0" rtl="0" algn="l">
              <a:spcBef>
                <a:spcPts val="0"/>
              </a:spcBef>
              <a:spcAft>
                <a:spcPts val="0"/>
              </a:spcAft>
              <a:buClr>
                <a:srgbClr val="2C3F71"/>
              </a:buClr>
              <a:buSzPts val="2500"/>
              <a:buFont typeface="Arial"/>
              <a:buNone/>
            </a:pPr>
            <a:r>
              <a:rPr b="0" i="1" lang="en-US" sz="2500">
                <a:solidFill>
                  <a:schemeClr val="dk2"/>
                </a:solidFill>
                <a:latin typeface="Arial"/>
                <a:ea typeface="Arial"/>
                <a:cs typeface="Arial"/>
                <a:sym typeface="Arial"/>
              </a:rPr>
              <a:t>Leo:</a:t>
            </a:r>
            <a:endParaRPr b="0" i="1" sz="2500">
              <a:solidFill>
                <a:schemeClr val="dk2"/>
              </a:solidFill>
              <a:latin typeface="Arial"/>
              <a:ea typeface="Arial"/>
              <a:cs typeface="Arial"/>
              <a:sym typeface="Arial"/>
            </a:endParaRPr>
          </a:p>
          <a:p>
            <a:pPr indent="0" lvl="0" marL="0" rtl="0" algn="just">
              <a:spcBef>
                <a:spcPts val="0"/>
              </a:spcBef>
              <a:spcAft>
                <a:spcPts val="0"/>
              </a:spcAft>
              <a:buClr>
                <a:srgbClr val="2C3F71"/>
              </a:buClr>
              <a:buSzPts val="2500"/>
              <a:buFont typeface="Arial"/>
              <a:buNone/>
            </a:pPr>
            <a:r>
              <a:rPr b="0" lang="en-US" sz="2400" u="none">
                <a:solidFill>
                  <a:schemeClr val="dk1"/>
                </a:solidFill>
                <a:latin typeface="Arial"/>
                <a:ea typeface="Arial"/>
                <a:cs typeface="Arial"/>
                <a:sym typeface="Arial"/>
              </a:rPr>
              <a:t>…</a:t>
            </a:r>
            <a:endParaRPr b="0" i="1" sz="2200" u="none">
              <a:solidFill>
                <a:schemeClr val="dk1"/>
              </a:solidFill>
              <a:latin typeface="Arial"/>
              <a:ea typeface="Arial"/>
              <a:cs typeface="Arial"/>
              <a:sym typeface="Arial"/>
            </a:endParaRPr>
          </a:p>
        </p:txBody>
      </p:sp>
      <p:sp>
        <p:nvSpPr>
          <p:cNvPr id="83" name="Google Shape;83;p1"/>
          <p:cNvSpPr txBox="1"/>
          <p:nvPr>
            <p:ph idx="7" type="body"/>
          </p:nvPr>
        </p:nvSpPr>
        <p:spPr>
          <a:xfrm>
            <a:off x="22433092" y="23872474"/>
            <a:ext cx="10058400" cy="1523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Arial"/>
                <a:ea typeface="Arial"/>
                <a:cs typeface="Arial"/>
                <a:sym typeface="Arial"/>
              </a:rPr>
              <a:t>MODELLING</a:t>
            </a:r>
            <a:endParaRPr>
              <a:solidFill>
                <a:schemeClr val="dk2"/>
              </a:solidFill>
              <a:latin typeface="Arial"/>
              <a:ea typeface="Arial"/>
              <a:cs typeface="Arial"/>
              <a:sym typeface="Arial"/>
            </a:endParaRPr>
          </a:p>
          <a:p>
            <a:pPr indent="0" lvl="0" marL="0" rtl="0" algn="l">
              <a:spcBef>
                <a:spcPts val="0"/>
              </a:spcBef>
              <a:spcAft>
                <a:spcPts val="0"/>
              </a:spcAft>
              <a:buNone/>
            </a:pPr>
            <a:r>
              <a:rPr b="0" i="1" lang="en-US" sz="2500">
                <a:solidFill>
                  <a:schemeClr val="dk2"/>
                </a:solidFill>
                <a:latin typeface="Arial"/>
                <a:ea typeface="Arial"/>
                <a:cs typeface="Arial"/>
                <a:sym typeface="Arial"/>
              </a:rPr>
              <a:t>Models accuracy:</a:t>
            </a:r>
            <a:endParaRPr b="0" i="1" sz="2500">
              <a:solidFill>
                <a:schemeClr val="dk2"/>
              </a:solidFill>
              <a:latin typeface="Arial"/>
              <a:ea typeface="Arial"/>
              <a:cs typeface="Arial"/>
              <a:sym typeface="Arial"/>
            </a:endParaRPr>
          </a:p>
          <a:p>
            <a:pPr indent="0" lvl="0" marL="0" rtl="0" algn="l">
              <a:spcBef>
                <a:spcPts val="0"/>
              </a:spcBef>
              <a:spcAft>
                <a:spcPts val="0"/>
              </a:spcAft>
              <a:buClr>
                <a:schemeClr val="dk1"/>
              </a:buClr>
              <a:buSzPts val="2500"/>
              <a:buFont typeface="Arial"/>
              <a:buNone/>
            </a:pPr>
            <a:r>
              <a:rPr b="0" lang="en-US" sz="2500" u="none">
                <a:solidFill>
                  <a:srgbClr val="FF0000"/>
                </a:solidFill>
                <a:latin typeface="Arial"/>
                <a:ea typeface="Arial"/>
                <a:cs typeface="Arial"/>
                <a:sym typeface="Arial"/>
              </a:rPr>
              <a:t>…</a:t>
            </a:r>
            <a:endParaRPr b="0" i="1" sz="2500">
              <a:solidFill>
                <a:schemeClr val="dk2"/>
              </a:solidFill>
              <a:latin typeface="Arial"/>
              <a:ea typeface="Arial"/>
              <a:cs typeface="Arial"/>
              <a:sym typeface="Arial"/>
            </a:endParaRPr>
          </a:p>
        </p:txBody>
      </p:sp>
      <p:sp>
        <p:nvSpPr>
          <p:cNvPr id="84" name="Google Shape;84;p1"/>
          <p:cNvSpPr txBox="1"/>
          <p:nvPr>
            <p:ph idx="7" type="body"/>
          </p:nvPr>
        </p:nvSpPr>
        <p:spPr>
          <a:xfrm>
            <a:off x="33304254" y="5628812"/>
            <a:ext cx="10058400" cy="1508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Arial"/>
                <a:ea typeface="Arial"/>
                <a:cs typeface="Arial"/>
                <a:sym typeface="Arial"/>
              </a:rPr>
              <a:t>EVALUATION</a:t>
            </a:r>
            <a:endParaRPr>
              <a:solidFill>
                <a:schemeClr val="dk2"/>
              </a:solidFill>
              <a:latin typeface="Arial"/>
              <a:ea typeface="Arial"/>
              <a:cs typeface="Arial"/>
              <a:sym typeface="Arial"/>
            </a:endParaRPr>
          </a:p>
          <a:p>
            <a:pPr indent="0" lvl="0" marL="0" rtl="0" algn="l">
              <a:spcBef>
                <a:spcPts val="0"/>
              </a:spcBef>
              <a:spcAft>
                <a:spcPts val="0"/>
              </a:spcAft>
              <a:buNone/>
            </a:pPr>
            <a:r>
              <a:rPr b="0" i="1" lang="en-US" sz="2500">
                <a:solidFill>
                  <a:schemeClr val="dk2"/>
                </a:solidFill>
                <a:latin typeface="Arial"/>
                <a:ea typeface="Arial"/>
                <a:cs typeface="Arial"/>
                <a:sym typeface="Arial"/>
              </a:rPr>
              <a:t>Models accuracy:</a:t>
            </a:r>
            <a:endParaRPr b="0" i="1" sz="2500">
              <a:solidFill>
                <a:schemeClr val="dk2"/>
              </a:solidFill>
              <a:latin typeface="Arial"/>
              <a:ea typeface="Arial"/>
              <a:cs typeface="Arial"/>
              <a:sym typeface="Arial"/>
            </a:endParaRPr>
          </a:p>
          <a:p>
            <a:pPr indent="0" lvl="0" marL="0" rtl="0" algn="l">
              <a:spcBef>
                <a:spcPts val="0"/>
              </a:spcBef>
              <a:spcAft>
                <a:spcPts val="0"/>
              </a:spcAft>
              <a:buClr>
                <a:schemeClr val="dk2"/>
              </a:buClr>
              <a:buSzPts val="2500"/>
              <a:buFont typeface="Arial"/>
              <a:buNone/>
            </a:pPr>
            <a:r>
              <a:rPr b="0" lang="en-US" sz="2400" u="none">
                <a:solidFill>
                  <a:srgbClr val="FF0000"/>
                </a:solidFill>
                <a:latin typeface="Arial"/>
                <a:ea typeface="Arial"/>
                <a:cs typeface="Arial"/>
                <a:sym typeface="Arial"/>
              </a:rPr>
              <a:t>…</a:t>
            </a:r>
            <a:endParaRPr b="0" sz="2300" u="none">
              <a:solidFill>
                <a:srgbClr val="FF0000"/>
              </a:solidFill>
              <a:latin typeface="Arial"/>
              <a:ea typeface="Arial"/>
              <a:cs typeface="Arial"/>
              <a:sym typeface="Arial"/>
            </a:endParaRPr>
          </a:p>
        </p:txBody>
      </p:sp>
      <p:sp>
        <p:nvSpPr>
          <p:cNvPr id="85" name="Google Shape;85;p1"/>
          <p:cNvSpPr txBox="1"/>
          <p:nvPr>
            <p:ph idx="7" type="body"/>
          </p:nvPr>
        </p:nvSpPr>
        <p:spPr>
          <a:xfrm>
            <a:off x="33392579" y="14068986"/>
            <a:ext cx="10058400" cy="1564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Arial"/>
                <a:ea typeface="Arial"/>
                <a:cs typeface="Arial"/>
                <a:sym typeface="Arial"/>
              </a:rPr>
              <a:t>D</a:t>
            </a:r>
            <a:r>
              <a:rPr lang="en-US">
                <a:solidFill>
                  <a:schemeClr val="dk2"/>
                </a:solidFill>
                <a:latin typeface="Arial"/>
                <a:ea typeface="Arial"/>
                <a:cs typeface="Arial"/>
                <a:sym typeface="Arial"/>
              </a:rPr>
              <a:t>EPLOYMENT</a:t>
            </a:r>
            <a:endParaRPr>
              <a:solidFill>
                <a:schemeClr val="dk2"/>
              </a:solidFill>
              <a:latin typeface="Arial"/>
              <a:ea typeface="Arial"/>
              <a:cs typeface="Arial"/>
              <a:sym typeface="Arial"/>
            </a:endParaRPr>
          </a:p>
          <a:p>
            <a:pPr indent="0" lvl="0" marL="0" rtl="0" algn="l">
              <a:spcBef>
                <a:spcPts val="0"/>
              </a:spcBef>
              <a:spcAft>
                <a:spcPts val="0"/>
              </a:spcAft>
              <a:buClr>
                <a:schemeClr val="dk2"/>
              </a:buClr>
              <a:buSzPts val="2500"/>
              <a:buFont typeface="Arial"/>
              <a:buNone/>
            </a:pPr>
            <a:r>
              <a:rPr b="0" i="1" lang="en-US" sz="2500">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0" lvl="0" marL="0" rtl="0" algn="l">
              <a:spcBef>
                <a:spcPts val="440"/>
              </a:spcBef>
              <a:spcAft>
                <a:spcPts val="0"/>
              </a:spcAft>
              <a:buClr>
                <a:schemeClr val="dk1"/>
              </a:buClr>
              <a:buSzPts val="2200"/>
              <a:buFont typeface="Arial"/>
              <a:buNone/>
            </a:pPr>
            <a:r>
              <a:rPr b="0" lang="en-US" sz="2400" u="none">
                <a:solidFill>
                  <a:srgbClr val="FF0000"/>
                </a:solidFill>
                <a:latin typeface="Arial"/>
                <a:ea typeface="Arial"/>
                <a:cs typeface="Arial"/>
                <a:sym typeface="Arial"/>
              </a:rPr>
              <a:t>…</a:t>
            </a:r>
            <a:endParaRPr>
              <a:solidFill>
                <a:schemeClr val="dk2"/>
              </a:solidFill>
              <a:latin typeface="Arial"/>
              <a:ea typeface="Arial"/>
              <a:cs typeface="Arial"/>
              <a:sym typeface="Arial"/>
            </a:endParaRPr>
          </a:p>
        </p:txBody>
      </p:sp>
      <p:pic>
        <p:nvPicPr>
          <p:cNvPr id="86" name="Google Shape;86;p1"/>
          <p:cNvPicPr preferRelativeResize="0"/>
          <p:nvPr/>
        </p:nvPicPr>
        <p:blipFill>
          <a:blip r:embed="rId5">
            <a:alphaModFix/>
          </a:blip>
          <a:stretch>
            <a:fillRect/>
          </a:stretch>
        </p:blipFill>
        <p:spPr>
          <a:xfrm>
            <a:off x="22499350" y="10683238"/>
            <a:ext cx="9841649" cy="7221999"/>
          </a:xfrm>
          <a:prstGeom prst="rect">
            <a:avLst/>
          </a:prstGeom>
          <a:noFill/>
          <a:ln>
            <a:noFill/>
          </a:ln>
        </p:spPr>
      </p:pic>
      <p:pic>
        <p:nvPicPr>
          <p:cNvPr id="87" name="Google Shape;87;p1"/>
          <p:cNvPicPr preferRelativeResize="0"/>
          <p:nvPr/>
        </p:nvPicPr>
        <p:blipFill>
          <a:blip r:embed="rId6">
            <a:alphaModFix/>
          </a:blip>
          <a:stretch>
            <a:fillRect/>
          </a:stretch>
        </p:blipFill>
        <p:spPr>
          <a:xfrm>
            <a:off x="12111625" y="25469001"/>
            <a:ext cx="8239800" cy="6563700"/>
          </a:xfrm>
          <a:prstGeom prst="roundRect">
            <a:avLst>
              <a:gd fmla="val 16667" name="adj"/>
            </a:avLst>
          </a:prstGeom>
          <a:noFill/>
          <a:ln cap="flat" cmpd="sng" w="9525">
            <a:solidFill>
              <a:schemeClr val="dk2"/>
            </a:solidFill>
            <a:prstDash val="solid"/>
            <a:round/>
            <a:headEnd len="sm" w="sm" type="none"/>
            <a:tailEnd len="sm" w="sm" type="none"/>
          </a:ln>
        </p:spPr>
      </p:pic>
      <p:sp>
        <p:nvSpPr>
          <p:cNvPr id="88" name="Google Shape;88;p1"/>
          <p:cNvSpPr txBox="1"/>
          <p:nvPr>
            <p:ph idx="6" type="body"/>
          </p:nvPr>
        </p:nvSpPr>
        <p:spPr>
          <a:xfrm>
            <a:off x="22401900" y="9755577"/>
            <a:ext cx="10048800" cy="8466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800"/>
              </a:spcBef>
              <a:spcAft>
                <a:spcPts val="800"/>
              </a:spcAft>
              <a:buClr>
                <a:schemeClr val="dk1"/>
              </a:buClr>
              <a:buSzPts val="1100"/>
              <a:buNone/>
            </a:pPr>
            <a:r>
              <a:rPr i="1" lang="en-US" u="sng">
                <a:solidFill>
                  <a:schemeClr val="dk2"/>
                </a:solidFill>
                <a:latin typeface="Arial"/>
                <a:ea typeface="Arial"/>
                <a:cs typeface="Arial"/>
                <a:sym typeface="Arial"/>
              </a:rPr>
              <a:t>Visualisation :</a:t>
            </a:r>
            <a:endParaRPr i="1" u="sng">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3f8d0b9b82_1_3"/>
          <p:cNvSpPr txBox="1"/>
          <p:nvPr>
            <p:ph idx="1" type="body"/>
          </p:nvPr>
        </p:nvSpPr>
        <p:spPr>
          <a:xfrm>
            <a:off x="491425" y="6378481"/>
            <a:ext cx="100569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95" name="Google Shape;95;g23f8d0b9b82_1_3"/>
          <p:cNvSpPr txBox="1"/>
          <p:nvPr>
            <p:ph idx="2" type="body"/>
          </p:nvPr>
        </p:nvSpPr>
        <p:spPr>
          <a:xfrm>
            <a:off x="509578" y="5548749"/>
            <a:ext cx="100488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96" name="Google Shape;96;g23f8d0b9b82_1_3"/>
          <p:cNvSpPr txBox="1"/>
          <p:nvPr>
            <p:ph idx="3" type="body"/>
          </p:nvPr>
        </p:nvSpPr>
        <p:spPr>
          <a:xfrm>
            <a:off x="509576" y="14212513"/>
            <a:ext cx="100506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97" name="Google Shape;97;g23f8d0b9b82_1_3"/>
          <p:cNvSpPr txBox="1"/>
          <p:nvPr>
            <p:ph idx="4" type="body"/>
          </p:nvPr>
        </p:nvSpPr>
        <p:spPr>
          <a:xfrm>
            <a:off x="11460161" y="6378481"/>
            <a:ext cx="100488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98" name="Google Shape;98;g23f8d0b9b82_1_3"/>
          <p:cNvSpPr txBox="1"/>
          <p:nvPr>
            <p:ph idx="5" type="body"/>
          </p:nvPr>
        </p:nvSpPr>
        <p:spPr>
          <a:xfrm>
            <a:off x="11460162" y="5548749"/>
            <a:ext cx="100488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99" name="Google Shape;99;g23f8d0b9b82_1_3"/>
          <p:cNvSpPr txBox="1"/>
          <p:nvPr>
            <p:ph idx="6" type="body"/>
          </p:nvPr>
        </p:nvSpPr>
        <p:spPr>
          <a:xfrm>
            <a:off x="22385343" y="6378481"/>
            <a:ext cx="100488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100" name="Google Shape;100;g23f8d0b9b82_1_3"/>
          <p:cNvSpPr txBox="1"/>
          <p:nvPr>
            <p:ph idx="7" type="body"/>
          </p:nvPr>
        </p:nvSpPr>
        <p:spPr>
          <a:xfrm>
            <a:off x="22377404" y="5548749"/>
            <a:ext cx="100584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101" name="Google Shape;101;g23f8d0b9b82_1_3"/>
          <p:cNvSpPr txBox="1"/>
          <p:nvPr>
            <p:ph idx="8" type="body"/>
          </p:nvPr>
        </p:nvSpPr>
        <p:spPr>
          <a:xfrm>
            <a:off x="33358541" y="5548749"/>
            <a:ext cx="100470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102" name="Google Shape;102;g23f8d0b9b82_1_3"/>
          <p:cNvSpPr txBox="1"/>
          <p:nvPr>
            <p:ph idx="9" type="body"/>
          </p:nvPr>
        </p:nvSpPr>
        <p:spPr>
          <a:xfrm>
            <a:off x="33358541" y="6378481"/>
            <a:ext cx="100470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103" name="Google Shape;103;g23f8d0b9b82_1_3"/>
          <p:cNvSpPr txBox="1"/>
          <p:nvPr>
            <p:ph idx="13" type="body"/>
          </p:nvPr>
        </p:nvSpPr>
        <p:spPr>
          <a:xfrm>
            <a:off x="33358541" y="14272738"/>
            <a:ext cx="100470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104" name="Google Shape;104;g23f8d0b9b82_1_3"/>
          <p:cNvSpPr txBox="1"/>
          <p:nvPr>
            <p:ph idx="14" type="body"/>
          </p:nvPr>
        </p:nvSpPr>
        <p:spPr>
          <a:xfrm>
            <a:off x="33358541" y="15011402"/>
            <a:ext cx="100521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105" name="Google Shape;105;g23f8d0b9b82_1_3"/>
          <p:cNvSpPr txBox="1"/>
          <p:nvPr>
            <p:ph idx="15" type="body"/>
          </p:nvPr>
        </p:nvSpPr>
        <p:spPr>
          <a:xfrm>
            <a:off x="33358541" y="25679401"/>
            <a:ext cx="10047000" cy="754200"/>
          </a:xfrm>
          <a:prstGeom prst="rect">
            <a:avLst/>
          </a:prstGeom>
        </p:spPr>
        <p:txBody>
          <a:bodyPr anchorCtr="0" anchor="ctr" bIns="91425" lIns="91425" spcFirstLastPara="1" rIns="91425" wrap="square" tIns="91425">
            <a:spAutoFit/>
          </a:bodyPr>
          <a:lstStyle/>
          <a:p>
            <a:pPr indent="0" lvl="0" marL="0" rtl="0" algn="ctr">
              <a:spcBef>
                <a:spcPts val="740"/>
              </a:spcBef>
              <a:spcAft>
                <a:spcPts val="0"/>
              </a:spcAft>
              <a:buNone/>
            </a:pPr>
            <a:r>
              <a:t/>
            </a:r>
            <a:endParaRPr/>
          </a:p>
        </p:txBody>
      </p:sp>
      <p:sp>
        <p:nvSpPr>
          <p:cNvPr id="106" name="Google Shape;106;g23f8d0b9b82_1_3"/>
          <p:cNvSpPr txBox="1"/>
          <p:nvPr>
            <p:ph idx="16" type="body"/>
          </p:nvPr>
        </p:nvSpPr>
        <p:spPr>
          <a:xfrm>
            <a:off x="33358541" y="26433446"/>
            <a:ext cx="100521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107" name="Google Shape;107;g23f8d0b9b82_1_3"/>
          <p:cNvSpPr txBox="1"/>
          <p:nvPr>
            <p:ph idx="17" type="body"/>
          </p:nvPr>
        </p:nvSpPr>
        <p:spPr>
          <a:xfrm>
            <a:off x="491425" y="14951552"/>
            <a:ext cx="10056900" cy="846600"/>
          </a:xfrm>
          <a:prstGeom prst="rect">
            <a:avLst/>
          </a:prstGeom>
        </p:spPr>
        <p:txBody>
          <a:bodyPr anchorCtr="0" anchor="t" bIns="228575" lIns="228575" spcFirstLastPara="1" rIns="228575" wrap="square" tIns="228575">
            <a:spAutoFit/>
          </a:bodyPr>
          <a:lstStyle/>
          <a:p>
            <a:pPr indent="0" lvl="0" marL="0" rtl="0" algn="l">
              <a:spcBef>
                <a:spcPts val="500"/>
              </a:spcBef>
              <a:spcAft>
                <a:spcPts val="0"/>
              </a:spcAft>
              <a:buNone/>
            </a:pPr>
            <a:r>
              <a:t/>
            </a:r>
            <a:endParaRPr/>
          </a:p>
        </p:txBody>
      </p:sp>
      <p:sp>
        <p:nvSpPr>
          <p:cNvPr id="108" name="Google Shape;108;g23f8d0b9b82_1_3"/>
          <p:cNvSpPr txBox="1"/>
          <p:nvPr>
            <p:ph idx="18" type="body"/>
          </p:nvPr>
        </p:nvSpPr>
        <p:spPr>
          <a:xfrm>
            <a:off x="5932593" y="3383947"/>
            <a:ext cx="31998900" cy="1280100"/>
          </a:xfrm>
          <a:prstGeom prst="rect">
            <a:avLst/>
          </a:prstGeom>
        </p:spPr>
        <p:txBody>
          <a:bodyPr anchorCtr="0" anchor="t" bIns="45700" lIns="91425" spcFirstLastPara="1" rIns="91425" wrap="square" tIns="45700">
            <a:normAutofit/>
          </a:bodyPr>
          <a:lstStyle/>
          <a:p>
            <a:pPr indent="0" lvl="0" marL="0" rtl="0" algn="ctr">
              <a:spcBef>
                <a:spcPts val="1200"/>
              </a:spcBef>
              <a:spcAft>
                <a:spcPts val="0"/>
              </a:spcAft>
              <a:buNone/>
            </a:pPr>
            <a:r>
              <a:t/>
            </a:r>
            <a:endParaRPr/>
          </a:p>
        </p:txBody>
      </p:sp>
      <p:sp>
        <p:nvSpPr>
          <p:cNvPr id="109" name="Google Shape;109;g23f8d0b9b82_1_3"/>
          <p:cNvSpPr txBox="1"/>
          <p:nvPr>
            <p:ph idx="19" type="body"/>
          </p:nvPr>
        </p:nvSpPr>
        <p:spPr>
          <a:xfrm>
            <a:off x="5932593" y="2103787"/>
            <a:ext cx="31998900" cy="1280100"/>
          </a:xfrm>
          <a:prstGeom prst="rect">
            <a:avLst/>
          </a:prstGeom>
        </p:spPr>
        <p:txBody>
          <a:bodyPr anchorCtr="1" anchor="t" bIns="45700" lIns="91425" spcFirstLastPara="1" rIns="91425" wrap="square" tIns="45700">
            <a:normAutofit lnSpcReduction="20000"/>
          </a:bodyPr>
          <a:lstStyle/>
          <a:p>
            <a:pPr indent="0" lvl="0" marL="0" rtl="0" algn="ctr">
              <a:spcBef>
                <a:spcPts val="1760"/>
              </a:spcBef>
              <a:spcAft>
                <a:spcPts val="0"/>
              </a:spcAft>
              <a:buNone/>
            </a:pPr>
            <a:r>
              <a:t/>
            </a:r>
            <a:endParaRPr/>
          </a:p>
        </p:txBody>
      </p:sp>
      <p:sp>
        <p:nvSpPr>
          <p:cNvPr id="110" name="Google Shape;110;g23f8d0b9b82_1_3"/>
          <p:cNvSpPr txBox="1"/>
          <p:nvPr>
            <p:ph idx="20" type="body"/>
          </p:nvPr>
        </p:nvSpPr>
        <p:spPr>
          <a:xfrm>
            <a:off x="5932593" y="465813"/>
            <a:ext cx="31998900" cy="1638000"/>
          </a:xfrm>
          <a:prstGeom prst="rect">
            <a:avLst/>
          </a:prstGeom>
        </p:spPr>
        <p:txBody>
          <a:bodyPr anchorCtr="1" anchor="t" bIns="45700" lIns="91425" spcFirstLastPara="1" rIns="91425" wrap="square" tIns="45700">
            <a:normAutofit lnSpcReduction="20000"/>
          </a:bodyPr>
          <a:lstStyle/>
          <a:p>
            <a:pPr indent="0" lvl="0" marL="0" rtl="0" algn="ctr">
              <a:spcBef>
                <a:spcPts val="23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cp:coreProperties>
</file>