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83" r:id="rId6"/>
    <p:sldId id="262" r:id="rId7"/>
    <p:sldId id="263" r:id="rId8"/>
    <p:sldId id="264" r:id="rId9"/>
    <p:sldId id="311" r:id="rId10"/>
    <p:sldId id="265" r:id="rId11"/>
    <p:sldId id="312" r:id="rId12"/>
    <p:sldId id="313" r:id="rId13"/>
    <p:sldId id="315" r:id="rId14"/>
    <p:sldId id="317" r:id="rId15"/>
    <p:sldId id="318" r:id="rId16"/>
    <p:sldId id="320" r:id="rId17"/>
    <p:sldId id="319" r:id="rId18"/>
  </p:sldIdLst>
  <p:sldSz cx="9144000" cy="5143500" type="screen16x9"/>
  <p:notesSz cx="6858000" cy="9144000"/>
  <p:embeddedFontLst>
    <p:embeddedFont>
      <p:font typeface="Anton" pitchFamily="2" charset="0"/>
      <p:regular r:id="rId20"/>
    </p:embeddedFont>
    <p:embeddedFont>
      <p:font typeface="Bebas Neue" panose="020B0606020202050201" pitchFamily="34" charset="0"/>
      <p:regular r:id="rId21"/>
    </p:embeddedFont>
    <p:embeddedFont>
      <p:font typeface="Nunito Light" pitchFamily="2" charset="0"/>
      <p:regular r:id="rId22"/>
      <p:italic r:id="rId23"/>
    </p:embeddedFont>
    <p:embeddedFont>
      <p:font typeface="Rubik" panose="020B0604020202020204" charset="-79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56AC7CA6-3964-4F4E-9EAE-D87BBF996568}">
          <p14:sldIdLst>
            <p14:sldId id="256"/>
            <p14:sldId id="258"/>
            <p14:sldId id="260"/>
            <p14:sldId id="261"/>
            <p14:sldId id="283"/>
            <p14:sldId id="262"/>
            <p14:sldId id="263"/>
            <p14:sldId id="264"/>
            <p14:sldId id="311"/>
            <p14:sldId id="265"/>
            <p14:sldId id="312"/>
            <p14:sldId id="313"/>
            <p14:sldId id="315"/>
            <p14:sldId id="317"/>
            <p14:sldId id="318"/>
            <p14:sldId id="320"/>
            <p14:sldId id="31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479C5E-D112-4E53-A285-E92B7A926AAE}">
  <a:tblStyle styleId="{2B479C5E-D112-4E53-A285-E92B7A926A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940FB00-EA21-4291-A65D-5B5C07C1B32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224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a87c0b90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a87c0b90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644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g2a8bcd6c6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5" name="Google Shape;2025;g2a8bcd6c6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996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d5260bdd8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d5260bdd8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206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863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952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040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1" name="Google Shape;2081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005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d5260bdd8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d5260bdd8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17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0" y="1294250"/>
            <a:ext cx="3954000" cy="20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0" y="3373438"/>
            <a:ext cx="3954000" cy="4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010450" y="-635293"/>
            <a:ext cx="2386752" cy="6307392"/>
            <a:chOff x="-1010450" y="-635293"/>
            <a:chExt cx="2386752" cy="6307392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1010450" y="2995988"/>
              <a:ext cx="2386752" cy="2676111"/>
            </a:xfrm>
            <a:custGeom>
              <a:avLst/>
              <a:gdLst/>
              <a:ahLst/>
              <a:cxnLst/>
              <a:rect l="l" t="t" r="r" b="b"/>
              <a:pathLst>
                <a:path w="136757" h="173127" extrusionOk="0">
                  <a:moveTo>
                    <a:pt x="134980" y="47878"/>
                  </a:moveTo>
                  <a:cubicBezTo>
                    <a:pt x="130469" y="22474"/>
                    <a:pt x="111781" y="1080"/>
                    <a:pt x="102721" y="26"/>
                  </a:cubicBezTo>
                  <a:cubicBezTo>
                    <a:pt x="93662" y="-1028"/>
                    <a:pt x="90466" y="30760"/>
                    <a:pt x="80623" y="41555"/>
                  </a:cubicBezTo>
                  <a:cubicBezTo>
                    <a:pt x="70781" y="52350"/>
                    <a:pt x="49318" y="52223"/>
                    <a:pt x="43666" y="64796"/>
                  </a:cubicBezTo>
                  <a:cubicBezTo>
                    <a:pt x="38015" y="77369"/>
                    <a:pt x="53953" y="102896"/>
                    <a:pt x="46714" y="116993"/>
                  </a:cubicBezTo>
                  <a:cubicBezTo>
                    <a:pt x="39475" y="131090"/>
                    <a:pt x="2641" y="140687"/>
                    <a:pt x="232" y="149378"/>
                  </a:cubicBezTo>
                  <a:cubicBezTo>
                    <a:pt x="-2177" y="158069"/>
                    <a:pt x="14562" y="165413"/>
                    <a:pt x="32261" y="169139"/>
                  </a:cubicBezTo>
                  <a:cubicBezTo>
                    <a:pt x="49960" y="172865"/>
                    <a:pt x="90172" y="174516"/>
                    <a:pt x="106427" y="171735"/>
                  </a:cubicBezTo>
                  <a:cubicBezTo>
                    <a:pt x="122682" y="168954"/>
                    <a:pt x="125030" y="173095"/>
                    <a:pt x="129789" y="152452"/>
                  </a:cubicBezTo>
                  <a:cubicBezTo>
                    <a:pt x="134548" y="131809"/>
                    <a:pt x="139491" y="73282"/>
                    <a:pt x="134980" y="47878"/>
                  </a:cubicBezTo>
                  <a:close/>
                </a:path>
              </a:pathLst>
            </a:custGeom>
            <a:solidFill>
              <a:srgbClr val="604848">
                <a:alpha val="10000"/>
              </a:srgbClr>
            </a:solidFill>
            <a:ln>
              <a:noFill/>
            </a:ln>
          </p:spPr>
        </p:sp>
        <p:sp>
          <p:nvSpPr>
            <p:cNvPr id="13" name="Google Shape;13;p2"/>
            <p:cNvSpPr/>
            <p:nvPr/>
          </p:nvSpPr>
          <p:spPr>
            <a:xfrm rot="5400000">
              <a:off x="-139405" y="-976204"/>
              <a:ext cx="1174787" cy="1856609"/>
            </a:xfrm>
            <a:custGeom>
              <a:avLst/>
              <a:gdLst/>
              <a:ahLst/>
              <a:cxnLst/>
              <a:rect l="l" t="t" r="r" b="b"/>
              <a:pathLst>
                <a:path w="185884" h="178263" extrusionOk="0">
                  <a:moveTo>
                    <a:pt x="172863" y="94768"/>
                  </a:moveTo>
                  <a:cubicBezTo>
                    <a:pt x="168870" y="75915"/>
                    <a:pt x="168084" y="53329"/>
                    <a:pt x="158330" y="42135"/>
                  </a:cubicBezTo>
                  <a:cubicBezTo>
                    <a:pt x="148576" y="30941"/>
                    <a:pt x="129919" y="34607"/>
                    <a:pt x="114338" y="27602"/>
                  </a:cubicBezTo>
                  <a:cubicBezTo>
                    <a:pt x="98758" y="20597"/>
                    <a:pt x="81737" y="-1726"/>
                    <a:pt x="64847" y="107"/>
                  </a:cubicBezTo>
                  <a:cubicBezTo>
                    <a:pt x="47957" y="1940"/>
                    <a:pt x="23540" y="16342"/>
                    <a:pt x="13000" y="38600"/>
                  </a:cubicBezTo>
                  <a:cubicBezTo>
                    <a:pt x="2460" y="60858"/>
                    <a:pt x="-2908" y="111199"/>
                    <a:pt x="1609" y="133653"/>
                  </a:cubicBezTo>
                  <a:cubicBezTo>
                    <a:pt x="6126" y="156107"/>
                    <a:pt x="22230" y="166319"/>
                    <a:pt x="40102" y="173324"/>
                  </a:cubicBezTo>
                  <a:cubicBezTo>
                    <a:pt x="57974" y="180329"/>
                    <a:pt x="85141" y="178692"/>
                    <a:pt x="108839" y="175681"/>
                  </a:cubicBezTo>
                  <a:cubicBezTo>
                    <a:pt x="132537" y="172670"/>
                    <a:pt x="171619" y="168742"/>
                    <a:pt x="182290" y="155256"/>
                  </a:cubicBezTo>
                  <a:cubicBezTo>
                    <a:pt x="192961" y="141771"/>
                    <a:pt x="176856" y="113622"/>
                    <a:pt x="172863" y="94768"/>
                  </a:cubicBezTo>
                  <a:close/>
                </a:path>
              </a:pathLst>
            </a:custGeom>
            <a:solidFill>
              <a:srgbClr val="604848">
                <a:alpha val="10000"/>
              </a:srgbClr>
            </a:solidFill>
            <a:ln>
              <a:noFill/>
            </a:ln>
          </p:spPr>
        </p:sp>
      </p:grpSp>
      <p:grpSp>
        <p:nvGrpSpPr>
          <p:cNvPr id="14" name="Google Shape;14;p2"/>
          <p:cNvGrpSpPr/>
          <p:nvPr/>
        </p:nvGrpSpPr>
        <p:grpSpPr>
          <a:xfrm>
            <a:off x="730100" y="264600"/>
            <a:ext cx="7715400" cy="4614325"/>
            <a:chOff x="730100" y="264600"/>
            <a:chExt cx="7715400" cy="4614325"/>
          </a:xfrm>
        </p:grpSpPr>
        <p:cxnSp>
          <p:nvCxnSpPr>
            <p:cNvPr id="15" name="Google Shape;15;p2"/>
            <p:cNvCxnSpPr/>
            <p:nvPr/>
          </p:nvCxnSpPr>
          <p:spPr>
            <a:xfrm rot="10800000">
              <a:off x="730100" y="4878925"/>
              <a:ext cx="7715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730100" y="264600"/>
              <a:ext cx="7715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17" name="Google Shape;17;p2"/>
          <p:cNvGrpSpPr/>
          <p:nvPr/>
        </p:nvGrpSpPr>
        <p:grpSpPr>
          <a:xfrm rot="-5400000" flipH="1">
            <a:off x="217075" y="314500"/>
            <a:ext cx="301500" cy="363450"/>
            <a:chOff x="209463" y="978325"/>
            <a:chExt cx="301500" cy="363450"/>
          </a:xfrm>
        </p:grpSpPr>
        <p:sp>
          <p:nvSpPr>
            <p:cNvPr id="18" name="Google Shape;18;p2"/>
            <p:cNvSpPr/>
            <p:nvPr/>
          </p:nvSpPr>
          <p:spPr>
            <a:xfrm>
              <a:off x="209463" y="978325"/>
              <a:ext cx="301500" cy="3015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09463" y="1040275"/>
              <a:ext cx="301500" cy="3015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subTitle" idx="1"/>
          </p:nvPr>
        </p:nvSpPr>
        <p:spPr>
          <a:xfrm>
            <a:off x="882125" y="2621707"/>
            <a:ext cx="22308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6"/>
          <p:cNvSpPr txBox="1">
            <a:spLocks noGrp="1"/>
          </p:cNvSpPr>
          <p:nvPr>
            <p:ph type="subTitle" idx="2"/>
          </p:nvPr>
        </p:nvSpPr>
        <p:spPr>
          <a:xfrm>
            <a:off x="3456600" y="2621707"/>
            <a:ext cx="22308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6"/>
          <p:cNvSpPr txBox="1">
            <a:spLocks noGrp="1"/>
          </p:cNvSpPr>
          <p:nvPr>
            <p:ph type="subTitle" idx="3"/>
          </p:nvPr>
        </p:nvSpPr>
        <p:spPr>
          <a:xfrm>
            <a:off x="6031075" y="2621707"/>
            <a:ext cx="22308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6"/>
          <p:cNvSpPr txBox="1">
            <a:spLocks noGrp="1"/>
          </p:cNvSpPr>
          <p:nvPr>
            <p:ph type="subTitle" idx="4"/>
          </p:nvPr>
        </p:nvSpPr>
        <p:spPr>
          <a:xfrm>
            <a:off x="882125" y="2145150"/>
            <a:ext cx="2230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5" name="Google Shape;275;p26"/>
          <p:cNvSpPr txBox="1">
            <a:spLocks noGrp="1"/>
          </p:cNvSpPr>
          <p:nvPr>
            <p:ph type="subTitle" idx="5"/>
          </p:nvPr>
        </p:nvSpPr>
        <p:spPr>
          <a:xfrm>
            <a:off x="3456600" y="2145150"/>
            <a:ext cx="2230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6" name="Google Shape;276;p26"/>
          <p:cNvSpPr txBox="1">
            <a:spLocks noGrp="1"/>
          </p:cNvSpPr>
          <p:nvPr>
            <p:ph type="subTitle" idx="6"/>
          </p:nvPr>
        </p:nvSpPr>
        <p:spPr>
          <a:xfrm>
            <a:off x="6031075" y="2145150"/>
            <a:ext cx="2230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77" name="Google Shape;277;p26"/>
          <p:cNvGrpSpPr/>
          <p:nvPr/>
        </p:nvGrpSpPr>
        <p:grpSpPr>
          <a:xfrm>
            <a:off x="730100" y="264600"/>
            <a:ext cx="7715400" cy="4614325"/>
            <a:chOff x="730100" y="264600"/>
            <a:chExt cx="7715400" cy="4614325"/>
          </a:xfrm>
        </p:grpSpPr>
        <p:cxnSp>
          <p:nvCxnSpPr>
            <p:cNvPr id="278" name="Google Shape;278;p26"/>
            <p:cNvCxnSpPr/>
            <p:nvPr/>
          </p:nvCxnSpPr>
          <p:spPr>
            <a:xfrm rot="10800000">
              <a:off x="730200" y="4878925"/>
              <a:ext cx="527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279" name="Google Shape;279;p26"/>
            <p:cNvCxnSpPr/>
            <p:nvPr/>
          </p:nvCxnSpPr>
          <p:spPr>
            <a:xfrm rot="10800000">
              <a:off x="730100" y="264600"/>
              <a:ext cx="7715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280" name="Google Shape;280;p26"/>
          <p:cNvGrpSpPr/>
          <p:nvPr/>
        </p:nvGrpSpPr>
        <p:grpSpPr>
          <a:xfrm>
            <a:off x="-1768282" y="383152"/>
            <a:ext cx="12330683" cy="6447213"/>
            <a:chOff x="-1768282" y="383152"/>
            <a:chExt cx="12330683" cy="6447213"/>
          </a:xfrm>
        </p:grpSpPr>
        <p:sp>
          <p:nvSpPr>
            <p:cNvPr id="281" name="Google Shape;281;p26"/>
            <p:cNvSpPr/>
            <p:nvPr/>
          </p:nvSpPr>
          <p:spPr>
            <a:xfrm rot="-472317">
              <a:off x="6191797" y="3917834"/>
              <a:ext cx="4209882" cy="2636662"/>
            </a:xfrm>
            <a:custGeom>
              <a:avLst/>
              <a:gdLst/>
              <a:ahLst/>
              <a:cxnLst/>
              <a:rect l="l" t="t" r="r" b="b"/>
              <a:pathLst>
                <a:path w="222619" h="139427" extrusionOk="0">
                  <a:moveTo>
                    <a:pt x="60518" y="85446"/>
                  </a:moveTo>
                  <a:cubicBezTo>
                    <a:pt x="42723" y="74684"/>
                    <a:pt x="1973" y="65024"/>
                    <a:pt x="83" y="57169"/>
                  </a:cubicBezTo>
                  <a:cubicBezTo>
                    <a:pt x="-1806" y="49314"/>
                    <a:pt x="28822" y="40214"/>
                    <a:pt x="49181" y="38316"/>
                  </a:cubicBezTo>
                  <a:cubicBezTo>
                    <a:pt x="69540" y="36418"/>
                    <a:pt x="103646" y="51474"/>
                    <a:pt x="122238" y="45779"/>
                  </a:cubicBezTo>
                  <a:cubicBezTo>
                    <a:pt x="140830" y="40084"/>
                    <a:pt x="147704" y="10887"/>
                    <a:pt x="160731" y="4144"/>
                  </a:cubicBezTo>
                  <a:cubicBezTo>
                    <a:pt x="173758" y="-2599"/>
                    <a:pt x="190280" y="-320"/>
                    <a:pt x="200402" y="5322"/>
                  </a:cubicBezTo>
                  <a:cubicBezTo>
                    <a:pt x="210524" y="10964"/>
                    <a:pt x="219058" y="25703"/>
                    <a:pt x="221464" y="37996"/>
                  </a:cubicBezTo>
                  <a:cubicBezTo>
                    <a:pt x="223870" y="50290"/>
                    <a:pt x="222903" y="64464"/>
                    <a:pt x="214837" y="79083"/>
                  </a:cubicBezTo>
                  <a:cubicBezTo>
                    <a:pt x="206771" y="93702"/>
                    <a:pt x="186119" y="115666"/>
                    <a:pt x="173066" y="125712"/>
                  </a:cubicBezTo>
                  <a:cubicBezTo>
                    <a:pt x="160013" y="135758"/>
                    <a:pt x="147555" y="140023"/>
                    <a:pt x="136519" y="139361"/>
                  </a:cubicBezTo>
                  <a:cubicBezTo>
                    <a:pt x="125483" y="138699"/>
                    <a:pt x="119519" y="130727"/>
                    <a:pt x="106852" y="121741"/>
                  </a:cubicBezTo>
                  <a:cubicBezTo>
                    <a:pt x="94185" y="112755"/>
                    <a:pt x="78313" y="96208"/>
                    <a:pt x="60518" y="85446"/>
                  </a:cubicBezTo>
                  <a:close/>
                </a:path>
              </a:pathLst>
            </a:custGeom>
            <a:solidFill>
              <a:srgbClr val="604848">
                <a:alpha val="10000"/>
              </a:srgbClr>
            </a:solidFill>
            <a:ln>
              <a:noFill/>
            </a:ln>
          </p:spPr>
        </p:sp>
        <p:sp>
          <p:nvSpPr>
            <p:cNvPr id="282" name="Google Shape;282;p26"/>
            <p:cNvSpPr/>
            <p:nvPr/>
          </p:nvSpPr>
          <p:spPr>
            <a:xfrm rot="3048875">
              <a:off x="-1295156" y="822783"/>
              <a:ext cx="2213695" cy="2272290"/>
            </a:xfrm>
            <a:custGeom>
              <a:avLst/>
              <a:gdLst/>
              <a:ahLst/>
              <a:cxnLst/>
              <a:rect l="l" t="t" r="r" b="b"/>
              <a:pathLst>
                <a:path w="175714" h="180365" extrusionOk="0">
                  <a:moveTo>
                    <a:pt x="168" y="55550"/>
                  </a:moveTo>
                  <a:cubicBezTo>
                    <a:pt x="1453" y="39114"/>
                    <a:pt x="6373" y="32949"/>
                    <a:pt x="15998" y="23750"/>
                  </a:cubicBezTo>
                  <a:cubicBezTo>
                    <a:pt x="25624" y="14551"/>
                    <a:pt x="44780" y="-2685"/>
                    <a:pt x="57921" y="355"/>
                  </a:cubicBezTo>
                  <a:cubicBezTo>
                    <a:pt x="71062" y="3395"/>
                    <a:pt x="87969" y="28570"/>
                    <a:pt x="94843" y="41990"/>
                  </a:cubicBezTo>
                  <a:cubicBezTo>
                    <a:pt x="101717" y="55410"/>
                    <a:pt x="86821" y="74545"/>
                    <a:pt x="99163" y="80875"/>
                  </a:cubicBezTo>
                  <a:cubicBezTo>
                    <a:pt x="111505" y="87205"/>
                    <a:pt x="157306" y="68896"/>
                    <a:pt x="168894" y="79972"/>
                  </a:cubicBezTo>
                  <a:cubicBezTo>
                    <a:pt x="180482" y="91048"/>
                    <a:pt x="175155" y="131459"/>
                    <a:pt x="168690" y="147330"/>
                  </a:cubicBezTo>
                  <a:cubicBezTo>
                    <a:pt x="162225" y="163201"/>
                    <a:pt x="148451" y="169898"/>
                    <a:pt x="130106" y="175197"/>
                  </a:cubicBezTo>
                  <a:cubicBezTo>
                    <a:pt x="111761" y="180496"/>
                    <a:pt x="77299" y="181556"/>
                    <a:pt x="58619" y="179125"/>
                  </a:cubicBezTo>
                  <a:cubicBezTo>
                    <a:pt x="39939" y="176694"/>
                    <a:pt x="26417" y="170068"/>
                    <a:pt x="18028" y="160609"/>
                  </a:cubicBezTo>
                  <a:cubicBezTo>
                    <a:pt x="9639" y="151150"/>
                    <a:pt x="11263" y="139879"/>
                    <a:pt x="8286" y="122369"/>
                  </a:cubicBezTo>
                  <a:cubicBezTo>
                    <a:pt x="5309" y="104859"/>
                    <a:pt x="-1117" y="71987"/>
                    <a:pt x="168" y="55550"/>
                  </a:cubicBezTo>
                  <a:close/>
                </a:path>
              </a:pathLst>
            </a:custGeom>
            <a:solidFill>
              <a:srgbClr val="604848">
                <a:alpha val="10000"/>
              </a:srgbClr>
            </a:solidFill>
            <a:ln>
              <a:noFill/>
            </a:ln>
          </p:spPr>
        </p:sp>
      </p:grpSp>
      <p:grpSp>
        <p:nvGrpSpPr>
          <p:cNvPr id="283" name="Google Shape;283;p26"/>
          <p:cNvGrpSpPr/>
          <p:nvPr/>
        </p:nvGrpSpPr>
        <p:grpSpPr>
          <a:xfrm>
            <a:off x="90850" y="1413625"/>
            <a:ext cx="8833050" cy="3616038"/>
            <a:chOff x="90850" y="1413625"/>
            <a:chExt cx="8833050" cy="3616038"/>
          </a:xfrm>
        </p:grpSpPr>
        <p:sp>
          <p:nvSpPr>
            <p:cNvPr id="284" name="Google Shape;284;p26"/>
            <p:cNvSpPr/>
            <p:nvPr/>
          </p:nvSpPr>
          <p:spPr>
            <a:xfrm>
              <a:off x="8622400" y="1413625"/>
              <a:ext cx="301500" cy="3015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285" name="Google Shape;285;p26"/>
            <p:cNvGrpSpPr/>
            <p:nvPr/>
          </p:nvGrpSpPr>
          <p:grpSpPr>
            <a:xfrm flipH="1">
              <a:off x="6484688" y="4728163"/>
              <a:ext cx="385088" cy="301500"/>
              <a:chOff x="328125" y="4302500"/>
              <a:chExt cx="385088" cy="301500"/>
            </a:xfrm>
          </p:grpSpPr>
          <p:sp>
            <p:nvSpPr>
              <p:cNvPr id="286" name="Google Shape;286;p26"/>
              <p:cNvSpPr/>
              <p:nvPr/>
            </p:nvSpPr>
            <p:spPr>
              <a:xfrm>
                <a:off x="328125" y="4302500"/>
                <a:ext cx="301500" cy="301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>
                <a:off x="411713" y="4302500"/>
                <a:ext cx="301500" cy="301500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grpSp>
          <p:nvGrpSpPr>
            <p:cNvPr id="288" name="Google Shape;288;p26"/>
            <p:cNvGrpSpPr/>
            <p:nvPr/>
          </p:nvGrpSpPr>
          <p:grpSpPr>
            <a:xfrm rot="-5400000" flipH="1">
              <a:off x="121825" y="3309500"/>
              <a:ext cx="301500" cy="363450"/>
              <a:chOff x="209463" y="978325"/>
              <a:chExt cx="301500" cy="363450"/>
            </a:xfrm>
          </p:grpSpPr>
          <p:sp>
            <p:nvSpPr>
              <p:cNvPr id="289" name="Google Shape;289;p26"/>
              <p:cNvSpPr/>
              <p:nvPr/>
            </p:nvSpPr>
            <p:spPr>
              <a:xfrm>
                <a:off x="209463" y="978325"/>
                <a:ext cx="301500" cy="301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290" name="Google Shape;290;p26"/>
              <p:cNvSpPr/>
              <p:nvPr/>
            </p:nvSpPr>
            <p:spPr>
              <a:xfrm>
                <a:off x="209463" y="1040275"/>
                <a:ext cx="301500" cy="301500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7"/>
          <p:cNvSpPr txBox="1">
            <a:spLocks noGrp="1"/>
          </p:cNvSpPr>
          <p:nvPr>
            <p:ph type="subTitle" idx="1"/>
          </p:nvPr>
        </p:nvSpPr>
        <p:spPr>
          <a:xfrm>
            <a:off x="1989356" y="2137462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7"/>
          <p:cNvSpPr txBox="1">
            <a:spLocks noGrp="1"/>
          </p:cNvSpPr>
          <p:nvPr>
            <p:ph type="subTitle" idx="2"/>
          </p:nvPr>
        </p:nvSpPr>
        <p:spPr>
          <a:xfrm>
            <a:off x="5176435" y="2137462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7"/>
          <p:cNvSpPr txBox="1">
            <a:spLocks noGrp="1"/>
          </p:cNvSpPr>
          <p:nvPr>
            <p:ph type="subTitle" idx="3"/>
          </p:nvPr>
        </p:nvSpPr>
        <p:spPr>
          <a:xfrm>
            <a:off x="1989356" y="3570862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subTitle" idx="4"/>
          </p:nvPr>
        </p:nvSpPr>
        <p:spPr>
          <a:xfrm>
            <a:off x="5176435" y="3570862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7"/>
          <p:cNvSpPr txBox="1">
            <a:spLocks noGrp="1"/>
          </p:cNvSpPr>
          <p:nvPr>
            <p:ph type="subTitle" idx="5"/>
          </p:nvPr>
        </p:nvSpPr>
        <p:spPr>
          <a:xfrm>
            <a:off x="1989369" y="16986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subTitle" idx="6"/>
          </p:nvPr>
        </p:nvSpPr>
        <p:spPr>
          <a:xfrm>
            <a:off x="1989369" y="31320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9" name="Google Shape;299;p27"/>
          <p:cNvSpPr txBox="1">
            <a:spLocks noGrp="1"/>
          </p:cNvSpPr>
          <p:nvPr>
            <p:ph type="subTitle" idx="7"/>
          </p:nvPr>
        </p:nvSpPr>
        <p:spPr>
          <a:xfrm>
            <a:off x="5176444" y="16986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0" name="Google Shape;300;p27"/>
          <p:cNvSpPr txBox="1">
            <a:spLocks noGrp="1"/>
          </p:cNvSpPr>
          <p:nvPr>
            <p:ph type="subTitle" idx="8"/>
          </p:nvPr>
        </p:nvSpPr>
        <p:spPr>
          <a:xfrm>
            <a:off x="5176444" y="31320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01" name="Google Shape;301;p27"/>
          <p:cNvGrpSpPr/>
          <p:nvPr/>
        </p:nvGrpSpPr>
        <p:grpSpPr>
          <a:xfrm>
            <a:off x="730100" y="264600"/>
            <a:ext cx="7715400" cy="4614325"/>
            <a:chOff x="730100" y="264600"/>
            <a:chExt cx="7715400" cy="4614325"/>
          </a:xfrm>
        </p:grpSpPr>
        <p:cxnSp>
          <p:nvCxnSpPr>
            <p:cNvPr id="302" name="Google Shape;302;p27"/>
            <p:cNvCxnSpPr/>
            <p:nvPr/>
          </p:nvCxnSpPr>
          <p:spPr>
            <a:xfrm rot="10800000">
              <a:off x="730100" y="4878925"/>
              <a:ext cx="7715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303" name="Google Shape;303;p27"/>
            <p:cNvCxnSpPr/>
            <p:nvPr/>
          </p:nvCxnSpPr>
          <p:spPr>
            <a:xfrm rot="10800000">
              <a:off x="730100" y="264600"/>
              <a:ext cx="7715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304" name="Google Shape;304;p27"/>
          <p:cNvGrpSpPr/>
          <p:nvPr/>
        </p:nvGrpSpPr>
        <p:grpSpPr>
          <a:xfrm>
            <a:off x="-2985790" y="-605972"/>
            <a:ext cx="15651339" cy="6575193"/>
            <a:chOff x="-2944965" y="-592372"/>
            <a:chExt cx="15651339" cy="6575193"/>
          </a:xfrm>
        </p:grpSpPr>
        <p:sp>
          <p:nvSpPr>
            <p:cNvPr id="305" name="Google Shape;305;p27"/>
            <p:cNvSpPr/>
            <p:nvPr/>
          </p:nvSpPr>
          <p:spPr>
            <a:xfrm rot="3440385">
              <a:off x="-2378467" y="1941694"/>
              <a:ext cx="3569494" cy="3297586"/>
            </a:xfrm>
            <a:custGeom>
              <a:avLst/>
              <a:gdLst/>
              <a:ahLst/>
              <a:cxnLst/>
              <a:rect l="l" t="t" r="r" b="b"/>
              <a:pathLst>
                <a:path w="190770" h="176238" extrusionOk="0">
                  <a:moveTo>
                    <a:pt x="186" y="37585"/>
                  </a:moveTo>
                  <a:cubicBezTo>
                    <a:pt x="1614" y="19326"/>
                    <a:pt x="7775" y="7328"/>
                    <a:pt x="17770" y="2260"/>
                  </a:cubicBezTo>
                  <a:cubicBezTo>
                    <a:pt x="27765" y="-2808"/>
                    <a:pt x="48358" y="1441"/>
                    <a:pt x="60157" y="7179"/>
                  </a:cubicBezTo>
                  <a:cubicBezTo>
                    <a:pt x="71956" y="12917"/>
                    <a:pt x="78119" y="28045"/>
                    <a:pt x="88565" y="36690"/>
                  </a:cubicBezTo>
                  <a:cubicBezTo>
                    <a:pt x="99011" y="45335"/>
                    <a:pt x="107474" y="51193"/>
                    <a:pt x="122834" y="59048"/>
                  </a:cubicBezTo>
                  <a:cubicBezTo>
                    <a:pt x="138194" y="66903"/>
                    <a:pt x="169965" y="70404"/>
                    <a:pt x="180724" y="83819"/>
                  </a:cubicBezTo>
                  <a:cubicBezTo>
                    <a:pt x="191484" y="97234"/>
                    <a:pt x="193424" y="125094"/>
                    <a:pt x="187391" y="139540"/>
                  </a:cubicBezTo>
                  <a:cubicBezTo>
                    <a:pt x="181359" y="153986"/>
                    <a:pt x="164908" y="164609"/>
                    <a:pt x="144529" y="170496"/>
                  </a:cubicBezTo>
                  <a:cubicBezTo>
                    <a:pt x="124150" y="176383"/>
                    <a:pt x="85868" y="177561"/>
                    <a:pt x="65117" y="174860"/>
                  </a:cubicBezTo>
                  <a:cubicBezTo>
                    <a:pt x="44367" y="172159"/>
                    <a:pt x="29345" y="164799"/>
                    <a:pt x="20026" y="154291"/>
                  </a:cubicBezTo>
                  <a:cubicBezTo>
                    <a:pt x="10707" y="143783"/>
                    <a:pt x="12511" y="131263"/>
                    <a:pt x="9204" y="111812"/>
                  </a:cubicBezTo>
                  <a:cubicBezTo>
                    <a:pt x="5897" y="92361"/>
                    <a:pt x="-1242" y="55844"/>
                    <a:pt x="186" y="37585"/>
                  </a:cubicBezTo>
                  <a:close/>
                </a:path>
              </a:pathLst>
            </a:custGeom>
            <a:solidFill>
              <a:srgbClr val="604848">
                <a:alpha val="10000"/>
              </a:srgbClr>
            </a:solidFill>
            <a:ln>
              <a:noFill/>
            </a:ln>
          </p:spPr>
        </p:sp>
        <p:sp>
          <p:nvSpPr>
            <p:cNvPr id="306" name="Google Shape;306;p27"/>
            <p:cNvSpPr/>
            <p:nvPr/>
          </p:nvSpPr>
          <p:spPr>
            <a:xfrm rot="3440385">
              <a:off x="8570383" y="151169"/>
              <a:ext cx="3569494" cy="3297586"/>
            </a:xfrm>
            <a:custGeom>
              <a:avLst/>
              <a:gdLst/>
              <a:ahLst/>
              <a:cxnLst/>
              <a:rect l="l" t="t" r="r" b="b"/>
              <a:pathLst>
                <a:path w="190770" h="176238" extrusionOk="0">
                  <a:moveTo>
                    <a:pt x="186" y="37585"/>
                  </a:moveTo>
                  <a:cubicBezTo>
                    <a:pt x="1614" y="19326"/>
                    <a:pt x="7775" y="7328"/>
                    <a:pt x="17770" y="2260"/>
                  </a:cubicBezTo>
                  <a:cubicBezTo>
                    <a:pt x="27765" y="-2808"/>
                    <a:pt x="48358" y="1441"/>
                    <a:pt x="60157" y="7179"/>
                  </a:cubicBezTo>
                  <a:cubicBezTo>
                    <a:pt x="71956" y="12917"/>
                    <a:pt x="78119" y="28045"/>
                    <a:pt x="88565" y="36690"/>
                  </a:cubicBezTo>
                  <a:cubicBezTo>
                    <a:pt x="99011" y="45335"/>
                    <a:pt x="107474" y="51193"/>
                    <a:pt x="122834" y="59048"/>
                  </a:cubicBezTo>
                  <a:cubicBezTo>
                    <a:pt x="138194" y="66903"/>
                    <a:pt x="169965" y="70404"/>
                    <a:pt x="180724" y="83819"/>
                  </a:cubicBezTo>
                  <a:cubicBezTo>
                    <a:pt x="191484" y="97234"/>
                    <a:pt x="193424" y="125094"/>
                    <a:pt x="187391" y="139540"/>
                  </a:cubicBezTo>
                  <a:cubicBezTo>
                    <a:pt x="181359" y="153986"/>
                    <a:pt x="164908" y="164609"/>
                    <a:pt x="144529" y="170496"/>
                  </a:cubicBezTo>
                  <a:cubicBezTo>
                    <a:pt x="124150" y="176383"/>
                    <a:pt x="85868" y="177561"/>
                    <a:pt x="65117" y="174860"/>
                  </a:cubicBezTo>
                  <a:cubicBezTo>
                    <a:pt x="44367" y="172159"/>
                    <a:pt x="29345" y="164799"/>
                    <a:pt x="20026" y="154291"/>
                  </a:cubicBezTo>
                  <a:cubicBezTo>
                    <a:pt x="10707" y="143783"/>
                    <a:pt x="12511" y="131263"/>
                    <a:pt x="9204" y="111812"/>
                  </a:cubicBezTo>
                  <a:cubicBezTo>
                    <a:pt x="5897" y="92361"/>
                    <a:pt x="-1242" y="55844"/>
                    <a:pt x="186" y="37585"/>
                  </a:cubicBezTo>
                  <a:close/>
                </a:path>
              </a:pathLst>
            </a:custGeom>
            <a:solidFill>
              <a:srgbClr val="604848">
                <a:alpha val="10000"/>
              </a:srgbClr>
            </a:solidFill>
            <a:ln>
              <a:noFill/>
            </a:ln>
          </p:spPr>
        </p:sp>
      </p:grpSp>
      <p:grpSp>
        <p:nvGrpSpPr>
          <p:cNvPr id="307" name="Google Shape;307;p27"/>
          <p:cNvGrpSpPr/>
          <p:nvPr/>
        </p:nvGrpSpPr>
        <p:grpSpPr>
          <a:xfrm>
            <a:off x="164463" y="1502075"/>
            <a:ext cx="8848738" cy="2872538"/>
            <a:chOff x="164463" y="1502075"/>
            <a:chExt cx="8848738" cy="2872538"/>
          </a:xfrm>
        </p:grpSpPr>
        <p:grpSp>
          <p:nvGrpSpPr>
            <p:cNvPr id="308" name="Google Shape;308;p27"/>
            <p:cNvGrpSpPr/>
            <p:nvPr/>
          </p:nvGrpSpPr>
          <p:grpSpPr>
            <a:xfrm flipH="1">
              <a:off x="164463" y="4073113"/>
              <a:ext cx="385088" cy="301500"/>
              <a:chOff x="328125" y="4302500"/>
              <a:chExt cx="385088" cy="301500"/>
            </a:xfrm>
          </p:grpSpPr>
          <p:sp>
            <p:nvSpPr>
              <p:cNvPr id="309" name="Google Shape;309;p27"/>
              <p:cNvSpPr/>
              <p:nvPr/>
            </p:nvSpPr>
            <p:spPr>
              <a:xfrm>
                <a:off x="328125" y="4302500"/>
                <a:ext cx="301500" cy="301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310" name="Google Shape;310;p27"/>
              <p:cNvSpPr/>
              <p:nvPr/>
            </p:nvSpPr>
            <p:spPr>
              <a:xfrm>
                <a:off x="411713" y="4302500"/>
                <a:ext cx="301500" cy="301500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grpSp>
          <p:nvGrpSpPr>
            <p:cNvPr id="311" name="Google Shape;311;p27"/>
            <p:cNvGrpSpPr/>
            <p:nvPr/>
          </p:nvGrpSpPr>
          <p:grpSpPr>
            <a:xfrm rot="-5400000" flipH="1">
              <a:off x="8680725" y="1471100"/>
              <a:ext cx="301500" cy="363450"/>
              <a:chOff x="209463" y="978325"/>
              <a:chExt cx="301500" cy="363450"/>
            </a:xfrm>
          </p:grpSpPr>
          <p:sp>
            <p:nvSpPr>
              <p:cNvPr id="312" name="Google Shape;312;p27"/>
              <p:cNvSpPr/>
              <p:nvPr/>
            </p:nvSpPr>
            <p:spPr>
              <a:xfrm>
                <a:off x="209463" y="978325"/>
                <a:ext cx="301500" cy="301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313" name="Google Shape;313;p27"/>
              <p:cNvSpPr/>
              <p:nvPr/>
            </p:nvSpPr>
            <p:spPr>
              <a:xfrm>
                <a:off x="209463" y="1040275"/>
                <a:ext cx="301500" cy="301500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"/>
          <p:cNvSpPr txBox="1">
            <a:spLocks noGrp="1"/>
          </p:cNvSpPr>
          <p:nvPr>
            <p:ph type="title"/>
          </p:nvPr>
        </p:nvSpPr>
        <p:spPr>
          <a:xfrm>
            <a:off x="713225" y="723974"/>
            <a:ext cx="3798300" cy="11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30"/>
          <p:cNvSpPr txBox="1">
            <a:spLocks noGrp="1"/>
          </p:cNvSpPr>
          <p:nvPr>
            <p:ph type="subTitle" idx="1"/>
          </p:nvPr>
        </p:nvSpPr>
        <p:spPr>
          <a:xfrm>
            <a:off x="713225" y="1787919"/>
            <a:ext cx="37983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9" name="Google Shape;359;p30"/>
          <p:cNvGrpSpPr/>
          <p:nvPr/>
        </p:nvGrpSpPr>
        <p:grpSpPr>
          <a:xfrm>
            <a:off x="730100" y="264600"/>
            <a:ext cx="7715400" cy="4614325"/>
            <a:chOff x="730100" y="264600"/>
            <a:chExt cx="7715400" cy="4614325"/>
          </a:xfrm>
        </p:grpSpPr>
        <p:cxnSp>
          <p:nvCxnSpPr>
            <p:cNvPr id="360" name="Google Shape;360;p30"/>
            <p:cNvCxnSpPr/>
            <p:nvPr/>
          </p:nvCxnSpPr>
          <p:spPr>
            <a:xfrm rot="10800000">
              <a:off x="730100" y="4878925"/>
              <a:ext cx="7715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361" name="Google Shape;361;p30"/>
            <p:cNvCxnSpPr/>
            <p:nvPr/>
          </p:nvCxnSpPr>
          <p:spPr>
            <a:xfrm rot="10800000">
              <a:off x="730100" y="264600"/>
              <a:ext cx="7715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sp>
        <p:nvSpPr>
          <p:cNvPr id="362" name="Google Shape;362;p30"/>
          <p:cNvSpPr/>
          <p:nvPr/>
        </p:nvSpPr>
        <p:spPr>
          <a:xfrm rot="-4369938" flipH="1">
            <a:off x="-2931966" y="713565"/>
            <a:ext cx="4637798" cy="2287552"/>
          </a:xfrm>
          <a:custGeom>
            <a:avLst/>
            <a:gdLst/>
            <a:ahLst/>
            <a:cxnLst/>
            <a:rect l="l" t="t" r="r" b="b"/>
            <a:pathLst>
              <a:path w="283277" h="139300" extrusionOk="0">
                <a:moveTo>
                  <a:pt x="42469" y="14342"/>
                </a:moveTo>
                <a:cubicBezTo>
                  <a:pt x="58703" y="3189"/>
                  <a:pt x="86335" y="-3609"/>
                  <a:pt x="97881" y="2017"/>
                </a:cubicBezTo>
                <a:cubicBezTo>
                  <a:pt x="109427" y="7643"/>
                  <a:pt x="97983" y="38779"/>
                  <a:pt x="111746" y="48098"/>
                </a:cubicBezTo>
                <a:cubicBezTo>
                  <a:pt x="125509" y="57417"/>
                  <a:pt x="160966" y="50254"/>
                  <a:pt x="180457" y="57929"/>
                </a:cubicBezTo>
                <a:cubicBezTo>
                  <a:pt x="199948" y="65604"/>
                  <a:pt x="212025" y="81770"/>
                  <a:pt x="228692" y="94147"/>
                </a:cubicBezTo>
                <a:cubicBezTo>
                  <a:pt x="245359" y="106524"/>
                  <a:pt x="295629" y="125108"/>
                  <a:pt x="280461" y="132193"/>
                </a:cubicBezTo>
                <a:cubicBezTo>
                  <a:pt x="265293" y="139278"/>
                  <a:pt x="170236" y="141628"/>
                  <a:pt x="137682" y="136658"/>
                </a:cubicBezTo>
                <a:cubicBezTo>
                  <a:pt x="105129" y="131688"/>
                  <a:pt x="104098" y="109244"/>
                  <a:pt x="85140" y="102371"/>
                </a:cubicBezTo>
                <a:cubicBezTo>
                  <a:pt x="66182" y="95499"/>
                  <a:pt x="38047" y="100996"/>
                  <a:pt x="23936" y="95423"/>
                </a:cubicBezTo>
                <a:cubicBezTo>
                  <a:pt x="9825" y="89850"/>
                  <a:pt x="-2614" y="82448"/>
                  <a:pt x="475" y="68934"/>
                </a:cubicBezTo>
                <a:cubicBezTo>
                  <a:pt x="3564" y="55421"/>
                  <a:pt x="26235" y="25495"/>
                  <a:pt x="42469" y="14342"/>
                </a:cubicBezTo>
                <a:close/>
              </a:path>
            </a:pathLst>
          </a:custGeom>
          <a:solidFill>
            <a:srgbClr val="604848">
              <a:alpha val="10000"/>
            </a:srgbClr>
          </a:solidFill>
          <a:ln>
            <a:noFill/>
          </a:ln>
        </p:spPr>
      </p:sp>
      <p:sp>
        <p:nvSpPr>
          <p:cNvPr id="363" name="Google Shape;363;p30"/>
          <p:cNvSpPr txBox="1"/>
          <p:nvPr/>
        </p:nvSpPr>
        <p:spPr>
          <a:xfrm>
            <a:off x="713225" y="3394617"/>
            <a:ext cx="37983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CREDITS: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1200" b="1" u="sng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31"/>
          <p:cNvGrpSpPr/>
          <p:nvPr/>
        </p:nvGrpSpPr>
        <p:grpSpPr>
          <a:xfrm flipH="1">
            <a:off x="718752" y="264600"/>
            <a:ext cx="7715400" cy="4614325"/>
            <a:chOff x="730100" y="264600"/>
            <a:chExt cx="7715400" cy="4614325"/>
          </a:xfrm>
        </p:grpSpPr>
        <p:cxnSp>
          <p:nvCxnSpPr>
            <p:cNvPr id="366" name="Google Shape;366;p31"/>
            <p:cNvCxnSpPr/>
            <p:nvPr/>
          </p:nvCxnSpPr>
          <p:spPr>
            <a:xfrm rot="10800000">
              <a:off x="730100" y="4878925"/>
              <a:ext cx="7715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367" name="Google Shape;367;p31"/>
            <p:cNvCxnSpPr/>
            <p:nvPr/>
          </p:nvCxnSpPr>
          <p:spPr>
            <a:xfrm rot="10800000">
              <a:off x="730100" y="264600"/>
              <a:ext cx="7715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368" name="Google Shape;368;p31"/>
          <p:cNvGrpSpPr/>
          <p:nvPr/>
        </p:nvGrpSpPr>
        <p:grpSpPr>
          <a:xfrm flipH="1">
            <a:off x="-408498" y="-265825"/>
            <a:ext cx="10073425" cy="5795451"/>
            <a:chOff x="-500675" y="-265825"/>
            <a:chExt cx="10073425" cy="5795451"/>
          </a:xfrm>
        </p:grpSpPr>
        <p:sp>
          <p:nvSpPr>
            <p:cNvPr id="369" name="Google Shape;369;p31"/>
            <p:cNvSpPr/>
            <p:nvPr/>
          </p:nvSpPr>
          <p:spPr>
            <a:xfrm rot="5400000">
              <a:off x="-1798389" y="3223412"/>
              <a:ext cx="3603929" cy="1008500"/>
            </a:xfrm>
            <a:custGeom>
              <a:avLst/>
              <a:gdLst/>
              <a:ahLst/>
              <a:cxnLst/>
              <a:rect l="l" t="t" r="r" b="b"/>
              <a:pathLst>
                <a:path w="381570" h="40340" extrusionOk="0">
                  <a:moveTo>
                    <a:pt x="339316" y="39232"/>
                  </a:moveTo>
                  <a:cubicBezTo>
                    <a:pt x="358708" y="35551"/>
                    <a:pt x="380207" y="18233"/>
                    <a:pt x="381520" y="13580"/>
                  </a:cubicBezTo>
                  <a:cubicBezTo>
                    <a:pt x="382833" y="8928"/>
                    <a:pt x="358258" y="13580"/>
                    <a:pt x="347193" y="11317"/>
                  </a:cubicBezTo>
                  <a:cubicBezTo>
                    <a:pt x="336128" y="9054"/>
                    <a:pt x="326759" y="0"/>
                    <a:pt x="315128" y="0"/>
                  </a:cubicBezTo>
                  <a:cubicBezTo>
                    <a:pt x="303497" y="0"/>
                    <a:pt x="292747" y="11066"/>
                    <a:pt x="277406" y="11317"/>
                  </a:cubicBezTo>
                  <a:cubicBezTo>
                    <a:pt x="262066" y="11569"/>
                    <a:pt x="236909" y="1132"/>
                    <a:pt x="223085" y="1509"/>
                  </a:cubicBezTo>
                  <a:cubicBezTo>
                    <a:pt x="209261" y="1886"/>
                    <a:pt x="211751" y="13769"/>
                    <a:pt x="194461" y="13580"/>
                  </a:cubicBezTo>
                  <a:cubicBezTo>
                    <a:pt x="177171" y="13391"/>
                    <a:pt x="141729" y="817"/>
                    <a:pt x="119347" y="377"/>
                  </a:cubicBezTo>
                  <a:cubicBezTo>
                    <a:pt x="96965" y="-63"/>
                    <a:pt x="78456" y="5092"/>
                    <a:pt x="60168" y="10939"/>
                  </a:cubicBezTo>
                  <a:cubicBezTo>
                    <a:pt x="41880" y="16786"/>
                    <a:pt x="-24548" y="31338"/>
                    <a:pt x="9619" y="35459"/>
                  </a:cubicBezTo>
                  <a:cubicBezTo>
                    <a:pt x="43786" y="39580"/>
                    <a:pt x="210220" y="35036"/>
                    <a:pt x="265169" y="35665"/>
                  </a:cubicBezTo>
                  <a:cubicBezTo>
                    <a:pt x="320119" y="36294"/>
                    <a:pt x="319924" y="42913"/>
                    <a:pt x="339316" y="39232"/>
                  </a:cubicBezTo>
                  <a:close/>
                </a:path>
              </a:pathLst>
            </a:custGeom>
            <a:solidFill>
              <a:srgbClr val="604848">
                <a:alpha val="10000"/>
              </a:srgbClr>
            </a:solidFill>
            <a:ln>
              <a:noFill/>
            </a:ln>
          </p:spPr>
        </p:sp>
        <p:sp>
          <p:nvSpPr>
            <p:cNvPr id="370" name="Google Shape;370;p31"/>
            <p:cNvSpPr/>
            <p:nvPr/>
          </p:nvSpPr>
          <p:spPr>
            <a:xfrm rot="5400000">
              <a:off x="7840799" y="457626"/>
              <a:ext cx="2455403" cy="1008500"/>
            </a:xfrm>
            <a:custGeom>
              <a:avLst/>
              <a:gdLst/>
              <a:ahLst/>
              <a:cxnLst/>
              <a:rect l="l" t="t" r="r" b="b"/>
              <a:pathLst>
                <a:path w="381570" h="40340" extrusionOk="0">
                  <a:moveTo>
                    <a:pt x="339316" y="39232"/>
                  </a:moveTo>
                  <a:cubicBezTo>
                    <a:pt x="358708" y="35551"/>
                    <a:pt x="380207" y="18233"/>
                    <a:pt x="381520" y="13580"/>
                  </a:cubicBezTo>
                  <a:cubicBezTo>
                    <a:pt x="382833" y="8928"/>
                    <a:pt x="358258" y="13580"/>
                    <a:pt x="347193" y="11317"/>
                  </a:cubicBezTo>
                  <a:cubicBezTo>
                    <a:pt x="336128" y="9054"/>
                    <a:pt x="326759" y="0"/>
                    <a:pt x="315128" y="0"/>
                  </a:cubicBezTo>
                  <a:cubicBezTo>
                    <a:pt x="303497" y="0"/>
                    <a:pt x="292747" y="11066"/>
                    <a:pt x="277406" y="11317"/>
                  </a:cubicBezTo>
                  <a:cubicBezTo>
                    <a:pt x="262066" y="11569"/>
                    <a:pt x="236909" y="1132"/>
                    <a:pt x="223085" y="1509"/>
                  </a:cubicBezTo>
                  <a:cubicBezTo>
                    <a:pt x="209261" y="1886"/>
                    <a:pt x="211751" y="13769"/>
                    <a:pt x="194461" y="13580"/>
                  </a:cubicBezTo>
                  <a:cubicBezTo>
                    <a:pt x="177171" y="13391"/>
                    <a:pt x="141729" y="817"/>
                    <a:pt x="119347" y="377"/>
                  </a:cubicBezTo>
                  <a:cubicBezTo>
                    <a:pt x="96965" y="-63"/>
                    <a:pt x="78456" y="5092"/>
                    <a:pt x="60168" y="10939"/>
                  </a:cubicBezTo>
                  <a:cubicBezTo>
                    <a:pt x="41880" y="16786"/>
                    <a:pt x="-24548" y="31338"/>
                    <a:pt x="9619" y="35459"/>
                  </a:cubicBezTo>
                  <a:cubicBezTo>
                    <a:pt x="43786" y="39580"/>
                    <a:pt x="210220" y="35036"/>
                    <a:pt x="265169" y="35665"/>
                  </a:cubicBezTo>
                  <a:cubicBezTo>
                    <a:pt x="320119" y="36294"/>
                    <a:pt x="319924" y="42913"/>
                    <a:pt x="339316" y="39232"/>
                  </a:cubicBezTo>
                  <a:close/>
                </a:path>
              </a:pathLst>
            </a:custGeom>
            <a:solidFill>
              <a:srgbClr val="604848">
                <a:alpha val="10000"/>
              </a:srgbClr>
            </a:solidFill>
            <a:ln>
              <a:noFill/>
            </a:ln>
          </p:spPr>
        </p:sp>
      </p:grpSp>
      <p:grpSp>
        <p:nvGrpSpPr>
          <p:cNvPr id="371" name="Google Shape;371;p31"/>
          <p:cNvGrpSpPr/>
          <p:nvPr/>
        </p:nvGrpSpPr>
        <p:grpSpPr>
          <a:xfrm flipH="1">
            <a:off x="76815" y="574075"/>
            <a:ext cx="9043200" cy="4101663"/>
            <a:chOff x="0" y="345475"/>
            <a:chExt cx="9043200" cy="4101663"/>
          </a:xfrm>
        </p:grpSpPr>
        <p:sp>
          <p:nvSpPr>
            <p:cNvPr id="372" name="Google Shape;372;p31"/>
            <p:cNvSpPr/>
            <p:nvPr/>
          </p:nvSpPr>
          <p:spPr>
            <a:xfrm>
              <a:off x="0" y="1246875"/>
              <a:ext cx="301500" cy="3015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373" name="Google Shape;373;p31"/>
            <p:cNvGrpSpPr/>
            <p:nvPr/>
          </p:nvGrpSpPr>
          <p:grpSpPr>
            <a:xfrm>
              <a:off x="186100" y="345475"/>
              <a:ext cx="8857100" cy="4101663"/>
              <a:chOff x="186100" y="345475"/>
              <a:chExt cx="8857100" cy="4101663"/>
            </a:xfrm>
          </p:grpSpPr>
          <p:grpSp>
            <p:nvGrpSpPr>
              <p:cNvPr id="374" name="Google Shape;374;p31"/>
              <p:cNvGrpSpPr/>
              <p:nvPr/>
            </p:nvGrpSpPr>
            <p:grpSpPr>
              <a:xfrm flipH="1">
                <a:off x="8658113" y="4145638"/>
                <a:ext cx="385088" cy="301500"/>
                <a:chOff x="328125" y="4302500"/>
                <a:chExt cx="385088" cy="301500"/>
              </a:xfrm>
            </p:grpSpPr>
            <p:sp>
              <p:nvSpPr>
                <p:cNvPr id="375" name="Google Shape;375;p31"/>
                <p:cNvSpPr/>
                <p:nvPr/>
              </p:nvSpPr>
              <p:spPr>
                <a:xfrm>
                  <a:off x="328125" y="4302500"/>
                  <a:ext cx="301500" cy="301500"/>
                </a:xfrm>
                <a:prstGeom prst="diamond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Rubik"/>
                    <a:ea typeface="Rubik"/>
                    <a:cs typeface="Rubik"/>
                    <a:sym typeface="Rubik"/>
                  </a:endParaRPr>
                </a:p>
              </p:txBody>
            </p:sp>
            <p:sp>
              <p:nvSpPr>
                <p:cNvPr id="376" name="Google Shape;376;p31"/>
                <p:cNvSpPr/>
                <p:nvPr/>
              </p:nvSpPr>
              <p:spPr>
                <a:xfrm>
                  <a:off x="411713" y="4302500"/>
                  <a:ext cx="301500" cy="301500"/>
                </a:xfrm>
                <a:prstGeom prst="diamond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Rubik"/>
                    <a:ea typeface="Rubik"/>
                    <a:cs typeface="Rubik"/>
                    <a:sym typeface="Rubik"/>
                  </a:endParaRPr>
                </a:p>
              </p:txBody>
            </p:sp>
          </p:grpSp>
          <p:grpSp>
            <p:nvGrpSpPr>
              <p:cNvPr id="377" name="Google Shape;377;p31"/>
              <p:cNvGrpSpPr/>
              <p:nvPr/>
            </p:nvGrpSpPr>
            <p:grpSpPr>
              <a:xfrm rot="-5400000" flipH="1">
                <a:off x="217075" y="314500"/>
                <a:ext cx="301500" cy="363450"/>
                <a:chOff x="209463" y="978325"/>
                <a:chExt cx="301500" cy="363450"/>
              </a:xfrm>
            </p:grpSpPr>
            <p:sp>
              <p:nvSpPr>
                <p:cNvPr id="378" name="Google Shape;378;p31"/>
                <p:cNvSpPr/>
                <p:nvPr/>
              </p:nvSpPr>
              <p:spPr>
                <a:xfrm>
                  <a:off x="209463" y="978325"/>
                  <a:ext cx="301500" cy="301500"/>
                </a:xfrm>
                <a:prstGeom prst="diamond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Rubik"/>
                    <a:ea typeface="Rubik"/>
                    <a:cs typeface="Rubik"/>
                    <a:sym typeface="Rubik"/>
                  </a:endParaRPr>
                </a:p>
              </p:txBody>
            </p:sp>
            <p:sp>
              <p:nvSpPr>
                <p:cNvPr id="379" name="Google Shape;379;p31"/>
                <p:cNvSpPr/>
                <p:nvPr/>
              </p:nvSpPr>
              <p:spPr>
                <a:xfrm>
                  <a:off x="209463" y="1040275"/>
                  <a:ext cx="301500" cy="301500"/>
                </a:xfrm>
                <a:prstGeom prst="diamond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Rubik"/>
                    <a:ea typeface="Rubik"/>
                    <a:cs typeface="Rubik"/>
                    <a:sym typeface="Rubik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2"/>
          <p:cNvGrpSpPr/>
          <p:nvPr/>
        </p:nvGrpSpPr>
        <p:grpSpPr>
          <a:xfrm>
            <a:off x="730100" y="264600"/>
            <a:ext cx="7715400" cy="4614325"/>
            <a:chOff x="730100" y="264600"/>
            <a:chExt cx="7715400" cy="4614325"/>
          </a:xfrm>
        </p:grpSpPr>
        <p:cxnSp>
          <p:nvCxnSpPr>
            <p:cNvPr id="382" name="Google Shape;382;p32"/>
            <p:cNvCxnSpPr/>
            <p:nvPr/>
          </p:nvCxnSpPr>
          <p:spPr>
            <a:xfrm rot="10800000">
              <a:off x="730100" y="4878925"/>
              <a:ext cx="7715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383" name="Google Shape;383;p32"/>
            <p:cNvCxnSpPr/>
            <p:nvPr/>
          </p:nvCxnSpPr>
          <p:spPr>
            <a:xfrm rot="10800000">
              <a:off x="730100" y="264600"/>
              <a:ext cx="7715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384" name="Google Shape;384;p32"/>
          <p:cNvGrpSpPr/>
          <p:nvPr/>
        </p:nvGrpSpPr>
        <p:grpSpPr>
          <a:xfrm>
            <a:off x="-2136017" y="-20515"/>
            <a:ext cx="14130427" cy="6029990"/>
            <a:chOff x="-2136017" y="-20515"/>
            <a:chExt cx="14130427" cy="6029990"/>
          </a:xfrm>
        </p:grpSpPr>
        <p:sp>
          <p:nvSpPr>
            <p:cNvPr id="385" name="Google Shape;385;p32"/>
            <p:cNvSpPr/>
            <p:nvPr/>
          </p:nvSpPr>
          <p:spPr>
            <a:xfrm rot="2700000">
              <a:off x="8739523" y="2719177"/>
              <a:ext cx="2675693" cy="2746516"/>
            </a:xfrm>
            <a:custGeom>
              <a:avLst/>
              <a:gdLst/>
              <a:ahLst/>
              <a:cxnLst/>
              <a:rect l="l" t="t" r="r" b="b"/>
              <a:pathLst>
                <a:path w="175714" h="180365" extrusionOk="0">
                  <a:moveTo>
                    <a:pt x="168" y="55550"/>
                  </a:moveTo>
                  <a:cubicBezTo>
                    <a:pt x="1453" y="39114"/>
                    <a:pt x="6373" y="32949"/>
                    <a:pt x="15998" y="23750"/>
                  </a:cubicBezTo>
                  <a:cubicBezTo>
                    <a:pt x="25624" y="14551"/>
                    <a:pt x="44780" y="-2685"/>
                    <a:pt x="57921" y="355"/>
                  </a:cubicBezTo>
                  <a:cubicBezTo>
                    <a:pt x="71062" y="3395"/>
                    <a:pt x="87969" y="28570"/>
                    <a:pt x="94843" y="41990"/>
                  </a:cubicBezTo>
                  <a:cubicBezTo>
                    <a:pt x="101717" y="55410"/>
                    <a:pt x="86821" y="74545"/>
                    <a:pt x="99163" y="80875"/>
                  </a:cubicBezTo>
                  <a:cubicBezTo>
                    <a:pt x="111505" y="87205"/>
                    <a:pt x="157306" y="68896"/>
                    <a:pt x="168894" y="79972"/>
                  </a:cubicBezTo>
                  <a:cubicBezTo>
                    <a:pt x="180482" y="91048"/>
                    <a:pt x="175155" y="131459"/>
                    <a:pt x="168690" y="147330"/>
                  </a:cubicBezTo>
                  <a:cubicBezTo>
                    <a:pt x="162225" y="163201"/>
                    <a:pt x="148451" y="169898"/>
                    <a:pt x="130106" y="175197"/>
                  </a:cubicBezTo>
                  <a:cubicBezTo>
                    <a:pt x="111761" y="180496"/>
                    <a:pt x="77299" y="181556"/>
                    <a:pt x="58619" y="179125"/>
                  </a:cubicBezTo>
                  <a:cubicBezTo>
                    <a:pt x="39939" y="176694"/>
                    <a:pt x="26417" y="170068"/>
                    <a:pt x="18028" y="160609"/>
                  </a:cubicBezTo>
                  <a:cubicBezTo>
                    <a:pt x="9639" y="151150"/>
                    <a:pt x="11263" y="139879"/>
                    <a:pt x="8286" y="122369"/>
                  </a:cubicBezTo>
                  <a:cubicBezTo>
                    <a:pt x="5309" y="104859"/>
                    <a:pt x="-1117" y="71987"/>
                    <a:pt x="168" y="55550"/>
                  </a:cubicBezTo>
                  <a:close/>
                </a:path>
              </a:pathLst>
            </a:custGeom>
            <a:solidFill>
              <a:srgbClr val="604848">
                <a:alpha val="10000"/>
              </a:srgbClr>
            </a:solidFill>
            <a:ln>
              <a:noFill/>
            </a:ln>
          </p:spPr>
        </p:sp>
        <p:sp>
          <p:nvSpPr>
            <p:cNvPr id="386" name="Google Shape;386;p32"/>
            <p:cNvSpPr/>
            <p:nvPr/>
          </p:nvSpPr>
          <p:spPr>
            <a:xfrm rot="3809607">
              <a:off x="-2400386" y="1427825"/>
              <a:ext cx="4652521" cy="2287853"/>
            </a:xfrm>
            <a:custGeom>
              <a:avLst/>
              <a:gdLst/>
              <a:ahLst/>
              <a:cxnLst/>
              <a:rect l="l" t="t" r="r" b="b"/>
              <a:pathLst>
                <a:path w="283277" h="139300" extrusionOk="0">
                  <a:moveTo>
                    <a:pt x="42469" y="14342"/>
                  </a:moveTo>
                  <a:cubicBezTo>
                    <a:pt x="58703" y="3189"/>
                    <a:pt x="86335" y="-3609"/>
                    <a:pt x="97881" y="2017"/>
                  </a:cubicBezTo>
                  <a:cubicBezTo>
                    <a:pt x="109427" y="7643"/>
                    <a:pt x="97983" y="38779"/>
                    <a:pt x="111746" y="48098"/>
                  </a:cubicBezTo>
                  <a:cubicBezTo>
                    <a:pt x="125509" y="57417"/>
                    <a:pt x="160966" y="50254"/>
                    <a:pt x="180457" y="57929"/>
                  </a:cubicBezTo>
                  <a:cubicBezTo>
                    <a:pt x="199948" y="65604"/>
                    <a:pt x="212025" y="81770"/>
                    <a:pt x="228692" y="94147"/>
                  </a:cubicBezTo>
                  <a:cubicBezTo>
                    <a:pt x="245359" y="106524"/>
                    <a:pt x="295629" y="125108"/>
                    <a:pt x="280461" y="132193"/>
                  </a:cubicBezTo>
                  <a:cubicBezTo>
                    <a:pt x="265293" y="139278"/>
                    <a:pt x="170236" y="141628"/>
                    <a:pt x="137682" y="136658"/>
                  </a:cubicBezTo>
                  <a:cubicBezTo>
                    <a:pt x="105129" y="131688"/>
                    <a:pt x="104098" y="109244"/>
                    <a:pt x="85140" y="102371"/>
                  </a:cubicBezTo>
                  <a:cubicBezTo>
                    <a:pt x="66182" y="95499"/>
                    <a:pt x="38047" y="100996"/>
                    <a:pt x="23936" y="95423"/>
                  </a:cubicBezTo>
                  <a:cubicBezTo>
                    <a:pt x="9825" y="89850"/>
                    <a:pt x="-2614" y="82448"/>
                    <a:pt x="475" y="68934"/>
                  </a:cubicBezTo>
                  <a:cubicBezTo>
                    <a:pt x="3564" y="55421"/>
                    <a:pt x="26235" y="25495"/>
                    <a:pt x="42469" y="14342"/>
                  </a:cubicBezTo>
                  <a:close/>
                </a:path>
              </a:pathLst>
            </a:custGeom>
            <a:solidFill>
              <a:srgbClr val="604848">
                <a:alpha val="10000"/>
              </a:srgbClr>
            </a:solidFill>
            <a:ln>
              <a:noFill/>
            </a:ln>
          </p:spPr>
        </p:sp>
      </p:grpSp>
      <p:sp>
        <p:nvSpPr>
          <p:cNvPr id="387" name="Google Shape;387;p32"/>
          <p:cNvSpPr/>
          <p:nvPr/>
        </p:nvSpPr>
        <p:spPr>
          <a:xfrm rot="-2700000" flipH="1">
            <a:off x="8217381" y="507222"/>
            <a:ext cx="1891063" cy="1941118"/>
          </a:xfrm>
          <a:custGeom>
            <a:avLst/>
            <a:gdLst/>
            <a:ahLst/>
            <a:cxnLst/>
            <a:rect l="l" t="t" r="r" b="b"/>
            <a:pathLst>
              <a:path w="175714" h="180365" extrusionOk="0">
                <a:moveTo>
                  <a:pt x="168" y="55550"/>
                </a:moveTo>
                <a:cubicBezTo>
                  <a:pt x="1453" y="39114"/>
                  <a:pt x="6373" y="32949"/>
                  <a:pt x="15998" y="23750"/>
                </a:cubicBezTo>
                <a:cubicBezTo>
                  <a:pt x="25624" y="14551"/>
                  <a:pt x="44780" y="-2685"/>
                  <a:pt x="57921" y="355"/>
                </a:cubicBezTo>
                <a:cubicBezTo>
                  <a:pt x="71062" y="3395"/>
                  <a:pt x="87969" y="28570"/>
                  <a:pt x="94843" y="41990"/>
                </a:cubicBezTo>
                <a:cubicBezTo>
                  <a:pt x="101717" y="55410"/>
                  <a:pt x="86821" y="74545"/>
                  <a:pt x="99163" y="80875"/>
                </a:cubicBezTo>
                <a:cubicBezTo>
                  <a:pt x="111505" y="87205"/>
                  <a:pt x="157306" y="68896"/>
                  <a:pt x="168894" y="79972"/>
                </a:cubicBezTo>
                <a:cubicBezTo>
                  <a:pt x="180482" y="91048"/>
                  <a:pt x="175155" y="131459"/>
                  <a:pt x="168690" y="147330"/>
                </a:cubicBezTo>
                <a:cubicBezTo>
                  <a:pt x="162225" y="163201"/>
                  <a:pt x="148451" y="169898"/>
                  <a:pt x="130106" y="175197"/>
                </a:cubicBezTo>
                <a:cubicBezTo>
                  <a:pt x="111761" y="180496"/>
                  <a:pt x="77299" y="181556"/>
                  <a:pt x="58619" y="179125"/>
                </a:cubicBezTo>
                <a:cubicBezTo>
                  <a:pt x="39939" y="176694"/>
                  <a:pt x="26417" y="170068"/>
                  <a:pt x="18028" y="160609"/>
                </a:cubicBezTo>
                <a:cubicBezTo>
                  <a:pt x="9639" y="151150"/>
                  <a:pt x="11263" y="139879"/>
                  <a:pt x="8286" y="122369"/>
                </a:cubicBezTo>
                <a:cubicBezTo>
                  <a:pt x="5309" y="104859"/>
                  <a:pt x="-1117" y="71987"/>
                  <a:pt x="168" y="55550"/>
                </a:cubicBezTo>
                <a:close/>
              </a:path>
            </a:pathLst>
          </a:custGeom>
          <a:solidFill>
            <a:srgbClr val="604848">
              <a:alpha val="10000"/>
            </a:srgbClr>
          </a:solidFill>
          <a:ln>
            <a:noFill/>
          </a:ln>
        </p:spPr>
      </p:sp>
      <p:grpSp>
        <p:nvGrpSpPr>
          <p:cNvPr id="388" name="Google Shape;388;p32"/>
          <p:cNvGrpSpPr/>
          <p:nvPr/>
        </p:nvGrpSpPr>
        <p:grpSpPr>
          <a:xfrm>
            <a:off x="76815" y="345475"/>
            <a:ext cx="8857100" cy="4101663"/>
            <a:chOff x="186100" y="345475"/>
            <a:chExt cx="8857100" cy="4101663"/>
          </a:xfrm>
        </p:grpSpPr>
        <p:grpSp>
          <p:nvGrpSpPr>
            <p:cNvPr id="389" name="Google Shape;389;p32"/>
            <p:cNvGrpSpPr/>
            <p:nvPr/>
          </p:nvGrpSpPr>
          <p:grpSpPr>
            <a:xfrm flipH="1">
              <a:off x="8658113" y="4145638"/>
              <a:ext cx="385088" cy="301500"/>
              <a:chOff x="328125" y="4302500"/>
              <a:chExt cx="385088" cy="301500"/>
            </a:xfrm>
          </p:grpSpPr>
          <p:sp>
            <p:nvSpPr>
              <p:cNvPr id="390" name="Google Shape;390;p32"/>
              <p:cNvSpPr/>
              <p:nvPr/>
            </p:nvSpPr>
            <p:spPr>
              <a:xfrm>
                <a:off x="328125" y="4302500"/>
                <a:ext cx="301500" cy="301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411713" y="4302500"/>
                <a:ext cx="301500" cy="301500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grpSp>
          <p:nvGrpSpPr>
            <p:cNvPr id="392" name="Google Shape;392;p32"/>
            <p:cNvGrpSpPr/>
            <p:nvPr/>
          </p:nvGrpSpPr>
          <p:grpSpPr>
            <a:xfrm rot="-5400000" flipH="1">
              <a:off x="217075" y="314500"/>
              <a:ext cx="301500" cy="363450"/>
              <a:chOff x="209463" y="978325"/>
              <a:chExt cx="301500" cy="363450"/>
            </a:xfrm>
          </p:grpSpPr>
          <p:sp>
            <p:nvSpPr>
              <p:cNvPr id="393" name="Google Shape;393;p32"/>
              <p:cNvSpPr/>
              <p:nvPr/>
            </p:nvSpPr>
            <p:spPr>
              <a:xfrm>
                <a:off x="209463" y="978325"/>
                <a:ext cx="301500" cy="301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209463" y="1040275"/>
                <a:ext cx="301500" cy="301500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929875" y="1007500"/>
            <a:ext cx="3570000" cy="17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863972" y="1205150"/>
            <a:ext cx="9009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929875" y="2641004"/>
            <a:ext cx="3570000" cy="6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730100" y="264600"/>
            <a:ext cx="7715400" cy="4614325"/>
            <a:chOff x="730100" y="264600"/>
            <a:chExt cx="7715400" cy="4614325"/>
          </a:xfrm>
        </p:grpSpPr>
        <p:cxnSp>
          <p:nvCxnSpPr>
            <p:cNvPr id="25" name="Google Shape;25;p3"/>
            <p:cNvCxnSpPr/>
            <p:nvPr/>
          </p:nvCxnSpPr>
          <p:spPr>
            <a:xfrm rot="10800000">
              <a:off x="730100" y="4878925"/>
              <a:ext cx="7715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26" name="Google Shape;26;p3"/>
            <p:cNvCxnSpPr/>
            <p:nvPr/>
          </p:nvCxnSpPr>
          <p:spPr>
            <a:xfrm rot="10800000">
              <a:off x="730100" y="264600"/>
              <a:ext cx="7715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27" name="Google Shape;27;p3"/>
          <p:cNvGrpSpPr/>
          <p:nvPr/>
        </p:nvGrpSpPr>
        <p:grpSpPr>
          <a:xfrm>
            <a:off x="209463" y="3911025"/>
            <a:ext cx="301500" cy="363450"/>
            <a:chOff x="209463" y="978325"/>
            <a:chExt cx="301500" cy="363450"/>
          </a:xfrm>
        </p:grpSpPr>
        <p:sp>
          <p:nvSpPr>
            <p:cNvPr id="28" name="Google Shape;28;p3"/>
            <p:cNvSpPr/>
            <p:nvPr/>
          </p:nvSpPr>
          <p:spPr>
            <a:xfrm>
              <a:off x="209463" y="978325"/>
              <a:ext cx="301500" cy="3015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09463" y="1040275"/>
              <a:ext cx="301500" cy="30150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ubTitle" idx="1"/>
          </p:nvPr>
        </p:nvSpPr>
        <p:spPr>
          <a:xfrm>
            <a:off x="720000" y="1350400"/>
            <a:ext cx="3552300" cy="29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77" name="Google Shape;77;p7"/>
          <p:cNvGrpSpPr/>
          <p:nvPr/>
        </p:nvGrpSpPr>
        <p:grpSpPr>
          <a:xfrm>
            <a:off x="730100" y="264600"/>
            <a:ext cx="7715400" cy="4614325"/>
            <a:chOff x="730100" y="264600"/>
            <a:chExt cx="7715400" cy="4614325"/>
          </a:xfrm>
        </p:grpSpPr>
        <p:cxnSp>
          <p:nvCxnSpPr>
            <p:cNvPr id="78" name="Google Shape;78;p7"/>
            <p:cNvCxnSpPr/>
            <p:nvPr/>
          </p:nvCxnSpPr>
          <p:spPr>
            <a:xfrm rot="10800000">
              <a:off x="730100" y="4878925"/>
              <a:ext cx="7715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79" name="Google Shape;79;p7"/>
            <p:cNvCxnSpPr/>
            <p:nvPr/>
          </p:nvCxnSpPr>
          <p:spPr>
            <a:xfrm rot="10800000">
              <a:off x="730100" y="264600"/>
              <a:ext cx="7715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sp>
        <p:nvSpPr>
          <p:cNvPr id="80" name="Google Shape;80;p7"/>
          <p:cNvSpPr/>
          <p:nvPr/>
        </p:nvSpPr>
        <p:spPr>
          <a:xfrm rot="1851828">
            <a:off x="-2059685" y="34768"/>
            <a:ext cx="2786454" cy="2672596"/>
          </a:xfrm>
          <a:custGeom>
            <a:avLst/>
            <a:gdLst/>
            <a:ahLst/>
            <a:cxnLst/>
            <a:rect l="l" t="t" r="r" b="b"/>
            <a:pathLst>
              <a:path w="185884" h="178263" extrusionOk="0">
                <a:moveTo>
                  <a:pt x="172863" y="94768"/>
                </a:moveTo>
                <a:cubicBezTo>
                  <a:pt x="168870" y="75915"/>
                  <a:pt x="168084" y="53329"/>
                  <a:pt x="158330" y="42135"/>
                </a:cubicBezTo>
                <a:cubicBezTo>
                  <a:pt x="148576" y="30941"/>
                  <a:pt x="129919" y="34607"/>
                  <a:pt x="114338" y="27602"/>
                </a:cubicBezTo>
                <a:cubicBezTo>
                  <a:pt x="98758" y="20597"/>
                  <a:pt x="81737" y="-1726"/>
                  <a:pt x="64847" y="107"/>
                </a:cubicBezTo>
                <a:cubicBezTo>
                  <a:pt x="47957" y="1940"/>
                  <a:pt x="23540" y="16342"/>
                  <a:pt x="13000" y="38600"/>
                </a:cubicBezTo>
                <a:cubicBezTo>
                  <a:pt x="2460" y="60858"/>
                  <a:pt x="-2908" y="111199"/>
                  <a:pt x="1609" y="133653"/>
                </a:cubicBezTo>
                <a:cubicBezTo>
                  <a:pt x="6126" y="156107"/>
                  <a:pt x="22230" y="166319"/>
                  <a:pt x="40102" y="173324"/>
                </a:cubicBezTo>
                <a:cubicBezTo>
                  <a:pt x="57974" y="180329"/>
                  <a:pt x="85141" y="178692"/>
                  <a:pt x="108839" y="175681"/>
                </a:cubicBezTo>
                <a:cubicBezTo>
                  <a:pt x="132537" y="172670"/>
                  <a:pt x="171619" y="168742"/>
                  <a:pt x="182290" y="155256"/>
                </a:cubicBezTo>
                <a:cubicBezTo>
                  <a:pt x="192961" y="141771"/>
                  <a:pt x="176856" y="113622"/>
                  <a:pt x="172863" y="94768"/>
                </a:cubicBezTo>
                <a:close/>
              </a:path>
            </a:pathLst>
          </a:custGeom>
          <a:solidFill>
            <a:srgbClr val="604848">
              <a:alpha val="10000"/>
            </a:srgbClr>
          </a:solidFill>
          <a:ln>
            <a:noFill/>
          </a:ln>
        </p:spPr>
      </p:sp>
      <p:sp>
        <p:nvSpPr>
          <p:cNvPr id="81" name="Google Shape;81;p7"/>
          <p:cNvSpPr/>
          <p:nvPr/>
        </p:nvSpPr>
        <p:spPr>
          <a:xfrm>
            <a:off x="172375" y="1078000"/>
            <a:ext cx="301500" cy="3015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963649" y="2270469"/>
            <a:ext cx="23043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2"/>
          </p:nvPr>
        </p:nvSpPr>
        <p:spPr>
          <a:xfrm>
            <a:off x="5872323" y="2270467"/>
            <a:ext cx="23043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3"/>
          </p:nvPr>
        </p:nvSpPr>
        <p:spPr>
          <a:xfrm>
            <a:off x="5872327" y="3978034"/>
            <a:ext cx="23043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1963648" y="3978059"/>
            <a:ext cx="23043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1119498" y="1524348"/>
            <a:ext cx="7347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6" hasCustomPrompt="1"/>
          </p:nvPr>
        </p:nvSpPr>
        <p:spPr>
          <a:xfrm>
            <a:off x="5028173" y="3227251"/>
            <a:ext cx="7347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7" hasCustomPrompt="1"/>
          </p:nvPr>
        </p:nvSpPr>
        <p:spPr>
          <a:xfrm>
            <a:off x="5028173" y="1524348"/>
            <a:ext cx="7347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8" hasCustomPrompt="1"/>
          </p:nvPr>
        </p:nvSpPr>
        <p:spPr>
          <a:xfrm>
            <a:off x="1119498" y="3227257"/>
            <a:ext cx="7347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9"/>
          </p:nvPr>
        </p:nvSpPr>
        <p:spPr>
          <a:xfrm>
            <a:off x="1963648" y="1400850"/>
            <a:ext cx="2304300" cy="9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3"/>
          </p:nvPr>
        </p:nvSpPr>
        <p:spPr>
          <a:xfrm>
            <a:off x="5872324" y="1400850"/>
            <a:ext cx="2304300" cy="9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4"/>
          </p:nvPr>
        </p:nvSpPr>
        <p:spPr>
          <a:xfrm>
            <a:off x="1963648" y="3103675"/>
            <a:ext cx="2304300" cy="9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5"/>
          </p:nvPr>
        </p:nvSpPr>
        <p:spPr>
          <a:xfrm>
            <a:off x="5872324" y="3103728"/>
            <a:ext cx="2304300" cy="9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20" name="Google Shape;120;p13"/>
          <p:cNvGrpSpPr/>
          <p:nvPr/>
        </p:nvGrpSpPr>
        <p:grpSpPr>
          <a:xfrm>
            <a:off x="730100" y="264600"/>
            <a:ext cx="7715400" cy="4614325"/>
            <a:chOff x="730100" y="264600"/>
            <a:chExt cx="7715400" cy="4614325"/>
          </a:xfrm>
        </p:grpSpPr>
        <p:cxnSp>
          <p:nvCxnSpPr>
            <p:cNvPr id="121" name="Google Shape;121;p13"/>
            <p:cNvCxnSpPr/>
            <p:nvPr/>
          </p:nvCxnSpPr>
          <p:spPr>
            <a:xfrm rot="10800000">
              <a:off x="730100" y="4878925"/>
              <a:ext cx="7715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122" name="Google Shape;122;p13"/>
            <p:cNvCxnSpPr/>
            <p:nvPr/>
          </p:nvCxnSpPr>
          <p:spPr>
            <a:xfrm rot="10800000">
              <a:off x="730100" y="264600"/>
              <a:ext cx="7715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123" name="Google Shape;123;p13"/>
          <p:cNvGrpSpPr/>
          <p:nvPr/>
        </p:nvGrpSpPr>
        <p:grpSpPr>
          <a:xfrm>
            <a:off x="-500675" y="-265825"/>
            <a:ext cx="10073425" cy="5795451"/>
            <a:chOff x="-500675" y="-265825"/>
            <a:chExt cx="10073425" cy="5795451"/>
          </a:xfrm>
        </p:grpSpPr>
        <p:sp>
          <p:nvSpPr>
            <p:cNvPr id="124" name="Google Shape;124;p13"/>
            <p:cNvSpPr/>
            <p:nvPr/>
          </p:nvSpPr>
          <p:spPr>
            <a:xfrm rot="5400000">
              <a:off x="-1798389" y="3223412"/>
              <a:ext cx="3603929" cy="1008500"/>
            </a:xfrm>
            <a:custGeom>
              <a:avLst/>
              <a:gdLst/>
              <a:ahLst/>
              <a:cxnLst/>
              <a:rect l="l" t="t" r="r" b="b"/>
              <a:pathLst>
                <a:path w="381570" h="40340" extrusionOk="0">
                  <a:moveTo>
                    <a:pt x="339316" y="39232"/>
                  </a:moveTo>
                  <a:cubicBezTo>
                    <a:pt x="358708" y="35551"/>
                    <a:pt x="380207" y="18233"/>
                    <a:pt x="381520" y="13580"/>
                  </a:cubicBezTo>
                  <a:cubicBezTo>
                    <a:pt x="382833" y="8928"/>
                    <a:pt x="358258" y="13580"/>
                    <a:pt x="347193" y="11317"/>
                  </a:cubicBezTo>
                  <a:cubicBezTo>
                    <a:pt x="336128" y="9054"/>
                    <a:pt x="326759" y="0"/>
                    <a:pt x="315128" y="0"/>
                  </a:cubicBezTo>
                  <a:cubicBezTo>
                    <a:pt x="303497" y="0"/>
                    <a:pt x="292747" y="11066"/>
                    <a:pt x="277406" y="11317"/>
                  </a:cubicBezTo>
                  <a:cubicBezTo>
                    <a:pt x="262066" y="11569"/>
                    <a:pt x="236909" y="1132"/>
                    <a:pt x="223085" y="1509"/>
                  </a:cubicBezTo>
                  <a:cubicBezTo>
                    <a:pt x="209261" y="1886"/>
                    <a:pt x="211751" y="13769"/>
                    <a:pt x="194461" y="13580"/>
                  </a:cubicBezTo>
                  <a:cubicBezTo>
                    <a:pt x="177171" y="13391"/>
                    <a:pt x="141729" y="817"/>
                    <a:pt x="119347" y="377"/>
                  </a:cubicBezTo>
                  <a:cubicBezTo>
                    <a:pt x="96965" y="-63"/>
                    <a:pt x="78456" y="5092"/>
                    <a:pt x="60168" y="10939"/>
                  </a:cubicBezTo>
                  <a:cubicBezTo>
                    <a:pt x="41880" y="16786"/>
                    <a:pt x="-24548" y="31338"/>
                    <a:pt x="9619" y="35459"/>
                  </a:cubicBezTo>
                  <a:cubicBezTo>
                    <a:pt x="43786" y="39580"/>
                    <a:pt x="210220" y="35036"/>
                    <a:pt x="265169" y="35665"/>
                  </a:cubicBezTo>
                  <a:cubicBezTo>
                    <a:pt x="320119" y="36294"/>
                    <a:pt x="319924" y="42913"/>
                    <a:pt x="339316" y="39232"/>
                  </a:cubicBezTo>
                  <a:close/>
                </a:path>
              </a:pathLst>
            </a:custGeom>
            <a:solidFill>
              <a:srgbClr val="604848">
                <a:alpha val="10000"/>
              </a:srgbClr>
            </a:solidFill>
            <a:ln>
              <a:noFill/>
            </a:ln>
          </p:spPr>
        </p:sp>
        <p:sp>
          <p:nvSpPr>
            <p:cNvPr id="125" name="Google Shape;125;p13"/>
            <p:cNvSpPr/>
            <p:nvPr/>
          </p:nvSpPr>
          <p:spPr>
            <a:xfrm rot="5400000">
              <a:off x="7840799" y="457626"/>
              <a:ext cx="2455403" cy="1008500"/>
            </a:xfrm>
            <a:custGeom>
              <a:avLst/>
              <a:gdLst/>
              <a:ahLst/>
              <a:cxnLst/>
              <a:rect l="l" t="t" r="r" b="b"/>
              <a:pathLst>
                <a:path w="381570" h="40340" extrusionOk="0">
                  <a:moveTo>
                    <a:pt x="339316" y="39232"/>
                  </a:moveTo>
                  <a:cubicBezTo>
                    <a:pt x="358708" y="35551"/>
                    <a:pt x="380207" y="18233"/>
                    <a:pt x="381520" y="13580"/>
                  </a:cubicBezTo>
                  <a:cubicBezTo>
                    <a:pt x="382833" y="8928"/>
                    <a:pt x="358258" y="13580"/>
                    <a:pt x="347193" y="11317"/>
                  </a:cubicBezTo>
                  <a:cubicBezTo>
                    <a:pt x="336128" y="9054"/>
                    <a:pt x="326759" y="0"/>
                    <a:pt x="315128" y="0"/>
                  </a:cubicBezTo>
                  <a:cubicBezTo>
                    <a:pt x="303497" y="0"/>
                    <a:pt x="292747" y="11066"/>
                    <a:pt x="277406" y="11317"/>
                  </a:cubicBezTo>
                  <a:cubicBezTo>
                    <a:pt x="262066" y="11569"/>
                    <a:pt x="236909" y="1132"/>
                    <a:pt x="223085" y="1509"/>
                  </a:cubicBezTo>
                  <a:cubicBezTo>
                    <a:pt x="209261" y="1886"/>
                    <a:pt x="211751" y="13769"/>
                    <a:pt x="194461" y="13580"/>
                  </a:cubicBezTo>
                  <a:cubicBezTo>
                    <a:pt x="177171" y="13391"/>
                    <a:pt x="141729" y="817"/>
                    <a:pt x="119347" y="377"/>
                  </a:cubicBezTo>
                  <a:cubicBezTo>
                    <a:pt x="96965" y="-63"/>
                    <a:pt x="78456" y="5092"/>
                    <a:pt x="60168" y="10939"/>
                  </a:cubicBezTo>
                  <a:cubicBezTo>
                    <a:pt x="41880" y="16786"/>
                    <a:pt x="-24548" y="31338"/>
                    <a:pt x="9619" y="35459"/>
                  </a:cubicBezTo>
                  <a:cubicBezTo>
                    <a:pt x="43786" y="39580"/>
                    <a:pt x="210220" y="35036"/>
                    <a:pt x="265169" y="35665"/>
                  </a:cubicBezTo>
                  <a:cubicBezTo>
                    <a:pt x="320119" y="36294"/>
                    <a:pt x="319924" y="42913"/>
                    <a:pt x="339316" y="39232"/>
                  </a:cubicBezTo>
                  <a:close/>
                </a:path>
              </a:pathLst>
            </a:custGeom>
            <a:solidFill>
              <a:srgbClr val="604848">
                <a:alpha val="1000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145" name="Google Shape;145;p15"/>
          <p:cNvCxnSpPr/>
          <p:nvPr/>
        </p:nvCxnSpPr>
        <p:spPr>
          <a:xfrm rot="10800000">
            <a:off x="730100" y="4878925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6" name="Google Shape;146;p15"/>
          <p:cNvCxnSpPr/>
          <p:nvPr/>
        </p:nvCxnSpPr>
        <p:spPr>
          <a:xfrm rot="10800000">
            <a:off x="730100" y="26460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7" name="Google Shape;147;p15"/>
          <p:cNvSpPr/>
          <p:nvPr/>
        </p:nvSpPr>
        <p:spPr>
          <a:xfrm rot="5400000">
            <a:off x="-2431177" y="694094"/>
            <a:ext cx="5087282" cy="749719"/>
          </a:xfrm>
          <a:custGeom>
            <a:avLst/>
            <a:gdLst/>
            <a:ahLst/>
            <a:cxnLst/>
            <a:rect l="l" t="t" r="r" b="b"/>
            <a:pathLst>
              <a:path w="381570" h="40340" extrusionOk="0">
                <a:moveTo>
                  <a:pt x="339316" y="39232"/>
                </a:moveTo>
                <a:cubicBezTo>
                  <a:pt x="358708" y="35551"/>
                  <a:pt x="380207" y="18233"/>
                  <a:pt x="381520" y="13580"/>
                </a:cubicBezTo>
                <a:cubicBezTo>
                  <a:pt x="382833" y="8928"/>
                  <a:pt x="358258" y="13580"/>
                  <a:pt x="347193" y="11317"/>
                </a:cubicBezTo>
                <a:cubicBezTo>
                  <a:pt x="336128" y="9054"/>
                  <a:pt x="326759" y="0"/>
                  <a:pt x="315128" y="0"/>
                </a:cubicBezTo>
                <a:cubicBezTo>
                  <a:pt x="303497" y="0"/>
                  <a:pt x="292747" y="11066"/>
                  <a:pt x="277406" y="11317"/>
                </a:cubicBezTo>
                <a:cubicBezTo>
                  <a:pt x="262066" y="11569"/>
                  <a:pt x="236909" y="1132"/>
                  <a:pt x="223085" y="1509"/>
                </a:cubicBezTo>
                <a:cubicBezTo>
                  <a:pt x="209261" y="1886"/>
                  <a:pt x="211751" y="13769"/>
                  <a:pt x="194461" y="13580"/>
                </a:cubicBezTo>
                <a:cubicBezTo>
                  <a:pt x="177171" y="13391"/>
                  <a:pt x="141729" y="817"/>
                  <a:pt x="119347" y="377"/>
                </a:cubicBezTo>
                <a:cubicBezTo>
                  <a:pt x="96965" y="-63"/>
                  <a:pt x="78456" y="5092"/>
                  <a:pt x="60168" y="10939"/>
                </a:cubicBezTo>
                <a:cubicBezTo>
                  <a:pt x="41880" y="16786"/>
                  <a:pt x="-24548" y="31338"/>
                  <a:pt x="9619" y="35459"/>
                </a:cubicBezTo>
                <a:cubicBezTo>
                  <a:pt x="43786" y="39580"/>
                  <a:pt x="210220" y="35036"/>
                  <a:pt x="265169" y="35665"/>
                </a:cubicBezTo>
                <a:cubicBezTo>
                  <a:pt x="320119" y="36294"/>
                  <a:pt x="319924" y="42913"/>
                  <a:pt x="339316" y="39232"/>
                </a:cubicBezTo>
                <a:close/>
              </a:path>
            </a:pathLst>
          </a:custGeom>
          <a:solidFill>
            <a:srgbClr val="604848">
              <a:alpha val="10000"/>
            </a:srgbClr>
          </a:solidFill>
          <a:ln>
            <a:noFill/>
          </a:ln>
        </p:spPr>
      </p:sp>
      <p:sp>
        <p:nvSpPr>
          <p:cNvPr id="148" name="Google Shape;148;p15"/>
          <p:cNvSpPr/>
          <p:nvPr/>
        </p:nvSpPr>
        <p:spPr>
          <a:xfrm rot="5400000" flipH="1">
            <a:off x="7270076" y="3266250"/>
            <a:ext cx="3817564" cy="1031984"/>
          </a:xfrm>
          <a:custGeom>
            <a:avLst/>
            <a:gdLst/>
            <a:ahLst/>
            <a:cxnLst/>
            <a:rect l="l" t="t" r="r" b="b"/>
            <a:pathLst>
              <a:path w="276585" h="118076" extrusionOk="0">
                <a:moveTo>
                  <a:pt x="266191" y="80557"/>
                </a:moveTo>
                <a:cubicBezTo>
                  <a:pt x="259061" y="98187"/>
                  <a:pt x="245294" y="117156"/>
                  <a:pt x="232481" y="118057"/>
                </a:cubicBezTo>
                <a:cubicBezTo>
                  <a:pt x="219669" y="118958"/>
                  <a:pt x="207247" y="87005"/>
                  <a:pt x="189316" y="85963"/>
                </a:cubicBezTo>
                <a:cubicBezTo>
                  <a:pt x="171385" y="84921"/>
                  <a:pt x="145612" y="108706"/>
                  <a:pt x="124894" y="111805"/>
                </a:cubicBezTo>
                <a:cubicBezTo>
                  <a:pt x="104177" y="114904"/>
                  <a:pt x="85635" y="106943"/>
                  <a:pt x="65011" y="104558"/>
                </a:cubicBezTo>
                <a:cubicBezTo>
                  <a:pt x="44388" y="102173"/>
                  <a:pt x="-8441" y="111215"/>
                  <a:pt x="1153" y="97494"/>
                </a:cubicBezTo>
                <a:cubicBezTo>
                  <a:pt x="10747" y="83774"/>
                  <a:pt x="91895" y="34208"/>
                  <a:pt x="122573" y="22235"/>
                </a:cubicBezTo>
                <a:cubicBezTo>
                  <a:pt x="153251" y="10262"/>
                  <a:pt x="165366" y="29185"/>
                  <a:pt x="185220" y="25657"/>
                </a:cubicBezTo>
                <a:cubicBezTo>
                  <a:pt x="205074" y="22130"/>
                  <a:pt x="226692" y="3300"/>
                  <a:pt x="241699" y="1070"/>
                </a:cubicBezTo>
                <a:cubicBezTo>
                  <a:pt x="256706" y="-1159"/>
                  <a:pt x="271180" y="-968"/>
                  <a:pt x="275262" y="12280"/>
                </a:cubicBezTo>
                <a:cubicBezTo>
                  <a:pt x="279344" y="25528"/>
                  <a:pt x="273321" y="62928"/>
                  <a:pt x="266191" y="80557"/>
                </a:cubicBezTo>
                <a:close/>
              </a:path>
            </a:pathLst>
          </a:custGeom>
          <a:solidFill>
            <a:srgbClr val="604848">
              <a:alpha val="10000"/>
            </a:srgbClr>
          </a:solidFill>
          <a:ln>
            <a:noFill/>
          </a:ln>
        </p:spPr>
      </p:sp>
      <p:grpSp>
        <p:nvGrpSpPr>
          <p:cNvPr id="149" name="Google Shape;149;p15"/>
          <p:cNvGrpSpPr/>
          <p:nvPr/>
        </p:nvGrpSpPr>
        <p:grpSpPr>
          <a:xfrm rot="10800000">
            <a:off x="-12" y="345475"/>
            <a:ext cx="9144000" cy="4097188"/>
            <a:chOff x="-12" y="345475"/>
            <a:chExt cx="9144000" cy="4097188"/>
          </a:xfrm>
        </p:grpSpPr>
        <p:sp>
          <p:nvSpPr>
            <p:cNvPr id="150" name="Google Shape;150;p15"/>
            <p:cNvSpPr/>
            <p:nvPr/>
          </p:nvSpPr>
          <p:spPr>
            <a:xfrm>
              <a:off x="8842488" y="3443075"/>
              <a:ext cx="301500" cy="3015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151" name="Google Shape;151;p15"/>
            <p:cNvGrpSpPr/>
            <p:nvPr/>
          </p:nvGrpSpPr>
          <p:grpSpPr>
            <a:xfrm flipH="1">
              <a:off x="8618338" y="4141163"/>
              <a:ext cx="385088" cy="301500"/>
              <a:chOff x="328125" y="4302500"/>
              <a:chExt cx="385088" cy="301500"/>
            </a:xfrm>
          </p:grpSpPr>
          <p:sp>
            <p:nvSpPr>
              <p:cNvPr id="152" name="Google Shape;152;p15"/>
              <p:cNvSpPr/>
              <p:nvPr/>
            </p:nvSpPr>
            <p:spPr>
              <a:xfrm>
                <a:off x="328125" y="4302500"/>
                <a:ext cx="301500" cy="301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411713" y="4302500"/>
                <a:ext cx="301500" cy="301500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grpSp>
          <p:nvGrpSpPr>
            <p:cNvPr id="154" name="Google Shape;154;p15"/>
            <p:cNvGrpSpPr/>
            <p:nvPr/>
          </p:nvGrpSpPr>
          <p:grpSpPr>
            <a:xfrm rot="-5400000" flipH="1">
              <a:off x="217075" y="314500"/>
              <a:ext cx="301500" cy="363450"/>
              <a:chOff x="209463" y="978325"/>
              <a:chExt cx="301500" cy="363450"/>
            </a:xfrm>
          </p:grpSpPr>
          <p:sp>
            <p:nvSpPr>
              <p:cNvPr id="155" name="Google Shape;155;p15"/>
              <p:cNvSpPr/>
              <p:nvPr/>
            </p:nvSpPr>
            <p:spPr>
              <a:xfrm>
                <a:off x="209463" y="978325"/>
                <a:ext cx="301500" cy="301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09463" y="1040275"/>
                <a:ext cx="301500" cy="301500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sp>
          <p:nvSpPr>
            <p:cNvPr id="157" name="Google Shape;157;p15"/>
            <p:cNvSpPr/>
            <p:nvPr/>
          </p:nvSpPr>
          <p:spPr>
            <a:xfrm>
              <a:off x="-12" y="898550"/>
              <a:ext cx="301500" cy="3015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title"/>
          </p:nvPr>
        </p:nvSpPr>
        <p:spPr>
          <a:xfrm>
            <a:off x="3687065" y="1418736"/>
            <a:ext cx="3570000" cy="17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title" idx="2" hasCustomPrompt="1"/>
          </p:nvPr>
        </p:nvSpPr>
        <p:spPr>
          <a:xfrm>
            <a:off x="7536287" y="1616386"/>
            <a:ext cx="9009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1"/>
          </p:nvPr>
        </p:nvSpPr>
        <p:spPr>
          <a:xfrm>
            <a:off x="3687065" y="3061764"/>
            <a:ext cx="3570000" cy="6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8" name="Google Shape;178;p17"/>
          <p:cNvGrpSpPr/>
          <p:nvPr/>
        </p:nvGrpSpPr>
        <p:grpSpPr>
          <a:xfrm>
            <a:off x="730100" y="264600"/>
            <a:ext cx="7715400" cy="4614325"/>
            <a:chOff x="730100" y="264600"/>
            <a:chExt cx="7715400" cy="4614325"/>
          </a:xfrm>
        </p:grpSpPr>
        <p:cxnSp>
          <p:nvCxnSpPr>
            <p:cNvPr id="179" name="Google Shape;179;p17"/>
            <p:cNvCxnSpPr/>
            <p:nvPr/>
          </p:nvCxnSpPr>
          <p:spPr>
            <a:xfrm rot="10800000">
              <a:off x="4570700" y="4878925"/>
              <a:ext cx="3874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180" name="Google Shape;180;p17"/>
            <p:cNvCxnSpPr/>
            <p:nvPr/>
          </p:nvCxnSpPr>
          <p:spPr>
            <a:xfrm rot="10800000">
              <a:off x="730100" y="264600"/>
              <a:ext cx="7715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4"/>
          <p:cNvSpPr txBox="1">
            <a:spLocks noGrp="1"/>
          </p:cNvSpPr>
          <p:nvPr>
            <p:ph type="subTitle" idx="1"/>
          </p:nvPr>
        </p:nvSpPr>
        <p:spPr>
          <a:xfrm>
            <a:off x="4872736" y="2620725"/>
            <a:ext cx="27423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4"/>
          <p:cNvSpPr txBox="1">
            <a:spLocks noGrp="1"/>
          </p:cNvSpPr>
          <p:nvPr>
            <p:ph type="subTitle" idx="2"/>
          </p:nvPr>
        </p:nvSpPr>
        <p:spPr>
          <a:xfrm>
            <a:off x="1528961" y="2620725"/>
            <a:ext cx="27423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3"/>
          </p:nvPr>
        </p:nvSpPr>
        <p:spPr>
          <a:xfrm>
            <a:off x="1528961" y="2112200"/>
            <a:ext cx="2742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subTitle" idx="4"/>
          </p:nvPr>
        </p:nvSpPr>
        <p:spPr>
          <a:xfrm>
            <a:off x="4872739" y="2112200"/>
            <a:ext cx="2742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38" name="Google Shape;238;p24"/>
          <p:cNvGrpSpPr/>
          <p:nvPr/>
        </p:nvGrpSpPr>
        <p:grpSpPr>
          <a:xfrm>
            <a:off x="730100" y="264600"/>
            <a:ext cx="7715400" cy="4614325"/>
            <a:chOff x="730100" y="264600"/>
            <a:chExt cx="7715400" cy="4614325"/>
          </a:xfrm>
        </p:grpSpPr>
        <p:cxnSp>
          <p:nvCxnSpPr>
            <p:cNvPr id="239" name="Google Shape;239;p24"/>
            <p:cNvCxnSpPr/>
            <p:nvPr/>
          </p:nvCxnSpPr>
          <p:spPr>
            <a:xfrm rot="10800000">
              <a:off x="730100" y="4878925"/>
              <a:ext cx="7715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240" name="Google Shape;240;p24"/>
            <p:cNvCxnSpPr/>
            <p:nvPr/>
          </p:nvCxnSpPr>
          <p:spPr>
            <a:xfrm rot="10800000">
              <a:off x="730100" y="264600"/>
              <a:ext cx="7715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241" name="Google Shape;241;p24"/>
          <p:cNvGrpSpPr/>
          <p:nvPr/>
        </p:nvGrpSpPr>
        <p:grpSpPr>
          <a:xfrm>
            <a:off x="-484175" y="-295822"/>
            <a:ext cx="10532425" cy="5747940"/>
            <a:chOff x="-484175" y="-295822"/>
            <a:chExt cx="10532425" cy="5747940"/>
          </a:xfrm>
        </p:grpSpPr>
        <p:sp>
          <p:nvSpPr>
            <p:cNvPr id="242" name="Google Shape;242;p24"/>
            <p:cNvSpPr/>
            <p:nvPr/>
          </p:nvSpPr>
          <p:spPr>
            <a:xfrm rot="5400000" flipH="1">
              <a:off x="7337292" y="986416"/>
              <a:ext cx="3993196" cy="1428720"/>
            </a:xfrm>
            <a:custGeom>
              <a:avLst/>
              <a:gdLst/>
              <a:ahLst/>
              <a:cxnLst/>
              <a:rect l="l" t="t" r="r" b="b"/>
              <a:pathLst>
                <a:path w="276585" h="118076" extrusionOk="0">
                  <a:moveTo>
                    <a:pt x="266191" y="80557"/>
                  </a:moveTo>
                  <a:cubicBezTo>
                    <a:pt x="259061" y="98187"/>
                    <a:pt x="245294" y="117156"/>
                    <a:pt x="232481" y="118057"/>
                  </a:cubicBezTo>
                  <a:cubicBezTo>
                    <a:pt x="219669" y="118958"/>
                    <a:pt x="207247" y="87005"/>
                    <a:pt x="189316" y="85963"/>
                  </a:cubicBezTo>
                  <a:cubicBezTo>
                    <a:pt x="171385" y="84921"/>
                    <a:pt x="145612" y="108706"/>
                    <a:pt x="124894" y="111805"/>
                  </a:cubicBezTo>
                  <a:cubicBezTo>
                    <a:pt x="104177" y="114904"/>
                    <a:pt x="85635" y="106943"/>
                    <a:pt x="65011" y="104558"/>
                  </a:cubicBezTo>
                  <a:cubicBezTo>
                    <a:pt x="44388" y="102173"/>
                    <a:pt x="-8441" y="111215"/>
                    <a:pt x="1153" y="97494"/>
                  </a:cubicBezTo>
                  <a:cubicBezTo>
                    <a:pt x="10747" y="83774"/>
                    <a:pt x="91895" y="34208"/>
                    <a:pt x="122573" y="22235"/>
                  </a:cubicBezTo>
                  <a:cubicBezTo>
                    <a:pt x="153251" y="10262"/>
                    <a:pt x="165366" y="29185"/>
                    <a:pt x="185220" y="25657"/>
                  </a:cubicBezTo>
                  <a:cubicBezTo>
                    <a:pt x="205074" y="22130"/>
                    <a:pt x="226692" y="3300"/>
                    <a:pt x="241699" y="1070"/>
                  </a:cubicBezTo>
                  <a:cubicBezTo>
                    <a:pt x="256706" y="-1159"/>
                    <a:pt x="271180" y="-968"/>
                    <a:pt x="275262" y="12280"/>
                  </a:cubicBezTo>
                  <a:cubicBezTo>
                    <a:pt x="279344" y="25528"/>
                    <a:pt x="273321" y="62928"/>
                    <a:pt x="266191" y="80557"/>
                  </a:cubicBezTo>
                  <a:close/>
                </a:path>
              </a:pathLst>
            </a:custGeom>
            <a:solidFill>
              <a:srgbClr val="604848">
                <a:alpha val="10000"/>
              </a:srgbClr>
            </a:solidFill>
            <a:ln>
              <a:noFill/>
            </a:ln>
          </p:spPr>
        </p:sp>
        <p:sp>
          <p:nvSpPr>
            <p:cNvPr id="243" name="Google Shape;243;p24"/>
            <p:cNvSpPr/>
            <p:nvPr/>
          </p:nvSpPr>
          <p:spPr>
            <a:xfrm rot="5400000">
              <a:off x="-2388109" y="2539684"/>
              <a:ext cx="4816367" cy="1008500"/>
            </a:xfrm>
            <a:custGeom>
              <a:avLst/>
              <a:gdLst/>
              <a:ahLst/>
              <a:cxnLst/>
              <a:rect l="l" t="t" r="r" b="b"/>
              <a:pathLst>
                <a:path w="381570" h="40340" extrusionOk="0">
                  <a:moveTo>
                    <a:pt x="339316" y="39232"/>
                  </a:moveTo>
                  <a:cubicBezTo>
                    <a:pt x="358708" y="35551"/>
                    <a:pt x="380207" y="18233"/>
                    <a:pt x="381520" y="13580"/>
                  </a:cubicBezTo>
                  <a:cubicBezTo>
                    <a:pt x="382833" y="8928"/>
                    <a:pt x="358258" y="13580"/>
                    <a:pt x="347193" y="11317"/>
                  </a:cubicBezTo>
                  <a:cubicBezTo>
                    <a:pt x="336128" y="9054"/>
                    <a:pt x="326759" y="0"/>
                    <a:pt x="315128" y="0"/>
                  </a:cubicBezTo>
                  <a:cubicBezTo>
                    <a:pt x="303497" y="0"/>
                    <a:pt x="292747" y="11066"/>
                    <a:pt x="277406" y="11317"/>
                  </a:cubicBezTo>
                  <a:cubicBezTo>
                    <a:pt x="262066" y="11569"/>
                    <a:pt x="236909" y="1132"/>
                    <a:pt x="223085" y="1509"/>
                  </a:cubicBezTo>
                  <a:cubicBezTo>
                    <a:pt x="209261" y="1886"/>
                    <a:pt x="211751" y="13769"/>
                    <a:pt x="194461" y="13580"/>
                  </a:cubicBezTo>
                  <a:cubicBezTo>
                    <a:pt x="177171" y="13391"/>
                    <a:pt x="141729" y="817"/>
                    <a:pt x="119347" y="377"/>
                  </a:cubicBezTo>
                  <a:cubicBezTo>
                    <a:pt x="96965" y="-63"/>
                    <a:pt x="78456" y="5092"/>
                    <a:pt x="60168" y="10939"/>
                  </a:cubicBezTo>
                  <a:cubicBezTo>
                    <a:pt x="41880" y="16786"/>
                    <a:pt x="-24548" y="31338"/>
                    <a:pt x="9619" y="35459"/>
                  </a:cubicBezTo>
                  <a:cubicBezTo>
                    <a:pt x="43786" y="39580"/>
                    <a:pt x="210220" y="35036"/>
                    <a:pt x="265169" y="35665"/>
                  </a:cubicBezTo>
                  <a:cubicBezTo>
                    <a:pt x="320119" y="36294"/>
                    <a:pt x="319924" y="42913"/>
                    <a:pt x="339316" y="39232"/>
                  </a:cubicBezTo>
                  <a:close/>
                </a:path>
              </a:pathLst>
            </a:custGeom>
            <a:solidFill>
              <a:srgbClr val="604848">
                <a:alpha val="10000"/>
              </a:srgbClr>
            </a:solidFill>
            <a:ln>
              <a:noFill/>
            </a:ln>
          </p:spPr>
        </p:sp>
      </p:grpSp>
      <p:grpSp>
        <p:nvGrpSpPr>
          <p:cNvPr id="244" name="Google Shape;244;p24"/>
          <p:cNvGrpSpPr/>
          <p:nvPr/>
        </p:nvGrpSpPr>
        <p:grpSpPr>
          <a:xfrm>
            <a:off x="160875" y="1706200"/>
            <a:ext cx="8669700" cy="2668413"/>
            <a:chOff x="160875" y="1706200"/>
            <a:chExt cx="8669700" cy="2668413"/>
          </a:xfrm>
        </p:grpSpPr>
        <p:grpSp>
          <p:nvGrpSpPr>
            <p:cNvPr id="245" name="Google Shape;245;p24"/>
            <p:cNvGrpSpPr/>
            <p:nvPr/>
          </p:nvGrpSpPr>
          <p:grpSpPr>
            <a:xfrm flipH="1">
              <a:off x="8445488" y="4073113"/>
              <a:ext cx="385088" cy="301500"/>
              <a:chOff x="328125" y="4302500"/>
              <a:chExt cx="385088" cy="301500"/>
            </a:xfrm>
          </p:grpSpPr>
          <p:sp>
            <p:nvSpPr>
              <p:cNvPr id="246" name="Google Shape;246;p24"/>
              <p:cNvSpPr/>
              <p:nvPr/>
            </p:nvSpPr>
            <p:spPr>
              <a:xfrm>
                <a:off x="328125" y="4302500"/>
                <a:ext cx="301500" cy="301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247" name="Google Shape;247;p24"/>
              <p:cNvSpPr/>
              <p:nvPr/>
            </p:nvSpPr>
            <p:spPr>
              <a:xfrm>
                <a:off x="411713" y="4302500"/>
                <a:ext cx="301500" cy="301500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grpSp>
          <p:nvGrpSpPr>
            <p:cNvPr id="248" name="Google Shape;248;p24"/>
            <p:cNvGrpSpPr/>
            <p:nvPr/>
          </p:nvGrpSpPr>
          <p:grpSpPr>
            <a:xfrm rot="-5400000" flipH="1">
              <a:off x="191850" y="1675225"/>
              <a:ext cx="301500" cy="363450"/>
              <a:chOff x="209463" y="978325"/>
              <a:chExt cx="301500" cy="363450"/>
            </a:xfrm>
          </p:grpSpPr>
          <p:sp>
            <p:nvSpPr>
              <p:cNvPr id="249" name="Google Shape;249;p24"/>
              <p:cNvSpPr/>
              <p:nvPr/>
            </p:nvSpPr>
            <p:spPr>
              <a:xfrm>
                <a:off x="209463" y="978325"/>
                <a:ext cx="301500" cy="301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250" name="Google Shape;250;p24"/>
              <p:cNvSpPr/>
              <p:nvPr/>
            </p:nvSpPr>
            <p:spPr>
              <a:xfrm>
                <a:off x="209463" y="1040275"/>
                <a:ext cx="301500" cy="301500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5"/>
          <p:cNvSpPr txBox="1">
            <a:spLocks noGrp="1"/>
          </p:cNvSpPr>
          <p:nvPr>
            <p:ph type="subTitle" idx="1"/>
          </p:nvPr>
        </p:nvSpPr>
        <p:spPr>
          <a:xfrm>
            <a:off x="720013" y="2810200"/>
            <a:ext cx="6596100" cy="14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5"/>
          <p:cNvSpPr txBox="1">
            <a:spLocks noGrp="1"/>
          </p:cNvSpPr>
          <p:nvPr>
            <p:ph type="subTitle" idx="2"/>
          </p:nvPr>
        </p:nvSpPr>
        <p:spPr>
          <a:xfrm>
            <a:off x="719988" y="1325600"/>
            <a:ext cx="6596100" cy="14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5" name="Google Shape;255;p25"/>
          <p:cNvGrpSpPr/>
          <p:nvPr/>
        </p:nvGrpSpPr>
        <p:grpSpPr>
          <a:xfrm>
            <a:off x="730100" y="264600"/>
            <a:ext cx="7715400" cy="4614325"/>
            <a:chOff x="730100" y="264600"/>
            <a:chExt cx="7715400" cy="4614325"/>
          </a:xfrm>
        </p:grpSpPr>
        <p:cxnSp>
          <p:nvCxnSpPr>
            <p:cNvPr id="256" name="Google Shape;256;p25"/>
            <p:cNvCxnSpPr/>
            <p:nvPr/>
          </p:nvCxnSpPr>
          <p:spPr>
            <a:xfrm rot="10800000">
              <a:off x="730100" y="4878925"/>
              <a:ext cx="7715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257" name="Google Shape;257;p25"/>
            <p:cNvCxnSpPr/>
            <p:nvPr/>
          </p:nvCxnSpPr>
          <p:spPr>
            <a:xfrm rot="10800000">
              <a:off x="730100" y="264600"/>
              <a:ext cx="7715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258" name="Google Shape;258;p25"/>
          <p:cNvGrpSpPr/>
          <p:nvPr/>
        </p:nvGrpSpPr>
        <p:grpSpPr>
          <a:xfrm>
            <a:off x="-2239456" y="-803687"/>
            <a:ext cx="12964254" cy="6406336"/>
            <a:chOff x="-2239456" y="-803687"/>
            <a:chExt cx="12964254" cy="6406336"/>
          </a:xfrm>
        </p:grpSpPr>
        <p:sp>
          <p:nvSpPr>
            <p:cNvPr id="259" name="Google Shape;259;p25"/>
            <p:cNvSpPr/>
            <p:nvPr/>
          </p:nvSpPr>
          <p:spPr>
            <a:xfrm rot="-1431749">
              <a:off x="7898912" y="2558384"/>
              <a:ext cx="2386655" cy="2675874"/>
            </a:xfrm>
            <a:custGeom>
              <a:avLst/>
              <a:gdLst/>
              <a:ahLst/>
              <a:cxnLst/>
              <a:rect l="l" t="t" r="r" b="b"/>
              <a:pathLst>
                <a:path w="136757" h="173127" extrusionOk="0">
                  <a:moveTo>
                    <a:pt x="134980" y="47878"/>
                  </a:moveTo>
                  <a:cubicBezTo>
                    <a:pt x="130469" y="22474"/>
                    <a:pt x="111781" y="1080"/>
                    <a:pt x="102721" y="26"/>
                  </a:cubicBezTo>
                  <a:cubicBezTo>
                    <a:pt x="93662" y="-1028"/>
                    <a:pt x="90466" y="30760"/>
                    <a:pt x="80623" y="41555"/>
                  </a:cubicBezTo>
                  <a:cubicBezTo>
                    <a:pt x="70781" y="52350"/>
                    <a:pt x="49318" y="52223"/>
                    <a:pt x="43666" y="64796"/>
                  </a:cubicBezTo>
                  <a:cubicBezTo>
                    <a:pt x="38015" y="77369"/>
                    <a:pt x="53953" y="102896"/>
                    <a:pt x="46714" y="116993"/>
                  </a:cubicBezTo>
                  <a:cubicBezTo>
                    <a:pt x="39475" y="131090"/>
                    <a:pt x="2641" y="140687"/>
                    <a:pt x="232" y="149378"/>
                  </a:cubicBezTo>
                  <a:cubicBezTo>
                    <a:pt x="-2177" y="158069"/>
                    <a:pt x="14562" y="165413"/>
                    <a:pt x="32261" y="169139"/>
                  </a:cubicBezTo>
                  <a:cubicBezTo>
                    <a:pt x="49960" y="172865"/>
                    <a:pt x="90172" y="174516"/>
                    <a:pt x="106427" y="171735"/>
                  </a:cubicBezTo>
                  <a:cubicBezTo>
                    <a:pt x="122682" y="168954"/>
                    <a:pt x="125030" y="173095"/>
                    <a:pt x="129789" y="152452"/>
                  </a:cubicBezTo>
                  <a:cubicBezTo>
                    <a:pt x="134548" y="131809"/>
                    <a:pt x="139491" y="73282"/>
                    <a:pt x="134980" y="47878"/>
                  </a:cubicBezTo>
                  <a:close/>
                </a:path>
              </a:pathLst>
            </a:custGeom>
            <a:solidFill>
              <a:srgbClr val="604848">
                <a:alpha val="10000"/>
              </a:srgbClr>
            </a:solidFill>
            <a:ln>
              <a:noFill/>
            </a:ln>
          </p:spPr>
        </p:sp>
        <p:sp>
          <p:nvSpPr>
            <p:cNvPr id="260" name="Google Shape;260;p25"/>
            <p:cNvSpPr/>
            <p:nvPr/>
          </p:nvSpPr>
          <p:spPr>
            <a:xfrm rot="6300042">
              <a:off x="-2526186" y="252487"/>
              <a:ext cx="4210164" cy="2636839"/>
            </a:xfrm>
            <a:custGeom>
              <a:avLst/>
              <a:gdLst/>
              <a:ahLst/>
              <a:cxnLst/>
              <a:rect l="l" t="t" r="r" b="b"/>
              <a:pathLst>
                <a:path w="222619" h="139427" extrusionOk="0">
                  <a:moveTo>
                    <a:pt x="60518" y="85446"/>
                  </a:moveTo>
                  <a:cubicBezTo>
                    <a:pt x="42723" y="74684"/>
                    <a:pt x="1973" y="65024"/>
                    <a:pt x="83" y="57169"/>
                  </a:cubicBezTo>
                  <a:cubicBezTo>
                    <a:pt x="-1806" y="49314"/>
                    <a:pt x="28822" y="40214"/>
                    <a:pt x="49181" y="38316"/>
                  </a:cubicBezTo>
                  <a:cubicBezTo>
                    <a:pt x="69540" y="36418"/>
                    <a:pt x="103646" y="51474"/>
                    <a:pt x="122238" y="45779"/>
                  </a:cubicBezTo>
                  <a:cubicBezTo>
                    <a:pt x="140830" y="40084"/>
                    <a:pt x="147704" y="10887"/>
                    <a:pt x="160731" y="4144"/>
                  </a:cubicBezTo>
                  <a:cubicBezTo>
                    <a:pt x="173758" y="-2599"/>
                    <a:pt x="190280" y="-320"/>
                    <a:pt x="200402" y="5322"/>
                  </a:cubicBezTo>
                  <a:cubicBezTo>
                    <a:pt x="210524" y="10964"/>
                    <a:pt x="219058" y="25703"/>
                    <a:pt x="221464" y="37996"/>
                  </a:cubicBezTo>
                  <a:cubicBezTo>
                    <a:pt x="223870" y="50290"/>
                    <a:pt x="222903" y="64464"/>
                    <a:pt x="214837" y="79083"/>
                  </a:cubicBezTo>
                  <a:cubicBezTo>
                    <a:pt x="206771" y="93702"/>
                    <a:pt x="186119" y="115666"/>
                    <a:pt x="173066" y="125712"/>
                  </a:cubicBezTo>
                  <a:cubicBezTo>
                    <a:pt x="160013" y="135758"/>
                    <a:pt x="147555" y="140023"/>
                    <a:pt x="136519" y="139361"/>
                  </a:cubicBezTo>
                  <a:cubicBezTo>
                    <a:pt x="125483" y="138699"/>
                    <a:pt x="119519" y="130727"/>
                    <a:pt x="106852" y="121741"/>
                  </a:cubicBezTo>
                  <a:cubicBezTo>
                    <a:pt x="94185" y="112755"/>
                    <a:pt x="78313" y="96208"/>
                    <a:pt x="60518" y="85446"/>
                  </a:cubicBezTo>
                  <a:close/>
                </a:path>
              </a:pathLst>
            </a:custGeom>
            <a:solidFill>
              <a:srgbClr val="604848">
                <a:alpha val="10000"/>
              </a:srgbClr>
            </a:solidFill>
            <a:ln>
              <a:noFill/>
            </a:ln>
          </p:spPr>
        </p:sp>
      </p:grpSp>
      <p:grpSp>
        <p:nvGrpSpPr>
          <p:cNvPr id="261" name="Google Shape;261;p25"/>
          <p:cNvGrpSpPr/>
          <p:nvPr/>
        </p:nvGrpSpPr>
        <p:grpSpPr>
          <a:xfrm>
            <a:off x="186100" y="345475"/>
            <a:ext cx="8765575" cy="4104675"/>
            <a:chOff x="186100" y="345475"/>
            <a:chExt cx="8765575" cy="4104675"/>
          </a:xfrm>
        </p:grpSpPr>
        <p:sp>
          <p:nvSpPr>
            <p:cNvPr id="262" name="Google Shape;262;p25"/>
            <p:cNvSpPr/>
            <p:nvPr/>
          </p:nvSpPr>
          <p:spPr>
            <a:xfrm>
              <a:off x="274975" y="4148650"/>
              <a:ext cx="301500" cy="3015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263" name="Google Shape;263;p25"/>
            <p:cNvGrpSpPr/>
            <p:nvPr/>
          </p:nvGrpSpPr>
          <p:grpSpPr>
            <a:xfrm flipH="1">
              <a:off x="8566588" y="3188663"/>
              <a:ext cx="385088" cy="301500"/>
              <a:chOff x="328125" y="4302500"/>
              <a:chExt cx="385088" cy="301500"/>
            </a:xfrm>
          </p:grpSpPr>
          <p:sp>
            <p:nvSpPr>
              <p:cNvPr id="264" name="Google Shape;264;p25"/>
              <p:cNvSpPr/>
              <p:nvPr/>
            </p:nvSpPr>
            <p:spPr>
              <a:xfrm>
                <a:off x="328125" y="4302500"/>
                <a:ext cx="301500" cy="301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265" name="Google Shape;265;p25"/>
              <p:cNvSpPr/>
              <p:nvPr/>
            </p:nvSpPr>
            <p:spPr>
              <a:xfrm>
                <a:off x="411713" y="4302500"/>
                <a:ext cx="301500" cy="301500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grpSp>
          <p:nvGrpSpPr>
            <p:cNvPr id="266" name="Google Shape;266;p25"/>
            <p:cNvGrpSpPr/>
            <p:nvPr/>
          </p:nvGrpSpPr>
          <p:grpSpPr>
            <a:xfrm rot="-5400000" flipH="1">
              <a:off x="217075" y="314500"/>
              <a:ext cx="301500" cy="363450"/>
              <a:chOff x="209463" y="978325"/>
              <a:chExt cx="301500" cy="363450"/>
            </a:xfrm>
          </p:grpSpPr>
          <p:sp>
            <p:nvSpPr>
              <p:cNvPr id="267" name="Google Shape;267;p25"/>
              <p:cNvSpPr/>
              <p:nvPr/>
            </p:nvSpPr>
            <p:spPr>
              <a:xfrm>
                <a:off x="209463" y="978325"/>
                <a:ext cx="301500" cy="301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268" name="Google Shape;268;p25"/>
              <p:cNvSpPr/>
              <p:nvPr/>
            </p:nvSpPr>
            <p:spPr>
              <a:xfrm>
                <a:off x="209463" y="1040275"/>
                <a:ext cx="301500" cy="301500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●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○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■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●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○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■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●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○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ubik"/>
              <a:buChar char="■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1" r:id="rId6"/>
    <p:sldLayoutId id="2147483663" r:id="rId7"/>
    <p:sldLayoutId id="2147483670" r:id="rId8"/>
    <p:sldLayoutId id="2147483671" r:id="rId9"/>
    <p:sldLayoutId id="2147483672" r:id="rId10"/>
    <p:sldLayoutId id="2147483673" r:id="rId11"/>
    <p:sldLayoutId id="2147483676" r:id="rId12"/>
    <p:sldLayoutId id="2147483677" r:id="rId13"/>
    <p:sldLayoutId id="2147483678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6"/>
          <p:cNvSpPr txBox="1">
            <a:spLocks noGrp="1"/>
          </p:cNvSpPr>
          <p:nvPr>
            <p:ph type="ctrTitle"/>
          </p:nvPr>
        </p:nvSpPr>
        <p:spPr>
          <a:xfrm>
            <a:off x="647946" y="1673655"/>
            <a:ext cx="4333056" cy="20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Tendências Criminais em São Paulo</a:t>
            </a:r>
            <a:endParaRPr dirty="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ubTitle" idx="1"/>
          </p:nvPr>
        </p:nvSpPr>
        <p:spPr>
          <a:xfrm>
            <a:off x="653846" y="3501625"/>
            <a:ext cx="3954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Um Estudo Comparativo (2019-2020)</a:t>
            </a:r>
            <a:endParaRPr dirty="0"/>
          </a:p>
        </p:txBody>
      </p:sp>
      <p:sp>
        <p:nvSpPr>
          <p:cNvPr id="407" name="Google Shape;407;p36"/>
          <p:cNvSpPr/>
          <p:nvPr/>
        </p:nvSpPr>
        <p:spPr>
          <a:xfrm>
            <a:off x="7874025" y="610800"/>
            <a:ext cx="301500" cy="3015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408" name="Google Shape;408;p36"/>
          <p:cNvGrpSpPr/>
          <p:nvPr/>
        </p:nvGrpSpPr>
        <p:grpSpPr>
          <a:xfrm>
            <a:off x="4991522" y="1140901"/>
            <a:ext cx="5930364" cy="3624830"/>
            <a:chOff x="4991522" y="1140901"/>
            <a:chExt cx="5930364" cy="3624830"/>
          </a:xfrm>
        </p:grpSpPr>
        <p:sp>
          <p:nvSpPr>
            <p:cNvPr id="409" name="Google Shape;409;p36"/>
            <p:cNvSpPr/>
            <p:nvPr/>
          </p:nvSpPr>
          <p:spPr>
            <a:xfrm>
              <a:off x="5894670" y="1140901"/>
              <a:ext cx="1872000" cy="1872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10" name="Google Shape;410;p36"/>
            <p:cNvSpPr/>
            <p:nvPr/>
          </p:nvSpPr>
          <p:spPr>
            <a:xfrm rot="-5400000" flipH="1">
              <a:off x="6588365" y="432211"/>
              <a:ext cx="2736677" cy="5930364"/>
            </a:xfrm>
            <a:custGeom>
              <a:avLst/>
              <a:gdLst/>
              <a:ahLst/>
              <a:cxnLst/>
              <a:rect l="l" t="t" r="r" b="b"/>
              <a:pathLst>
                <a:path w="185884" h="178263" extrusionOk="0">
                  <a:moveTo>
                    <a:pt x="172863" y="94768"/>
                  </a:moveTo>
                  <a:cubicBezTo>
                    <a:pt x="168870" y="75915"/>
                    <a:pt x="168084" y="53329"/>
                    <a:pt x="158330" y="42135"/>
                  </a:cubicBezTo>
                  <a:cubicBezTo>
                    <a:pt x="148576" y="30941"/>
                    <a:pt x="129919" y="34607"/>
                    <a:pt x="114338" y="27602"/>
                  </a:cubicBezTo>
                  <a:cubicBezTo>
                    <a:pt x="98758" y="20597"/>
                    <a:pt x="81737" y="-1726"/>
                    <a:pt x="64847" y="107"/>
                  </a:cubicBezTo>
                  <a:cubicBezTo>
                    <a:pt x="47957" y="1940"/>
                    <a:pt x="23540" y="16342"/>
                    <a:pt x="13000" y="38600"/>
                  </a:cubicBezTo>
                  <a:cubicBezTo>
                    <a:pt x="2460" y="60858"/>
                    <a:pt x="-2908" y="111199"/>
                    <a:pt x="1609" y="133653"/>
                  </a:cubicBezTo>
                  <a:cubicBezTo>
                    <a:pt x="6126" y="156107"/>
                    <a:pt x="22230" y="166319"/>
                    <a:pt x="40102" y="173324"/>
                  </a:cubicBezTo>
                  <a:cubicBezTo>
                    <a:pt x="57974" y="180329"/>
                    <a:pt x="85141" y="178692"/>
                    <a:pt x="108839" y="175681"/>
                  </a:cubicBezTo>
                  <a:cubicBezTo>
                    <a:pt x="132537" y="172670"/>
                    <a:pt x="171619" y="168742"/>
                    <a:pt x="182290" y="155256"/>
                  </a:cubicBezTo>
                  <a:cubicBezTo>
                    <a:pt x="192961" y="141771"/>
                    <a:pt x="176856" y="113622"/>
                    <a:pt x="172863" y="94768"/>
                  </a:cubicBezTo>
                  <a:close/>
                </a:path>
              </a:pathLst>
            </a:custGeom>
            <a:solidFill>
              <a:srgbClr val="604848">
                <a:alpha val="10000"/>
              </a:srgb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411" name="Google Shape;411;p36"/>
            <p:cNvGrpSpPr/>
            <p:nvPr/>
          </p:nvGrpSpPr>
          <p:grpSpPr>
            <a:xfrm>
              <a:off x="5267750" y="1695173"/>
              <a:ext cx="3087710" cy="2005773"/>
              <a:chOff x="5177754" y="1810406"/>
              <a:chExt cx="2815455" cy="1828917"/>
            </a:xfrm>
          </p:grpSpPr>
          <p:sp>
            <p:nvSpPr>
              <p:cNvPr id="412" name="Google Shape;412;p36"/>
              <p:cNvSpPr/>
              <p:nvPr/>
            </p:nvSpPr>
            <p:spPr>
              <a:xfrm>
                <a:off x="5543055" y="2286531"/>
                <a:ext cx="53232" cy="8302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70" extrusionOk="0">
                    <a:moveTo>
                      <a:pt x="97" y="0"/>
                    </a:moveTo>
                    <a:lnTo>
                      <a:pt x="97" y="0"/>
                    </a:lnTo>
                    <a:cubicBezTo>
                      <a:pt x="129" y="15"/>
                      <a:pt x="89" y="117"/>
                      <a:pt x="73" y="133"/>
                    </a:cubicBezTo>
                    <a:cubicBezTo>
                      <a:pt x="50" y="157"/>
                      <a:pt x="34" y="180"/>
                      <a:pt x="11" y="164"/>
                    </a:cubicBezTo>
                    <a:cubicBezTo>
                      <a:pt x="-14" y="149"/>
                      <a:pt x="11" y="70"/>
                      <a:pt x="34" y="30"/>
                    </a:cubicBezTo>
                    <a:cubicBezTo>
                      <a:pt x="57" y="0"/>
                      <a:pt x="97" y="0"/>
                      <a:pt x="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16200" rIns="90000" bIns="162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36"/>
              <p:cNvSpPr/>
              <p:nvPr/>
            </p:nvSpPr>
            <p:spPr>
              <a:xfrm>
                <a:off x="5529869" y="2289949"/>
                <a:ext cx="214394" cy="157744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23" extrusionOk="0">
                    <a:moveTo>
                      <a:pt x="54" y="0"/>
                    </a:moveTo>
                    <a:lnTo>
                      <a:pt x="54" y="0"/>
                    </a:lnTo>
                    <a:cubicBezTo>
                      <a:pt x="54" y="0"/>
                      <a:pt x="124" y="39"/>
                      <a:pt x="202" y="95"/>
                    </a:cubicBezTo>
                    <a:cubicBezTo>
                      <a:pt x="282" y="142"/>
                      <a:pt x="439" y="268"/>
                      <a:pt x="439" y="268"/>
                    </a:cubicBezTo>
                    <a:cubicBezTo>
                      <a:pt x="391" y="323"/>
                      <a:pt x="391" y="323"/>
                      <a:pt x="391" y="323"/>
                    </a:cubicBezTo>
                    <a:cubicBezTo>
                      <a:pt x="391" y="323"/>
                      <a:pt x="258" y="283"/>
                      <a:pt x="195" y="237"/>
                    </a:cubicBezTo>
                    <a:cubicBezTo>
                      <a:pt x="124" y="197"/>
                      <a:pt x="77" y="166"/>
                      <a:pt x="22" y="110"/>
                    </a:cubicBezTo>
                    <a:cubicBezTo>
                      <a:pt x="-41" y="63"/>
                      <a:pt x="54" y="0"/>
                      <a:pt x="54" y="0"/>
                    </a:cubicBezTo>
                    <a:close/>
                  </a:path>
                </a:pathLst>
              </a:custGeom>
              <a:solidFill>
                <a:srgbClr val="FFC8B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6"/>
              <p:cNvSpPr/>
              <p:nvPr/>
            </p:nvSpPr>
            <p:spPr>
              <a:xfrm>
                <a:off x="5177754" y="2790532"/>
                <a:ext cx="82046" cy="16800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44" extrusionOk="0">
                    <a:moveTo>
                      <a:pt x="168" y="69"/>
                    </a:moveTo>
                    <a:lnTo>
                      <a:pt x="168" y="69"/>
                    </a:lnTo>
                    <a:cubicBezTo>
                      <a:pt x="168" y="69"/>
                      <a:pt x="82" y="-25"/>
                      <a:pt x="34" y="6"/>
                    </a:cubicBezTo>
                    <a:cubicBezTo>
                      <a:pt x="-13" y="37"/>
                      <a:pt x="3" y="93"/>
                      <a:pt x="3" y="93"/>
                    </a:cubicBezTo>
                    <a:cubicBezTo>
                      <a:pt x="3" y="93"/>
                      <a:pt x="11" y="101"/>
                      <a:pt x="19" y="108"/>
                    </a:cubicBezTo>
                    <a:cubicBezTo>
                      <a:pt x="19" y="124"/>
                      <a:pt x="3" y="179"/>
                      <a:pt x="3" y="211"/>
                    </a:cubicBezTo>
                    <a:cubicBezTo>
                      <a:pt x="3" y="266"/>
                      <a:pt x="11" y="313"/>
                      <a:pt x="50" y="329"/>
                    </a:cubicBezTo>
                    <a:cubicBezTo>
                      <a:pt x="121" y="360"/>
                      <a:pt x="160" y="345"/>
                      <a:pt x="168" y="274"/>
                    </a:cubicBezTo>
                    <a:cubicBezTo>
                      <a:pt x="168" y="203"/>
                      <a:pt x="168" y="69"/>
                      <a:pt x="168" y="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6"/>
              <p:cNvSpPr/>
              <p:nvPr/>
            </p:nvSpPr>
            <p:spPr>
              <a:xfrm>
                <a:off x="5521079" y="2540973"/>
                <a:ext cx="59093" cy="10353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12" extrusionOk="0">
                    <a:moveTo>
                      <a:pt x="0" y="21"/>
                    </a:moveTo>
                    <a:lnTo>
                      <a:pt x="0" y="21"/>
                    </a:lnTo>
                    <a:cubicBezTo>
                      <a:pt x="0" y="21"/>
                      <a:pt x="56" y="-26"/>
                      <a:pt x="79" y="21"/>
                    </a:cubicBezTo>
                    <a:cubicBezTo>
                      <a:pt x="102" y="69"/>
                      <a:pt x="158" y="179"/>
                      <a:pt x="87" y="210"/>
                    </a:cubicBezTo>
                    <a:cubicBezTo>
                      <a:pt x="40" y="234"/>
                      <a:pt x="0" y="21"/>
                      <a:pt x="0" y="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1300" rIns="90000" bIns="31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6"/>
              <p:cNvSpPr/>
              <p:nvPr/>
            </p:nvSpPr>
            <p:spPr>
              <a:xfrm>
                <a:off x="5409730" y="2235740"/>
                <a:ext cx="180697" cy="130884"/>
              </a:xfrm>
              <a:custGeom>
                <a:avLst/>
                <a:gdLst/>
                <a:ahLst/>
                <a:cxnLst/>
                <a:rect l="l" t="t" r="r" b="b"/>
                <a:pathLst>
                  <a:path w="370" h="268" extrusionOk="0">
                    <a:moveTo>
                      <a:pt x="291" y="221"/>
                    </a:moveTo>
                    <a:lnTo>
                      <a:pt x="291" y="221"/>
                    </a:lnTo>
                    <a:cubicBezTo>
                      <a:pt x="300" y="174"/>
                      <a:pt x="323" y="127"/>
                      <a:pt x="370" y="104"/>
                    </a:cubicBezTo>
                    <a:cubicBezTo>
                      <a:pt x="339" y="79"/>
                      <a:pt x="284" y="40"/>
                      <a:pt x="228" y="40"/>
                    </a:cubicBezTo>
                    <a:cubicBezTo>
                      <a:pt x="205" y="25"/>
                      <a:pt x="181" y="-7"/>
                      <a:pt x="118" y="1"/>
                    </a:cubicBezTo>
                    <a:cubicBezTo>
                      <a:pt x="47" y="9"/>
                      <a:pt x="16" y="56"/>
                      <a:pt x="16" y="56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74"/>
                      <a:pt x="157" y="198"/>
                      <a:pt x="284" y="268"/>
                    </a:cubicBezTo>
                    <a:cubicBezTo>
                      <a:pt x="284" y="253"/>
                      <a:pt x="284" y="229"/>
                      <a:pt x="291" y="2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36"/>
              <p:cNvSpPr/>
              <p:nvPr/>
            </p:nvSpPr>
            <p:spPr>
              <a:xfrm>
                <a:off x="5665637" y="2943392"/>
                <a:ext cx="147488" cy="115256"/>
              </a:xfrm>
              <a:custGeom>
                <a:avLst/>
                <a:gdLst/>
                <a:ahLst/>
                <a:cxnLst/>
                <a:rect l="l" t="t" r="r" b="b"/>
                <a:pathLst>
                  <a:path w="302" h="236" extrusionOk="0">
                    <a:moveTo>
                      <a:pt x="11" y="0"/>
                    </a:moveTo>
                    <a:lnTo>
                      <a:pt x="11" y="0"/>
                    </a:lnTo>
                    <a:cubicBezTo>
                      <a:pt x="11" y="0"/>
                      <a:pt x="11" y="32"/>
                      <a:pt x="4" y="55"/>
                    </a:cubicBezTo>
                    <a:cubicBezTo>
                      <a:pt x="-5" y="87"/>
                      <a:pt x="4" y="126"/>
                      <a:pt x="4" y="126"/>
                    </a:cubicBezTo>
                    <a:cubicBezTo>
                      <a:pt x="4" y="126"/>
                      <a:pt x="11" y="141"/>
                      <a:pt x="35" y="150"/>
                    </a:cubicBezTo>
                    <a:cubicBezTo>
                      <a:pt x="59" y="150"/>
                      <a:pt x="82" y="150"/>
                      <a:pt x="82" y="150"/>
                    </a:cubicBezTo>
                    <a:cubicBezTo>
                      <a:pt x="82" y="150"/>
                      <a:pt x="106" y="173"/>
                      <a:pt x="137" y="197"/>
                    </a:cubicBezTo>
                    <a:cubicBezTo>
                      <a:pt x="168" y="221"/>
                      <a:pt x="239" y="236"/>
                      <a:pt x="255" y="236"/>
                    </a:cubicBezTo>
                    <a:cubicBezTo>
                      <a:pt x="287" y="228"/>
                      <a:pt x="302" y="205"/>
                      <a:pt x="302" y="189"/>
                    </a:cubicBezTo>
                    <a:cubicBezTo>
                      <a:pt x="302" y="173"/>
                      <a:pt x="263" y="134"/>
                      <a:pt x="232" y="118"/>
                    </a:cubicBezTo>
                    <a:cubicBezTo>
                      <a:pt x="216" y="102"/>
                      <a:pt x="168" y="63"/>
                      <a:pt x="161" y="47"/>
                    </a:cubicBezTo>
                    <a:cubicBezTo>
                      <a:pt x="137" y="24"/>
                      <a:pt x="122" y="0"/>
                      <a:pt x="122" y="0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442E2E"/>
              </a:solidFill>
              <a:ln>
                <a:noFill/>
              </a:ln>
            </p:spPr>
            <p:txBody>
              <a:bodyPr spcFirstLastPara="1" wrap="square" lIns="90000" tIns="39950" rIns="90000" bIns="39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36"/>
              <p:cNvSpPr/>
              <p:nvPr/>
            </p:nvSpPr>
            <p:spPr>
              <a:xfrm>
                <a:off x="5416079" y="2536089"/>
                <a:ext cx="339417" cy="225628"/>
              </a:xfrm>
              <a:custGeom>
                <a:avLst/>
                <a:gdLst/>
                <a:ahLst/>
                <a:cxnLst/>
                <a:rect l="l" t="t" r="r" b="b"/>
                <a:pathLst>
                  <a:path w="695" h="462" extrusionOk="0">
                    <a:moveTo>
                      <a:pt x="483" y="456"/>
                    </a:moveTo>
                    <a:lnTo>
                      <a:pt x="483" y="456"/>
                    </a:lnTo>
                    <a:cubicBezTo>
                      <a:pt x="538" y="449"/>
                      <a:pt x="672" y="488"/>
                      <a:pt x="679" y="425"/>
                    </a:cubicBezTo>
                    <a:cubicBezTo>
                      <a:pt x="679" y="394"/>
                      <a:pt x="695" y="401"/>
                      <a:pt x="695" y="370"/>
                    </a:cubicBezTo>
                    <a:cubicBezTo>
                      <a:pt x="695" y="314"/>
                      <a:pt x="688" y="268"/>
                      <a:pt x="664" y="252"/>
                    </a:cubicBezTo>
                    <a:cubicBezTo>
                      <a:pt x="633" y="236"/>
                      <a:pt x="609" y="220"/>
                      <a:pt x="585" y="205"/>
                    </a:cubicBezTo>
                    <a:cubicBezTo>
                      <a:pt x="467" y="166"/>
                      <a:pt x="317" y="118"/>
                      <a:pt x="271" y="125"/>
                    </a:cubicBezTo>
                    <a:cubicBezTo>
                      <a:pt x="246" y="55"/>
                      <a:pt x="223" y="0"/>
                      <a:pt x="223" y="0"/>
                    </a:cubicBezTo>
                    <a:cubicBezTo>
                      <a:pt x="11" y="118"/>
                      <a:pt x="11" y="118"/>
                      <a:pt x="11" y="118"/>
                    </a:cubicBezTo>
                    <a:cubicBezTo>
                      <a:pt x="11" y="118"/>
                      <a:pt x="-21" y="244"/>
                      <a:pt x="27" y="346"/>
                    </a:cubicBezTo>
                    <a:cubicBezTo>
                      <a:pt x="42" y="401"/>
                      <a:pt x="58" y="472"/>
                      <a:pt x="176" y="401"/>
                    </a:cubicBezTo>
                    <a:cubicBezTo>
                      <a:pt x="287" y="441"/>
                      <a:pt x="420" y="456"/>
                      <a:pt x="483" y="4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6"/>
              <p:cNvSpPr/>
              <p:nvPr/>
            </p:nvSpPr>
            <p:spPr>
              <a:xfrm>
                <a:off x="5627544" y="2686020"/>
                <a:ext cx="128930" cy="293024"/>
              </a:xfrm>
              <a:custGeom>
                <a:avLst/>
                <a:gdLst/>
                <a:ahLst/>
                <a:cxnLst/>
                <a:rect l="l" t="t" r="r" b="b"/>
                <a:pathLst>
                  <a:path w="264" h="600" extrusionOk="0">
                    <a:moveTo>
                      <a:pt x="18" y="47"/>
                    </a:moveTo>
                    <a:lnTo>
                      <a:pt x="18" y="47"/>
                    </a:lnTo>
                    <a:cubicBezTo>
                      <a:pt x="11" y="63"/>
                      <a:pt x="-5" y="110"/>
                      <a:pt x="2" y="181"/>
                    </a:cubicBezTo>
                    <a:cubicBezTo>
                      <a:pt x="11" y="260"/>
                      <a:pt x="27" y="472"/>
                      <a:pt x="42" y="551"/>
                    </a:cubicBezTo>
                    <a:cubicBezTo>
                      <a:pt x="66" y="582"/>
                      <a:pt x="184" y="638"/>
                      <a:pt x="262" y="559"/>
                    </a:cubicBezTo>
                    <a:cubicBezTo>
                      <a:pt x="262" y="409"/>
                      <a:pt x="271" y="118"/>
                      <a:pt x="255" y="0"/>
                    </a:cubicBezTo>
                    <a:cubicBezTo>
                      <a:pt x="239" y="7"/>
                      <a:pt x="66" y="39"/>
                      <a:pt x="18" y="47"/>
                    </a:cubicBezTo>
                    <a:close/>
                  </a:path>
                </a:pathLst>
              </a:custGeom>
              <a:solidFill>
                <a:srgbClr val="442E2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36"/>
              <p:cNvSpPr/>
              <p:nvPr/>
            </p:nvSpPr>
            <p:spPr>
              <a:xfrm>
                <a:off x="5317428" y="2586392"/>
                <a:ext cx="197301" cy="41316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46" extrusionOk="0">
                    <a:moveTo>
                      <a:pt x="386" y="54"/>
                    </a:moveTo>
                    <a:lnTo>
                      <a:pt x="386" y="54"/>
                    </a:lnTo>
                    <a:cubicBezTo>
                      <a:pt x="346" y="-64"/>
                      <a:pt x="40" y="47"/>
                      <a:pt x="40" y="47"/>
                    </a:cubicBezTo>
                    <a:cubicBezTo>
                      <a:pt x="40" y="47"/>
                      <a:pt x="16" y="78"/>
                      <a:pt x="0" y="196"/>
                    </a:cubicBezTo>
                    <a:cubicBezTo>
                      <a:pt x="0" y="243"/>
                      <a:pt x="8" y="314"/>
                      <a:pt x="47" y="385"/>
                    </a:cubicBezTo>
                    <a:cubicBezTo>
                      <a:pt x="63" y="487"/>
                      <a:pt x="71" y="605"/>
                      <a:pt x="95" y="660"/>
                    </a:cubicBezTo>
                    <a:cubicBezTo>
                      <a:pt x="111" y="692"/>
                      <a:pt x="24" y="763"/>
                      <a:pt x="31" y="778"/>
                    </a:cubicBezTo>
                    <a:cubicBezTo>
                      <a:pt x="56" y="826"/>
                      <a:pt x="197" y="857"/>
                      <a:pt x="252" y="842"/>
                    </a:cubicBezTo>
                    <a:cubicBezTo>
                      <a:pt x="331" y="826"/>
                      <a:pt x="354" y="314"/>
                      <a:pt x="354" y="314"/>
                    </a:cubicBezTo>
                    <a:cubicBezTo>
                      <a:pt x="354" y="314"/>
                      <a:pt x="441" y="243"/>
                      <a:pt x="386" y="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6"/>
              <p:cNvSpPr/>
              <p:nvPr/>
            </p:nvSpPr>
            <p:spPr>
              <a:xfrm>
                <a:off x="5289591" y="2247461"/>
                <a:ext cx="252487" cy="364326"/>
              </a:xfrm>
              <a:custGeom>
                <a:avLst/>
                <a:gdLst/>
                <a:ahLst/>
                <a:cxnLst/>
                <a:rect l="l" t="t" r="r" b="b"/>
                <a:pathLst>
                  <a:path w="517" h="746" extrusionOk="0">
                    <a:moveTo>
                      <a:pt x="18" y="205"/>
                    </a:moveTo>
                    <a:lnTo>
                      <a:pt x="18" y="205"/>
                    </a:lnTo>
                    <a:cubicBezTo>
                      <a:pt x="73" y="95"/>
                      <a:pt x="262" y="-15"/>
                      <a:pt x="380" y="1"/>
                    </a:cubicBezTo>
                    <a:cubicBezTo>
                      <a:pt x="443" y="48"/>
                      <a:pt x="459" y="80"/>
                      <a:pt x="490" y="150"/>
                    </a:cubicBezTo>
                    <a:cubicBezTo>
                      <a:pt x="514" y="205"/>
                      <a:pt x="530" y="324"/>
                      <a:pt x="490" y="386"/>
                    </a:cubicBezTo>
                    <a:cubicBezTo>
                      <a:pt x="514" y="543"/>
                      <a:pt x="530" y="614"/>
                      <a:pt x="505" y="670"/>
                    </a:cubicBezTo>
                    <a:cubicBezTo>
                      <a:pt x="443" y="741"/>
                      <a:pt x="277" y="787"/>
                      <a:pt x="97" y="693"/>
                    </a:cubicBezTo>
                    <a:cubicBezTo>
                      <a:pt x="73" y="583"/>
                      <a:pt x="65" y="552"/>
                      <a:pt x="26" y="426"/>
                    </a:cubicBezTo>
                    <a:cubicBezTo>
                      <a:pt x="2" y="363"/>
                      <a:pt x="-14" y="268"/>
                      <a:pt x="18" y="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6"/>
              <p:cNvSpPr/>
              <p:nvPr/>
            </p:nvSpPr>
            <p:spPr>
              <a:xfrm>
                <a:off x="5332567" y="2566857"/>
                <a:ext cx="215860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135" extrusionOk="0">
                    <a:moveTo>
                      <a:pt x="426" y="0"/>
                    </a:moveTo>
                    <a:lnTo>
                      <a:pt x="426" y="0"/>
                    </a:lnTo>
                    <a:cubicBezTo>
                      <a:pt x="426" y="0"/>
                      <a:pt x="355" y="55"/>
                      <a:pt x="260" y="71"/>
                    </a:cubicBezTo>
                    <a:cubicBezTo>
                      <a:pt x="174" y="87"/>
                      <a:pt x="9" y="39"/>
                      <a:pt x="9" y="39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3"/>
                      <a:pt x="158" y="142"/>
                      <a:pt x="268" y="133"/>
                    </a:cubicBezTo>
                    <a:cubicBezTo>
                      <a:pt x="386" y="126"/>
                      <a:pt x="442" y="55"/>
                      <a:pt x="442" y="55"/>
                    </a:cubicBez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600" rIns="90000" bIns="3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6"/>
              <p:cNvSpPr/>
              <p:nvPr/>
            </p:nvSpPr>
            <p:spPr>
              <a:xfrm>
                <a:off x="5367242" y="2208879"/>
                <a:ext cx="111837" cy="133814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74" extrusionOk="0">
                    <a:moveTo>
                      <a:pt x="166" y="48"/>
                    </a:moveTo>
                    <a:lnTo>
                      <a:pt x="166" y="48"/>
                    </a:lnTo>
                    <a:cubicBezTo>
                      <a:pt x="166" y="48"/>
                      <a:pt x="182" y="111"/>
                      <a:pt x="205" y="134"/>
                    </a:cubicBezTo>
                    <a:cubicBezTo>
                      <a:pt x="237" y="159"/>
                      <a:pt x="244" y="253"/>
                      <a:pt x="182" y="269"/>
                    </a:cubicBezTo>
                    <a:cubicBezTo>
                      <a:pt x="118" y="292"/>
                      <a:pt x="40" y="221"/>
                      <a:pt x="0" y="189"/>
                    </a:cubicBezTo>
                    <a:cubicBezTo>
                      <a:pt x="16" y="150"/>
                      <a:pt x="24" y="150"/>
                      <a:pt x="24" y="40"/>
                    </a:cubicBezTo>
                    <a:cubicBezTo>
                      <a:pt x="24" y="-55"/>
                      <a:pt x="166" y="48"/>
                      <a:pt x="166" y="48"/>
                    </a:cubicBezTo>
                    <a:close/>
                  </a:path>
                </a:pathLst>
              </a:custGeom>
              <a:solidFill>
                <a:srgbClr val="FFB8A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6"/>
              <p:cNvSpPr/>
              <p:nvPr/>
            </p:nvSpPr>
            <p:spPr>
              <a:xfrm>
                <a:off x="5456125" y="2243554"/>
                <a:ext cx="38093" cy="23442"/>
              </a:xfrm>
              <a:custGeom>
                <a:avLst/>
                <a:gdLst/>
                <a:ahLst/>
                <a:cxnLst/>
                <a:rect l="l" t="t" r="r" b="b"/>
                <a:pathLst>
                  <a:path w="78" h="48" extrusionOk="0">
                    <a:moveTo>
                      <a:pt x="0" y="48"/>
                    </a:moveTo>
                    <a:lnTo>
                      <a:pt x="0" y="48"/>
                    </a:lnTo>
                    <a:cubicBezTo>
                      <a:pt x="78" y="40"/>
                      <a:pt x="78" y="40"/>
                      <a:pt x="78" y="40"/>
                    </a:cubicBezTo>
                    <a:cubicBezTo>
                      <a:pt x="78" y="40"/>
                      <a:pt x="62" y="1"/>
                      <a:pt x="39" y="1"/>
                    </a:cubicBezTo>
                    <a:cubicBezTo>
                      <a:pt x="15" y="-7"/>
                      <a:pt x="0" y="48"/>
                      <a:pt x="0" y="4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6"/>
              <p:cNvSpPr/>
              <p:nvPr/>
            </p:nvSpPr>
            <p:spPr>
              <a:xfrm>
                <a:off x="5369684" y="2118530"/>
                <a:ext cx="126488" cy="162628"/>
              </a:xfrm>
              <a:custGeom>
                <a:avLst/>
                <a:gdLst/>
                <a:ahLst/>
                <a:cxnLst/>
                <a:rect l="l" t="t" r="r" b="b"/>
                <a:pathLst>
                  <a:path w="259" h="333" extrusionOk="0">
                    <a:moveTo>
                      <a:pt x="43" y="44"/>
                    </a:moveTo>
                    <a:lnTo>
                      <a:pt x="43" y="44"/>
                    </a:lnTo>
                    <a:cubicBezTo>
                      <a:pt x="82" y="-3"/>
                      <a:pt x="192" y="-27"/>
                      <a:pt x="232" y="44"/>
                    </a:cubicBezTo>
                    <a:cubicBezTo>
                      <a:pt x="263" y="91"/>
                      <a:pt x="263" y="186"/>
                      <a:pt x="255" y="225"/>
                    </a:cubicBezTo>
                    <a:cubicBezTo>
                      <a:pt x="239" y="319"/>
                      <a:pt x="168" y="367"/>
                      <a:pt x="82" y="304"/>
                    </a:cubicBezTo>
                    <a:cubicBezTo>
                      <a:pt x="4" y="233"/>
                      <a:pt x="-36" y="123"/>
                      <a:pt x="43" y="44"/>
                    </a:cubicBezTo>
                    <a:close/>
                  </a:path>
                </a:pathLst>
              </a:custGeom>
              <a:solidFill>
                <a:srgbClr val="FFC8B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36"/>
              <p:cNvSpPr/>
              <p:nvPr/>
            </p:nvSpPr>
            <p:spPr>
              <a:xfrm>
                <a:off x="5342335" y="2087274"/>
                <a:ext cx="160674" cy="16507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38" extrusionOk="0">
                    <a:moveTo>
                      <a:pt x="5" y="132"/>
                    </a:moveTo>
                    <a:lnTo>
                      <a:pt x="5" y="132"/>
                    </a:lnTo>
                    <a:cubicBezTo>
                      <a:pt x="-20" y="-2"/>
                      <a:pt x="193" y="-10"/>
                      <a:pt x="240" y="6"/>
                    </a:cubicBezTo>
                    <a:cubicBezTo>
                      <a:pt x="319" y="21"/>
                      <a:pt x="335" y="69"/>
                      <a:pt x="327" y="132"/>
                    </a:cubicBezTo>
                    <a:cubicBezTo>
                      <a:pt x="327" y="179"/>
                      <a:pt x="311" y="194"/>
                      <a:pt x="248" y="179"/>
                    </a:cubicBezTo>
                    <a:cubicBezTo>
                      <a:pt x="217" y="226"/>
                      <a:pt x="138" y="234"/>
                      <a:pt x="114" y="219"/>
                    </a:cubicBezTo>
                    <a:cubicBezTo>
                      <a:pt x="114" y="258"/>
                      <a:pt x="75" y="352"/>
                      <a:pt x="75" y="336"/>
                    </a:cubicBezTo>
                    <a:cubicBezTo>
                      <a:pt x="60" y="274"/>
                      <a:pt x="-20" y="203"/>
                      <a:pt x="5" y="1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36"/>
              <p:cNvSpPr/>
              <p:nvPr/>
            </p:nvSpPr>
            <p:spPr>
              <a:xfrm>
                <a:off x="5384823" y="2205461"/>
                <a:ext cx="24907" cy="30767"/>
              </a:xfrm>
              <a:custGeom>
                <a:avLst/>
                <a:gdLst/>
                <a:ahLst/>
                <a:cxnLst/>
                <a:rect l="l" t="t" r="r" b="b"/>
                <a:pathLst>
                  <a:path w="51" h="63" extrusionOk="0">
                    <a:moveTo>
                      <a:pt x="51" y="23"/>
                    </a:moveTo>
                    <a:lnTo>
                      <a:pt x="51" y="23"/>
                    </a:lnTo>
                    <a:cubicBezTo>
                      <a:pt x="51" y="23"/>
                      <a:pt x="27" y="-16"/>
                      <a:pt x="4" y="8"/>
                    </a:cubicBezTo>
                    <a:cubicBezTo>
                      <a:pt x="-12" y="39"/>
                      <a:pt x="27" y="63"/>
                      <a:pt x="27" y="63"/>
                    </a:cubicBezTo>
                    <a:lnTo>
                      <a:pt x="51" y="23"/>
                    </a:lnTo>
                    <a:close/>
                  </a:path>
                </a:pathLst>
              </a:custGeom>
              <a:solidFill>
                <a:srgbClr val="FFC8B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36"/>
              <p:cNvSpPr/>
              <p:nvPr/>
            </p:nvSpPr>
            <p:spPr>
              <a:xfrm>
                <a:off x="5716427" y="2455508"/>
                <a:ext cx="27837" cy="22954"/>
              </a:xfrm>
              <a:custGeom>
                <a:avLst/>
                <a:gdLst/>
                <a:ahLst/>
                <a:cxnLst/>
                <a:rect l="l" t="t" r="r" b="b"/>
                <a:pathLst>
                  <a:path w="57" h="47" extrusionOk="0">
                    <a:moveTo>
                      <a:pt x="33" y="47"/>
                    </a:moveTo>
                    <a:lnTo>
                      <a:pt x="33" y="47"/>
                    </a:lnTo>
                    <a:cubicBezTo>
                      <a:pt x="33" y="47"/>
                      <a:pt x="57" y="23"/>
                      <a:pt x="57" y="15"/>
                    </a:cubicBezTo>
                    <a:cubicBezTo>
                      <a:pt x="49" y="0"/>
                      <a:pt x="41" y="0"/>
                      <a:pt x="33" y="0"/>
                    </a:cubicBezTo>
                    <a:cubicBezTo>
                      <a:pt x="25" y="0"/>
                      <a:pt x="-6" y="15"/>
                      <a:pt x="2" y="31"/>
                    </a:cubicBezTo>
                    <a:cubicBezTo>
                      <a:pt x="2" y="39"/>
                      <a:pt x="33" y="47"/>
                      <a:pt x="33" y="47"/>
                    </a:cubicBezTo>
                    <a:close/>
                  </a:path>
                </a:pathLst>
              </a:custGeom>
              <a:solidFill>
                <a:srgbClr val="FFC8B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36"/>
              <p:cNvSpPr/>
              <p:nvPr/>
            </p:nvSpPr>
            <p:spPr>
              <a:xfrm>
                <a:off x="5698357" y="2405694"/>
                <a:ext cx="61535" cy="5714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17" extrusionOk="0">
                    <a:moveTo>
                      <a:pt x="70" y="117"/>
                    </a:moveTo>
                    <a:lnTo>
                      <a:pt x="70" y="117"/>
                    </a:lnTo>
                    <a:cubicBezTo>
                      <a:pt x="126" y="70"/>
                      <a:pt x="126" y="70"/>
                      <a:pt x="126" y="70"/>
                    </a:cubicBezTo>
                    <a:cubicBezTo>
                      <a:pt x="126" y="70"/>
                      <a:pt x="110" y="0"/>
                      <a:pt x="62" y="0"/>
                    </a:cubicBezTo>
                    <a:cubicBezTo>
                      <a:pt x="23" y="0"/>
                      <a:pt x="-16" y="39"/>
                      <a:pt x="7" y="78"/>
                    </a:cubicBezTo>
                    <a:cubicBezTo>
                      <a:pt x="31" y="117"/>
                      <a:pt x="70" y="117"/>
                      <a:pt x="70" y="117"/>
                    </a:cubicBezTo>
                    <a:close/>
                  </a:path>
                </a:pathLst>
              </a:custGeom>
              <a:solidFill>
                <a:srgbClr val="CEB3A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36"/>
              <p:cNvSpPr/>
              <p:nvPr/>
            </p:nvSpPr>
            <p:spPr>
              <a:xfrm>
                <a:off x="5697869" y="2390066"/>
                <a:ext cx="11721" cy="1123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8" y="0"/>
                    </a:moveTo>
                    <a:lnTo>
                      <a:pt x="8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8" y="7"/>
                      <a:pt x="8" y="16"/>
                    </a:cubicBezTo>
                    <a:lnTo>
                      <a:pt x="16" y="23"/>
                    </a:lnTo>
                    <a:cubicBezTo>
                      <a:pt x="24" y="7"/>
                      <a:pt x="24" y="7"/>
                      <a:pt x="24" y="7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D6C5CC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36"/>
              <p:cNvSpPr/>
              <p:nvPr/>
            </p:nvSpPr>
            <p:spPr>
              <a:xfrm>
                <a:off x="5697869" y="2390066"/>
                <a:ext cx="7814" cy="11233"/>
              </a:xfrm>
              <a:custGeom>
                <a:avLst/>
                <a:gdLst/>
                <a:ahLst/>
                <a:cxnLst/>
                <a:rect l="l" t="t" r="r" b="b"/>
                <a:pathLst>
                  <a:path w="16" h="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7"/>
                      <a:pt x="0" y="7"/>
                      <a:pt x="0" y="7"/>
                    </a:cubicBezTo>
                    <a:lnTo>
                      <a:pt x="0" y="16"/>
                    </a:lnTo>
                    <a:cubicBezTo>
                      <a:pt x="8" y="16"/>
                      <a:pt x="8" y="23"/>
                      <a:pt x="8" y="23"/>
                    </a:cubicBezTo>
                    <a:cubicBezTo>
                      <a:pt x="16" y="7"/>
                      <a:pt x="16" y="7"/>
                      <a:pt x="16" y="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84F4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36"/>
              <p:cNvSpPr/>
              <p:nvPr/>
            </p:nvSpPr>
            <p:spPr>
              <a:xfrm>
                <a:off x="5697869" y="2490182"/>
                <a:ext cx="19535" cy="151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31" extrusionOk="0">
                    <a:moveTo>
                      <a:pt x="24" y="0"/>
                    </a:moveTo>
                    <a:lnTo>
                      <a:pt x="8" y="0"/>
                    </a:lnTo>
                    <a:lnTo>
                      <a:pt x="0" y="7"/>
                    </a:lnTo>
                    <a:lnTo>
                      <a:pt x="8" y="31"/>
                    </a:lnTo>
                    <a:lnTo>
                      <a:pt x="40" y="1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36"/>
              <p:cNvSpPr/>
              <p:nvPr/>
            </p:nvSpPr>
            <p:spPr>
              <a:xfrm>
                <a:off x="5690544" y="2420833"/>
                <a:ext cx="49814" cy="76674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57" extrusionOk="0">
                    <a:moveTo>
                      <a:pt x="102" y="24"/>
                    </a:moveTo>
                    <a:lnTo>
                      <a:pt x="102" y="24"/>
                    </a:lnTo>
                    <a:cubicBezTo>
                      <a:pt x="102" y="24"/>
                      <a:pt x="55" y="126"/>
                      <a:pt x="55" y="133"/>
                    </a:cubicBezTo>
                    <a:cubicBezTo>
                      <a:pt x="47" y="142"/>
                      <a:pt x="62" y="157"/>
                      <a:pt x="47" y="157"/>
                    </a:cubicBezTo>
                    <a:cubicBezTo>
                      <a:pt x="31" y="157"/>
                      <a:pt x="0" y="133"/>
                      <a:pt x="0" y="133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102" y="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1500" rIns="90000" bIns="11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36"/>
              <p:cNvSpPr/>
              <p:nvPr/>
            </p:nvSpPr>
            <p:spPr>
              <a:xfrm>
                <a:off x="5678823" y="2428159"/>
                <a:ext cx="49814" cy="77163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58" extrusionOk="0">
                    <a:moveTo>
                      <a:pt x="102" y="24"/>
                    </a:moveTo>
                    <a:lnTo>
                      <a:pt x="102" y="24"/>
                    </a:lnTo>
                    <a:cubicBezTo>
                      <a:pt x="102" y="24"/>
                      <a:pt x="55" y="127"/>
                      <a:pt x="55" y="134"/>
                    </a:cubicBezTo>
                    <a:cubicBezTo>
                      <a:pt x="47" y="142"/>
                      <a:pt x="63" y="158"/>
                      <a:pt x="47" y="158"/>
                    </a:cubicBezTo>
                    <a:cubicBezTo>
                      <a:pt x="32" y="158"/>
                      <a:pt x="16" y="150"/>
                      <a:pt x="8" y="142"/>
                    </a:cubicBezTo>
                    <a:cubicBezTo>
                      <a:pt x="0" y="142"/>
                      <a:pt x="0" y="134"/>
                      <a:pt x="0" y="134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102" y="2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1875" rIns="90000" bIns="11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36"/>
              <p:cNvSpPr/>
              <p:nvPr/>
            </p:nvSpPr>
            <p:spPr>
              <a:xfrm>
                <a:off x="5709590" y="2407647"/>
                <a:ext cx="96209" cy="85954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76" extrusionOk="0">
                    <a:moveTo>
                      <a:pt x="0" y="58"/>
                    </a:moveTo>
                    <a:lnTo>
                      <a:pt x="0" y="58"/>
                    </a:lnTo>
                    <a:lnTo>
                      <a:pt x="0" y="58"/>
                    </a:lnTo>
                    <a:cubicBezTo>
                      <a:pt x="197" y="176"/>
                      <a:pt x="197" y="176"/>
                      <a:pt x="197" y="176"/>
                    </a:cubicBezTo>
                    <a:cubicBezTo>
                      <a:pt x="189" y="121"/>
                      <a:pt x="189" y="121"/>
                      <a:pt x="189" y="121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3"/>
                      <a:pt x="23" y="-4"/>
                      <a:pt x="16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0" y="11"/>
                      <a:pt x="0" y="11"/>
                      <a:pt x="0" y="19"/>
                    </a:cubicBezTo>
                    <a:lnTo>
                      <a:pt x="0" y="19"/>
                    </a:lnTo>
                    <a:lnTo>
                      <a:pt x="0" y="19"/>
                    </a:lnTo>
                    <a:lnTo>
                      <a:pt x="0" y="19"/>
                    </a:lnTo>
                    <a:cubicBezTo>
                      <a:pt x="0" y="58"/>
                      <a:pt x="0" y="58"/>
                      <a:pt x="0" y="5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8350" rIns="90000" bIns="18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36"/>
              <p:cNvSpPr/>
              <p:nvPr/>
            </p:nvSpPr>
            <p:spPr>
              <a:xfrm>
                <a:off x="5801892" y="2462833"/>
                <a:ext cx="15139" cy="307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63" extrusionOk="0">
                    <a:moveTo>
                      <a:pt x="31" y="56"/>
                    </a:moveTo>
                    <a:lnTo>
                      <a:pt x="31" y="56"/>
                    </a:lnTo>
                    <a:cubicBezTo>
                      <a:pt x="16" y="63"/>
                      <a:pt x="16" y="63"/>
                      <a:pt x="16" y="63"/>
                    </a:cubicBezTo>
                    <a:cubicBezTo>
                      <a:pt x="8" y="63"/>
                      <a:pt x="0" y="63"/>
                      <a:pt x="0" y="56"/>
                    </a:cubicBezTo>
                    <a:cubicBezTo>
                      <a:pt x="0" y="16"/>
                      <a:pt x="0" y="16"/>
                      <a:pt x="0" y="16"/>
                    </a:cubicBezTo>
                    <a:lnTo>
                      <a:pt x="8" y="8"/>
                    </a:lnTo>
                    <a:cubicBezTo>
                      <a:pt x="23" y="0"/>
                      <a:pt x="23" y="0"/>
                      <a:pt x="23" y="0"/>
                    </a:cubicBezTo>
                    <a:cubicBezTo>
                      <a:pt x="31" y="0"/>
                      <a:pt x="31" y="0"/>
                      <a:pt x="31" y="8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1" y="47"/>
                      <a:pt x="31" y="47"/>
                      <a:pt x="31" y="5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36"/>
              <p:cNvSpPr/>
              <p:nvPr/>
            </p:nvSpPr>
            <p:spPr>
              <a:xfrm>
                <a:off x="5697869" y="2384694"/>
                <a:ext cx="123069" cy="105488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16" extrusionOk="0">
                    <a:moveTo>
                      <a:pt x="8" y="74"/>
                    </a:moveTo>
                    <a:lnTo>
                      <a:pt x="8" y="74"/>
                    </a:lnTo>
                    <a:lnTo>
                      <a:pt x="8" y="74"/>
                    </a:lnTo>
                    <a:cubicBezTo>
                      <a:pt x="252" y="216"/>
                      <a:pt x="252" y="216"/>
                      <a:pt x="252" y="216"/>
                    </a:cubicBezTo>
                    <a:cubicBezTo>
                      <a:pt x="244" y="152"/>
                      <a:pt x="244" y="152"/>
                      <a:pt x="244" y="152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7" y="3"/>
                      <a:pt x="40" y="-5"/>
                      <a:pt x="32" y="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1"/>
                      <a:pt x="8" y="18"/>
                      <a:pt x="8" y="27"/>
                    </a:cubicBezTo>
                    <a:lnTo>
                      <a:pt x="8" y="27"/>
                    </a:lnTo>
                    <a:lnTo>
                      <a:pt x="8" y="27"/>
                    </a:lnTo>
                    <a:cubicBezTo>
                      <a:pt x="0" y="66"/>
                      <a:pt x="0" y="66"/>
                      <a:pt x="0" y="66"/>
                    </a:cubicBezTo>
                    <a:cubicBezTo>
                      <a:pt x="0" y="74"/>
                      <a:pt x="8" y="74"/>
                      <a:pt x="8" y="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2750" rIns="90000" bIns="32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6"/>
              <p:cNvSpPr/>
              <p:nvPr/>
            </p:nvSpPr>
            <p:spPr>
              <a:xfrm>
                <a:off x="5717404" y="2386159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A3B7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36"/>
              <p:cNvSpPr/>
              <p:nvPr/>
            </p:nvSpPr>
            <p:spPr>
              <a:xfrm>
                <a:off x="5701776" y="2386159"/>
                <a:ext cx="134790" cy="7667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57" extrusionOk="0">
                    <a:moveTo>
                      <a:pt x="32" y="0"/>
                    </a:moveTo>
                    <a:lnTo>
                      <a:pt x="32" y="0"/>
                    </a:lnTo>
                    <a:lnTo>
                      <a:pt x="32" y="0"/>
                    </a:lnTo>
                    <a:lnTo>
                      <a:pt x="24" y="0"/>
                    </a:lnTo>
                    <a:cubicBezTo>
                      <a:pt x="8" y="8"/>
                      <a:pt x="8" y="8"/>
                      <a:pt x="8" y="8"/>
                    </a:cubicBezTo>
                    <a:cubicBezTo>
                      <a:pt x="0" y="8"/>
                      <a:pt x="0" y="15"/>
                      <a:pt x="0" y="24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244" y="157"/>
                      <a:pt x="244" y="157"/>
                      <a:pt x="244" y="157"/>
                    </a:cubicBezTo>
                    <a:cubicBezTo>
                      <a:pt x="276" y="142"/>
                      <a:pt x="276" y="142"/>
                      <a:pt x="276" y="142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1500" rIns="90000" bIns="11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36"/>
              <p:cNvSpPr/>
              <p:nvPr/>
            </p:nvSpPr>
            <p:spPr>
              <a:xfrm>
                <a:off x="5817032" y="2454043"/>
                <a:ext cx="19535" cy="37605"/>
              </a:xfrm>
              <a:custGeom>
                <a:avLst/>
                <a:gdLst/>
                <a:ahLst/>
                <a:cxnLst/>
                <a:rect l="l" t="t" r="r" b="b"/>
                <a:pathLst>
                  <a:path w="40" h="77" extrusionOk="0">
                    <a:moveTo>
                      <a:pt x="31" y="65"/>
                    </a:moveTo>
                    <a:lnTo>
                      <a:pt x="31" y="65"/>
                    </a:lnTo>
                    <a:cubicBezTo>
                      <a:pt x="16" y="74"/>
                      <a:pt x="16" y="74"/>
                      <a:pt x="16" y="74"/>
                    </a:cubicBezTo>
                    <a:cubicBezTo>
                      <a:pt x="8" y="81"/>
                      <a:pt x="0" y="74"/>
                      <a:pt x="0" y="6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8"/>
                      <a:pt x="8" y="10"/>
                      <a:pt x="16" y="10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1" y="-5"/>
                      <a:pt x="40" y="3"/>
                      <a:pt x="40" y="10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40" y="58"/>
                      <a:pt x="40" y="58"/>
                      <a:pt x="31" y="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36"/>
              <p:cNvSpPr/>
              <p:nvPr/>
            </p:nvSpPr>
            <p:spPr>
              <a:xfrm>
                <a:off x="5820939" y="2458926"/>
                <a:ext cx="11233" cy="18558"/>
              </a:xfrm>
              <a:custGeom>
                <a:avLst/>
                <a:gdLst/>
                <a:ahLst/>
                <a:cxnLst/>
                <a:rect l="l" t="t" r="r" b="b"/>
                <a:pathLst>
                  <a:path w="23" h="38" extrusionOk="0">
                    <a:moveTo>
                      <a:pt x="16" y="0"/>
                    </a:moveTo>
                    <a:lnTo>
                      <a:pt x="16" y="0"/>
                    </a:lnTo>
                    <a:lnTo>
                      <a:pt x="16" y="8"/>
                    </a:lnTo>
                    <a:cubicBezTo>
                      <a:pt x="16" y="16"/>
                      <a:pt x="16" y="32"/>
                      <a:pt x="8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8" y="40"/>
                      <a:pt x="8" y="40"/>
                      <a:pt x="16" y="32"/>
                    </a:cubicBezTo>
                    <a:cubicBezTo>
                      <a:pt x="23" y="32"/>
                      <a:pt x="23" y="16"/>
                      <a:pt x="23" y="8"/>
                    </a:cubicBezTo>
                    <a:cubicBezTo>
                      <a:pt x="23" y="0"/>
                      <a:pt x="23" y="0"/>
                      <a:pt x="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36"/>
              <p:cNvSpPr/>
              <p:nvPr/>
            </p:nvSpPr>
            <p:spPr>
              <a:xfrm>
                <a:off x="5820939" y="2458926"/>
                <a:ext cx="7814" cy="15628"/>
              </a:xfrm>
              <a:custGeom>
                <a:avLst/>
                <a:gdLst/>
                <a:ahLst/>
                <a:cxnLst/>
                <a:rect l="l" t="t" r="r" b="b"/>
                <a:pathLst>
                  <a:path w="16" h="32" extrusionOk="0">
                    <a:moveTo>
                      <a:pt x="16" y="8"/>
                    </a:moveTo>
                    <a:lnTo>
                      <a:pt x="16" y="8"/>
                    </a:lnTo>
                    <a:cubicBezTo>
                      <a:pt x="16" y="0"/>
                      <a:pt x="16" y="0"/>
                      <a:pt x="16" y="0"/>
                    </a:cubicBezTo>
                    <a:lnTo>
                      <a:pt x="16" y="0"/>
                    </a:lnTo>
                    <a:cubicBezTo>
                      <a:pt x="8" y="8"/>
                      <a:pt x="0" y="16"/>
                      <a:pt x="0" y="2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16" y="32"/>
                      <a:pt x="16" y="16"/>
                      <a:pt x="16" y="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36"/>
              <p:cNvSpPr/>
              <p:nvPr/>
            </p:nvSpPr>
            <p:spPr>
              <a:xfrm>
                <a:off x="5705683" y="2386159"/>
                <a:ext cx="123069" cy="69349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42" extrusionOk="0">
                    <a:moveTo>
                      <a:pt x="244" y="142"/>
                    </a:moveTo>
                    <a:lnTo>
                      <a:pt x="252" y="142"/>
                    </a:lnTo>
                    <a:lnTo>
                      <a:pt x="16" y="0"/>
                    </a:lnTo>
                    <a:lnTo>
                      <a:pt x="0" y="8"/>
                    </a:lnTo>
                    <a:lnTo>
                      <a:pt x="244" y="1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6100" rIns="90000" bIns="6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36"/>
              <p:cNvSpPr/>
              <p:nvPr/>
            </p:nvSpPr>
            <p:spPr>
              <a:xfrm>
                <a:off x="5817032" y="2443787"/>
                <a:ext cx="3907" cy="7814"/>
              </a:xfrm>
              <a:custGeom>
                <a:avLst/>
                <a:gdLst/>
                <a:ahLst/>
                <a:cxnLst/>
                <a:rect l="l" t="t" r="r" b="b"/>
                <a:pathLst>
                  <a:path w="8" h="16" extrusionOk="0">
                    <a:moveTo>
                      <a:pt x="8" y="16"/>
                    </a:moveTo>
                    <a:lnTo>
                      <a:pt x="0" y="16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36"/>
              <p:cNvSpPr/>
              <p:nvPr/>
            </p:nvSpPr>
            <p:spPr>
              <a:xfrm>
                <a:off x="5813125" y="2439880"/>
                <a:ext cx="3907" cy="11721"/>
              </a:xfrm>
              <a:custGeom>
                <a:avLst/>
                <a:gdLst/>
                <a:ahLst/>
                <a:cxnLst/>
                <a:rect l="l" t="t" r="r" b="b"/>
                <a:pathLst>
                  <a:path w="8" h="24" extrusionOk="0">
                    <a:moveTo>
                      <a:pt x="8" y="16"/>
                    </a:moveTo>
                    <a:lnTo>
                      <a:pt x="0" y="24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36"/>
              <p:cNvSpPr/>
              <p:nvPr/>
            </p:nvSpPr>
            <p:spPr>
              <a:xfrm>
                <a:off x="5805799" y="2443787"/>
                <a:ext cx="11233" cy="7814"/>
              </a:xfrm>
              <a:custGeom>
                <a:avLst/>
                <a:gdLst/>
                <a:ahLst/>
                <a:cxnLst/>
                <a:rect l="l" t="t" r="r" b="b"/>
                <a:pathLst>
                  <a:path w="23" h="16" extrusionOk="0">
                    <a:moveTo>
                      <a:pt x="23" y="0"/>
                    </a:moveTo>
                    <a:lnTo>
                      <a:pt x="15" y="0"/>
                    </a:lnTo>
                    <a:lnTo>
                      <a:pt x="0" y="8"/>
                    </a:lnTo>
                    <a:lnTo>
                      <a:pt x="23" y="16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36"/>
              <p:cNvSpPr/>
              <p:nvPr/>
            </p:nvSpPr>
            <p:spPr>
              <a:xfrm>
                <a:off x="5813125" y="2439880"/>
                <a:ext cx="7814" cy="3907"/>
              </a:xfrm>
              <a:custGeom>
                <a:avLst/>
                <a:gdLst/>
                <a:ahLst/>
                <a:cxnLst/>
                <a:rect l="l" t="t" r="r" b="b"/>
                <a:pathLst>
                  <a:path w="16" h="8" extrusionOk="0">
                    <a:moveTo>
                      <a:pt x="8" y="0"/>
                    </a:moveTo>
                    <a:lnTo>
                      <a:pt x="16" y="8"/>
                    </a:lnTo>
                    <a:lnTo>
                      <a:pt x="8" y="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36"/>
              <p:cNvSpPr/>
              <p:nvPr/>
            </p:nvSpPr>
            <p:spPr>
              <a:xfrm>
                <a:off x="5705683" y="2409112"/>
                <a:ext cx="11721" cy="11721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24" y="0"/>
                    </a:moveTo>
                    <a:lnTo>
                      <a:pt x="0" y="2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16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36"/>
              <p:cNvSpPr/>
              <p:nvPr/>
            </p:nvSpPr>
            <p:spPr>
              <a:xfrm>
                <a:off x="5709590" y="2413019"/>
                <a:ext cx="11233" cy="7814"/>
              </a:xfrm>
              <a:custGeom>
                <a:avLst/>
                <a:gdLst/>
                <a:ahLst/>
                <a:cxnLst/>
                <a:rect l="l" t="t" r="r" b="b"/>
                <a:pathLst>
                  <a:path w="23" h="16" extrusionOk="0">
                    <a:moveTo>
                      <a:pt x="23" y="0"/>
                    </a:moveTo>
                    <a:lnTo>
                      <a:pt x="8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36"/>
              <p:cNvSpPr/>
              <p:nvPr/>
            </p:nvSpPr>
            <p:spPr>
              <a:xfrm>
                <a:off x="5717404" y="2413019"/>
                <a:ext cx="11233" cy="11721"/>
              </a:xfrm>
              <a:custGeom>
                <a:avLst/>
                <a:gdLst/>
                <a:ahLst/>
                <a:cxnLst/>
                <a:rect l="l" t="t" r="r" b="b"/>
                <a:pathLst>
                  <a:path w="23" h="24" extrusionOk="0">
                    <a:moveTo>
                      <a:pt x="23" y="8"/>
                    </a:moveTo>
                    <a:lnTo>
                      <a:pt x="0" y="2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16" y="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23" y="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36"/>
              <p:cNvSpPr/>
              <p:nvPr/>
            </p:nvSpPr>
            <p:spPr>
              <a:xfrm>
                <a:off x="5678823" y="2416926"/>
                <a:ext cx="46395" cy="84488"/>
              </a:xfrm>
              <a:custGeom>
                <a:avLst/>
                <a:gdLst/>
                <a:ahLst/>
                <a:cxnLst/>
                <a:rect l="l" t="t" r="r" b="b"/>
                <a:pathLst>
                  <a:path w="95" h="173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2" y="32"/>
                      <a:pt x="32" y="39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55"/>
                      <a:pt x="8" y="126"/>
                      <a:pt x="0" y="141"/>
                    </a:cubicBezTo>
                    <a:cubicBezTo>
                      <a:pt x="0" y="150"/>
                      <a:pt x="8" y="150"/>
                      <a:pt x="16" y="157"/>
                    </a:cubicBezTo>
                    <a:cubicBezTo>
                      <a:pt x="32" y="173"/>
                      <a:pt x="32" y="173"/>
                      <a:pt x="32" y="173"/>
                    </a:cubicBezTo>
                    <a:cubicBezTo>
                      <a:pt x="39" y="173"/>
                      <a:pt x="39" y="173"/>
                      <a:pt x="47" y="165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5" y="39"/>
                      <a:pt x="95" y="39"/>
                      <a:pt x="95" y="32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7275" rIns="90000" bIns="17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36"/>
              <p:cNvSpPr/>
              <p:nvPr/>
            </p:nvSpPr>
            <p:spPr>
              <a:xfrm>
                <a:off x="5682730" y="2420833"/>
                <a:ext cx="38093" cy="76674"/>
              </a:xfrm>
              <a:custGeom>
                <a:avLst/>
                <a:gdLst/>
                <a:ahLst/>
                <a:cxnLst/>
                <a:rect l="l" t="t" r="r" b="b"/>
                <a:pathLst>
                  <a:path w="78" h="157" extrusionOk="0">
                    <a:moveTo>
                      <a:pt x="31" y="157"/>
                    </a:moveTo>
                    <a:lnTo>
                      <a:pt x="31" y="157"/>
                    </a:lnTo>
                    <a:lnTo>
                      <a:pt x="31" y="157"/>
                    </a:lnTo>
                    <a:cubicBezTo>
                      <a:pt x="8" y="149"/>
                      <a:pt x="8" y="149"/>
                      <a:pt x="8" y="149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0" y="142"/>
                      <a:pt x="0" y="142"/>
                      <a:pt x="0" y="142"/>
                    </a:cubicBezTo>
                    <a:lnTo>
                      <a:pt x="0" y="133"/>
                    </a:lnTo>
                    <a:cubicBezTo>
                      <a:pt x="8" y="126"/>
                      <a:pt x="39" y="47"/>
                      <a:pt x="31" y="3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4" y="24"/>
                      <a:pt x="24" y="15"/>
                      <a:pt x="24" y="15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78" y="31"/>
                      <a:pt x="78" y="31"/>
                      <a:pt x="78" y="31"/>
                    </a:cubicBezTo>
                    <a:lnTo>
                      <a:pt x="78" y="31"/>
                    </a:lnTo>
                    <a:cubicBezTo>
                      <a:pt x="31" y="157"/>
                      <a:pt x="31" y="157"/>
                      <a:pt x="31" y="15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11500" rIns="90000" bIns="11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36"/>
              <p:cNvSpPr/>
              <p:nvPr/>
            </p:nvSpPr>
            <p:spPr>
              <a:xfrm>
                <a:off x="5720823" y="2455508"/>
                <a:ext cx="39070" cy="17093"/>
              </a:xfrm>
              <a:custGeom>
                <a:avLst/>
                <a:gdLst/>
                <a:ahLst/>
                <a:cxnLst/>
                <a:rect l="l" t="t" r="r" b="b"/>
                <a:pathLst>
                  <a:path w="80" h="3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32" y="23"/>
                      <a:pt x="40" y="31"/>
                    </a:cubicBezTo>
                    <a:cubicBezTo>
                      <a:pt x="48" y="39"/>
                      <a:pt x="64" y="31"/>
                      <a:pt x="80" y="23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64" y="23"/>
                      <a:pt x="71" y="23"/>
                      <a:pt x="55" y="23"/>
                    </a:cubicBezTo>
                    <a:cubicBezTo>
                      <a:pt x="48" y="15"/>
                      <a:pt x="16" y="0"/>
                      <a:pt x="1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6"/>
              <p:cNvSpPr/>
              <p:nvPr/>
            </p:nvSpPr>
            <p:spPr>
              <a:xfrm>
                <a:off x="5720823" y="2451601"/>
                <a:ext cx="39070" cy="21488"/>
              </a:xfrm>
              <a:custGeom>
                <a:avLst/>
                <a:gdLst/>
                <a:ahLst/>
                <a:cxnLst/>
                <a:rect l="l" t="t" r="r" b="b"/>
                <a:pathLst>
                  <a:path w="80" h="44" extrusionOk="0">
                    <a:moveTo>
                      <a:pt x="0" y="15"/>
                    </a:moveTo>
                    <a:lnTo>
                      <a:pt x="0" y="15"/>
                    </a:lnTo>
                    <a:cubicBezTo>
                      <a:pt x="0" y="15"/>
                      <a:pt x="24" y="31"/>
                      <a:pt x="32" y="39"/>
                    </a:cubicBezTo>
                    <a:cubicBezTo>
                      <a:pt x="48" y="47"/>
                      <a:pt x="55" y="47"/>
                      <a:pt x="64" y="31"/>
                    </a:cubicBezTo>
                    <a:cubicBezTo>
                      <a:pt x="71" y="23"/>
                      <a:pt x="80" y="8"/>
                      <a:pt x="80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71" y="8"/>
                      <a:pt x="64" y="15"/>
                    </a:cubicBezTo>
                    <a:cubicBezTo>
                      <a:pt x="64" y="23"/>
                      <a:pt x="55" y="39"/>
                      <a:pt x="48" y="31"/>
                    </a:cubicBezTo>
                    <a:cubicBezTo>
                      <a:pt x="32" y="31"/>
                      <a:pt x="0" y="8"/>
                      <a:pt x="0" y="8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36"/>
              <p:cNvSpPr/>
              <p:nvPr/>
            </p:nvSpPr>
            <p:spPr>
              <a:xfrm>
                <a:off x="5732543" y="2450624"/>
                <a:ext cx="7814" cy="12209"/>
              </a:xfrm>
              <a:custGeom>
                <a:avLst/>
                <a:gdLst/>
                <a:ahLst/>
                <a:cxnLst/>
                <a:rect l="l" t="t" r="r" b="b"/>
                <a:pathLst>
                  <a:path w="16" h="25" extrusionOk="0">
                    <a:moveTo>
                      <a:pt x="0" y="2"/>
                    </a:moveTo>
                    <a:lnTo>
                      <a:pt x="0" y="2"/>
                    </a:lnTo>
                    <a:cubicBezTo>
                      <a:pt x="0" y="2"/>
                      <a:pt x="0" y="-6"/>
                      <a:pt x="0" y="10"/>
                    </a:cubicBezTo>
                    <a:cubicBezTo>
                      <a:pt x="0" y="17"/>
                      <a:pt x="8" y="25"/>
                      <a:pt x="8" y="25"/>
                    </a:cubicBezTo>
                    <a:cubicBezTo>
                      <a:pt x="16" y="17"/>
                      <a:pt x="16" y="17"/>
                      <a:pt x="16" y="17"/>
                    </a:cubicBezTo>
                    <a:lnTo>
                      <a:pt x="16" y="10"/>
                    </a:lnTo>
                    <a:cubicBezTo>
                      <a:pt x="8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684F4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36"/>
              <p:cNvSpPr/>
              <p:nvPr/>
            </p:nvSpPr>
            <p:spPr>
              <a:xfrm>
                <a:off x="5728636" y="2447694"/>
                <a:ext cx="7814" cy="15140"/>
              </a:xfrm>
              <a:custGeom>
                <a:avLst/>
                <a:gdLst/>
                <a:ahLst/>
                <a:cxnLst/>
                <a:rect l="l" t="t" r="r" b="b"/>
                <a:pathLst>
                  <a:path w="16" h="3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8"/>
                      <a:pt x="0" y="16"/>
                    </a:cubicBezTo>
                    <a:cubicBezTo>
                      <a:pt x="8" y="23"/>
                      <a:pt x="16" y="31"/>
                      <a:pt x="16" y="31"/>
                    </a:cubicBezTo>
                    <a:lnTo>
                      <a:pt x="16" y="31"/>
                    </a:lnTo>
                    <a:cubicBezTo>
                      <a:pt x="16" y="31"/>
                      <a:pt x="8" y="23"/>
                      <a:pt x="8" y="8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6"/>
              <p:cNvSpPr/>
              <p:nvPr/>
            </p:nvSpPr>
            <p:spPr>
              <a:xfrm>
                <a:off x="5613381" y="2435973"/>
                <a:ext cx="125511" cy="7862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61" extrusionOk="0">
                    <a:moveTo>
                      <a:pt x="236" y="63"/>
                    </a:moveTo>
                    <a:lnTo>
                      <a:pt x="236" y="63"/>
                    </a:lnTo>
                    <a:cubicBezTo>
                      <a:pt x="197" y="63"/>
                      <a:pt x="158" y="47"/>
                      <a:pt x="166" y="40"/>
                    </a:cubicBezTo>
                    <a:cubicBezTo>
                      <a:pt x="173" y="8"/>
                      <a:pt x="166" y="0"/>
                      <a:pt x="166" y="0"/>
                    </a:cubicBezTo>
                    <a:cubicBezTo>
                      <a:pt x="158" y="0"/>
                      <a:pt x="158" y="8"/>
                      <a:pt x="142" y="16"/>
                    </a:cubicBezTo>
                    <a:cubicBezTo>
                      <a:pt x="134" y="24"/>
                      <a:pt x="102" y="32"/>
                      <a:pt x="87" y="40"/>
                    </a:cubicBezTo>
                    <a:cubicBezTo>
                      <a:pt x="71" y="55"/>
                      <a:pt x="24" y="55"/>
                      <a:pt x="0" y="71"/>
                    </a:cubicBezTo>
                    <a:cubicBezTo>
                      <a:pt x="8" y="150"/>
                      <a:pt x="8" y="150"/>
                      <a:pt x="8" y="150"/>
                    </a:cubicBezTo>
                    <a:cubicBezTo>
                      <a:pt x="24" y="150"/>
                      <a:pt x="79" y="126"/>
                      <a:pt x="87" y="126"/>
                    </a:cubicBezTo>
                    <a:cubicBezTo>
                      <a:pt x="102" y="134"/>
                      <a:pt x="111" y="134"/>
                      <a:pt x="134" y="150"/>
                    </a:cubicBezTo>
                    <a:cubicBezTo>
                      <a:pt x="173" y="166"/>
                      <a:pt x="181" y="166"/>
                      <a:pt x="229" y="142"/>
                    </a:cubicBezTo>
                    <a:cubicBezTo>
                      <a:pt x="244" y="134"/>
                      <a:pt x="244" y="126"/>
                      <a:pt x="244" y="111"/>
                    </a:cubicBezTo>
                    <a:cubicBezTo>
                      <a:pt x="260" y="111"/>
                      <a:pt x="260" y="95"/>
                      <a:pt x="252" y="87"/>
                    </a:cubicBezTo>
                    <a:cubicBezTo>
                      <a:pt x="260" y="79"/>
                      <a:pt x="260" y="63"/>
                      <a:pt x="236" y="63"/>
                    </a:cubicBezTo>
                    <a:close/>
                  </a:path>
                </a:pathLst>
              </a:custGeom>
              <a:solidFill>
                <a:srgbClr val="FFC8B5"/>
              </a:solidFill>
              <a:ln>
                <a:noFill/>
              </a:ln>
            </p:spPr>
            <p:txBody>
              <a:bodyPr spcFirstLastPara="1" wrap="square" lIns="90000" tIns="12950" rIns="90000" bIns="12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36"/>
              <p:cNvSpPr/>
              <p:nvPr/>
            </p:nvSpPr>
            <p:spPr>
              <a:xfrm>
                <a:off x="5725218" y="2451601"/>
                <a:ext cx="15139" cy="9279"/>
              </a:xfrm>
              <a:custGeom>
                <a:avLst/>
                <a:gdLst/>
                <a:ahLst/>
                <a:cxnLst/>
                <a:rect l="l" t="t" r="r" b="b"/>
                <a:pathLst>
                  <a:path w="31" h="19" extrusionOk="0">
                    <a:moveTo>
                      <a:pt x="15" y="0"/>
                    </a:moveTo>
                    <a:lnTo>
                      <a:pt x="15" y="0"/>
                    </a:lnTo>
                    <a:cubicBezTo>
                      <a:pt x="7" y="0"/>
                      <a:pt x="0" y="8"/>
                      <a:pt x="0" y="8"/>
                    </a:cubicBezTo>
                    <a:cubicBezTo>
                      <a:pt x="7" y="23"/>
                      <a:pt x="31" y="23"/>
                      <a:pt x="31" y="8"/>
                    </a:cubicBezTo>
                    <a:cubicBezTo>
                      <a:pt x="31" y="8"/>
                      <a:pt x="23" y="0"/>
                      <a:pt x="15" y="0"/>
                    </a:cubicBezTo>
                    <a:close/>
                  </a:path>
                </a:pathLst>
              </a:custGeom>
              <a:solidFill>
                <a:srgbClr val="FFC8B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36"/>
              <p:cNvSpPr/>
              <p:nvPr/>
            </p:nvSpPr>
            <p:spPr>
              <a:xfrm>
                <a:off x="5210475" y="2808601"/>
                <a:ext cx="245650" cy="20804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26" extrusionOk="0">
                    <a:moveTo>
                      <a:pt x="439" y="221"/>
                    </a:moveTo>
                    <a:lnTo>
                      <a:pt x="439" y="221"/>
                    </a:lnTo>
                    <a:cubicBezTo>
                      <a:pt x="439" y="221"/>
                      <a:pt x="330" y="142"/>
                      <a:pt x="259" y="111"/>
                    </a:cubicBezTo>
                    <a:cubicBezTo>
                      <a:pt x="180" y="71"/>
                      <a:pt x="77" y="0"/>
                      <a:pt x="77" y="0"/>
                    </a:cubicBezTo>
                    <a:cubicBezTo>
                      <a:pt x="77" y="0"/>
                      <a:pt x="-40" y="87"/>
                      <a:pt x="15" y="166"/>
                    </a:cubicBezTo>
                    <a:cubicBezTo>
                      <a:pt x="54" y="205"/>
                      <a:pt x="86" y="237"/>
                      <a:pt x="204" y="323"/>
                    </a:cubicBezTo>
                    <a:cubicBezTo>
                      <a:pt x="259" y="371"/>
                      <a:pt x="306" y="410"/>
                      <a:pt x="408" y="426"/>
                    </a:cubicBezTo>
                    <a:cubicBezTo>
                      <a:pt x="479" y="426"/>
                      <a:pt x="503" y="347"/>
                      <a:pt x="503" y="347"/>
                    </a:cubicBezTo>
                    <a:lnTo>
                      <a:pt x="439" y="2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6"/>
              <p:cNvSpPr/>
              <p:nvPr/>
            </p:nvSpPr>
            <p:spPr>
              <a:xfrm>
                <a:off x="5417544" y="2308996"/>
                <a:ext cx="72767" cy="9230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89" extrusionOk="0">
                    <a:moveTo>
                      <a:pt x="0" y="40"/>
                    </a:moveTo>
                    <a:lnTo>
                      <a:pt x="0" y="40"/>
                    </a:lnTo>
                    <a:cubicBezTo>
                      <a:pt x="0" y="40"/>
                      <a:pt x="47" y="71"/>
                      <a:pt x="126" y="0"/>
                    </a:cubicBezTo>
                    <a:cubicBezTo>
                      <a:pt x="134" y="64"/>
                      <a:pt x="149" y="189"/>
                      <a:pt x="149" y="189"/>
                    </a:cubicBez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23025" rIns="90000" bIns="23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36"/>
              <p:cNvSpPr/>
              <p:nvPr/>
            </p:nvSpPr>
            <p:spPr>
              <a:xfrm>
                <a:off x="5356009" y="2266996"/>
                <a:ext cx="149930" cy="134302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75" extrusionOk="0">
                    <a:moveTo>
                      <a:pt x="47" y="0"/>
                    </a:moveTo>
                    <a:lnTo>
                      <a:pt x="47" y="0"/>
                    </a:lnTo>
                    <a:cubicBezTo>
                      <a:pt x="47" y="0"/>
                      <a:pt x="102" y="70"/>
                      <a:pt x="134" y="95"/>
                    </a:cubicBezTo>
                    <a:cubicBezTo>
                      <a:pt x="173" y="134"/>
                      <a:pt x="228" y="189"/>
                      <a:pt x="260" y="244"/>
                    </a:cubicBezTo>
                    <a:cubicBezTo>
                      <a:pt x="260" y="236"/>
                      <a:pt x="220" y="24"/>
                      <a:pt x="220" y="24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91" y="31"/>
                      <a:pt x="307" y="79"/>
                    </a:cubicBezTo>
                    <a:cubicBezTo>
                      <a:pt x="299" y="95"/>
                      <a:pt x="283" y="95"/>
                      <a:pt x="267" y="110"/>
                    </a:cubicBezTo>
                    <a:cubicBezTo>
                      <a:pt x="275" y="110"/>
                      <a:pt x="299" y="118"/>
                      <a:pt x="307" y="118"/>
                    </a:cubicBezTo>
                    <a:cubicBezTo>
                      <a:pt x="307" y="213"/>
                      <a:pt x="275" y="275"/>
                      <a:pt x="275" y="275"/>
                    </a:cubicBezTo>
                    <a:cubicBezTo>
                      <a:pt x="118" y="204"/>
                      <a:pt x="118" y="204"/>
                      <a:pt x="118" y="204"/>
                    </a:cubicBezTo>
                    <a:cubicBezTo>
                      <a:pt x="118" y="204"/>
                      <a:pt x="126" y="173"/>
                      <a:pt x="134" y="157"/>
                    </a:cubicBezTo>
                    <a:cubicBezTo>
                      <a:pt x="102" y="165"/>
                      <a:pt x="63" y="181"/>
                      <a:pt x="39" y="197"/>
                    </a:cubicBezTo>
                    <a:cubicBezTo>
                      <a:pt x="16" y="142"/>
                      <a:pt x="0" y="110"/>
                      <a:pt x="0" y="55"/>
                    </a:cubicBezTo>
                    <a:cubicBezTo>
                      <a:pt x="0" y="31"/>
                      <a:pt x="47" y="0"/>
                      <a:pt x="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36"/>
              <p:cNvSpPr/>
              <p:nvPr/>
            </p:nvSpPr>
            <p:spPr>
              <a:xfrm>
                <a:off x="5369684" y="2401298"/>
                <a:ext cx="74232" cy="87419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79" extrusionOk="0">
                    <a:moveTo>
                      <a:pt x="19" y="24"/>
                    </a:moveTo>
                    <a:lnTo>
                      <a:pt x="19" y="24"/>
                    </a:lnTo>
                    <a:cubicBezTo>
                      <a:pt x="106" y="0"/>
                      <a:pt x="106" y="0"/>
                      <a:pt x="106" y="0"/>
                    </a:cubicBezTo>
                    <a:cubicBezTo>
                      <a:pt x="122" y="0"/>
                      <a:pt x="129" y="9"/>
                      <a:pt x="137" y="16"/>
                    </a:cubicBezTo>
                    <a:cubicBezTo>
                      <a:pt x="145" y="55"/>
                      <a:pt x="161" y="126"/>
                      <a:pt x="145" y="150"/>
                    </a:cubicBezTo>
                    <a:cubicBezTo>
                      <a:pt x="122" y="182"/>
                      <a:pt x="43" y="197"/>
                      <a:pt x="27" y="142"/>
                    </a:cubicBezTo>
                    <a:cubicBezTo>
                      <a:pt x="11" y="111"/>
                      <a:pt x="4" y="71"/>
                      <a:pt x="4" y="48"/>
                    </a:cubicBezTo>
                    <a:cubicBezTo>
                      <a:pt x="-5" y="32"/>
                      <a:pt x="4" y="24"/>
                      <a:pt x="19" y="2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19425" rIns="90000" bIns="19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36"/>
              <p:cNvSpPr/>
              <p:nvPr/>
            </p:nvSpPr>
            <p:spPr>
              <a:xfrm>
                <a:off x="5375056" y="2413019"/>
                <a:ext cx="65442" cy="41023"/>
              </a:xfrm>
              <a:custGeom>
                <a:avLst/>
                <a:gdLst/>
                <a:ahLst/>
                <a:cxnLst/>
                <a:rect l="l" t="t" r="r" b="b"/>
                <a:pathLst>
                  <a:path w="134" h="84" extrusionOk="0">
                    <a:moveTo>
                      <a:pt x="0" y="31"/>
                    </a:moveTo>
                    <a:lnTo>
                      <a:pt x="0" y="31"/>
                    </a:lnTo>
                    <a:cubicBezTo>
                      <a:pt x="0" y="31"/>
                      <a:pt x="24" y="63"/>
                      <a:pt x="47" y="63"/>
                    </a:cubicBezTo>
                    <a:cubicBezTo>
                      <a:pt x="79" y="71"/>
                      <a:pt x="111" y="55"/>
                      <a:pt x="118" y="40"/>
                    </a:cubicBezTo>
                    <a:cubicBezTo>
                      <a:pt x="126" y="24"/>
                      <a:pt x="126" y="0"/>
                      <a:pt x="126" y="0"/>
                    </a:cubicBezTo>
                    <a:cubicBezTo>
                      <a:pt x="126" y="0"/>
                      <a:pt x="134" y="40"/>
                      <a:pt x="134" y="55"/>
                    </a:cubicBezTo>
                    <a:cubicBezTo>
                      <a:pt x="118" y="71"/>
                      <a:pt x="71" y="94"/>
                      <a:pt x="32" y="79"/>
                    </a:cubicBezTo>
                    <a:cubicBezTo>
                      <a:pt x="8" y="63"/>
                      <a:pt x="0" y="31"/>
                      <a:pt x="0" y="31"/>
                    </a:cubicBezTo>
                    <a:close/>
                  </a:path>
                </a:pathLst>
              </a:custGeom>
              <a:solidFill>
                <a:srgbClr val="2D3344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36"/>
              <p:cNvSpPr/>
              <p:nvPr/>
            </p:nvSpPr>
            <p:spPr>
              <a:xfrm>
                <a:off x="5512776" y="2366624"/>
                <a:ext cx="36139" cy="7423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52" extrusionOk="0">
                    <a:moveTo>
                      <a:pt x="57" y="0"/>
                    </a:moveTo>
                    <a:lnTo>
                      <a:pt x="57" y="0"/>
                    </a:lnTo>
                    <a:cubicBezTo>
                      <a:pt x="48" y="0"/>
                      <a:pt x="17" y="16"/>
                      <a:pt x="9" y="24"/>
                    </a:cubicBezTo>
                    <a:cubicBezTo>
                      <a:pt x="-6" y="24"/>
                      <a:pt x="2" y="48"/>
                      <a:pt x="9" y="80"/>
                    </a:cubicBezTo>
                    <a:cubicBezTo>
                      <a:pt x="9" y="103"/>
                      <a:pt x="25" y="135"/>
                      <a:pt x="33" y="150"/>
                    </a:cubicBezTo>
                    <a:cubicBezTo>
                      <a:pt x="48" y="158"/>
                      <a:pt x="64" y="135"/>
                      <a:pt x="73" y="95"/>
                    </a:cubicBezTo>
                    <a:cubicBezTo>
                      <a:pt x="80" y="55"/>
                      <a:pt x="57" y="0"/>
                      <a:pt x="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36"/>
              <p:cNvSpPr/>
              <p:nvPr/>
            </p:nvSpPr>
            <p:spPr>
              <a:xfrm>
                <a:off x="5513753" y="2386159"/>
                <a:ext cx="34674" cy="12698"/>
              </a:xfrm>
              <a:custGeom>
                <a:avLst/>
                <a:gdLst/>
                <a:ahLst/>
                <a:cxnLst/>
                <a:rect l="l" t="t" r="r" b="b"/>
                <a:pathLst>
                  <a:path w="71" h="26" extrusionOk="0">
                    <a:moveTo>
                      <a:pt x="0" y="8"/>
                    </a:moveTo>
                    <a:lnTo>
                      <a:pt x="0" y="8"/>
                    </a:lnTo>
                    <a:cubicBezTo>
                      <a:pt x="0" y="8"/>
                      <a:pt x="7" y="15"/>
                      <a:pt x="23" y="24"/>
                    </a:cubicBezTo>
                    <a:cubicBezTo>
                      <a:pt x="39" y="31"/>
                      <a:pt x="71" y="15"/>
                      <a:pt x="71" y="15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55" y="8"/>
                      <a:pt x="31" y="15"/>
                    </a:cubicBezTo>
                    <a:cubicBezTo>
                      <a:pt x="15" y="15"/>
                      <a:pt x="0" y="8"/>
                      <a:pt x="0" y="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5513753" y="2374438"/>
                <a:ext cx="54209" cy="172884"/>
              </a:xfrm>
              <a:custGeom>
                <a:avLst/>
                <a:gdLst/>
                <a:ahLst/>
                <a:cxnLst/>
                <a:rect l="l" t="t" r="r" b="b"/>
                <a:pathLst>
                  <a:path w="111" h="354" extrusionOk="0">
                    <a:moveTo>
                      <a:pt x="7" y="0"/>
                    </a:moveTo>
                    <a:lnTo>
                      <a:pt x="7" y="0"/>
                    </a:ln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87" y="158"/>
                      <a:pt x="94" y="228"/>
                    </a:cubicBezTo>
                    <a:cubicBezTo>
                      <a:pt x="102" y="283"/>
                      <a:pt x="78" y="323"/>
                      <a:pt x="55" y="339"/>
                    </a:cubicBezTo>
                    <a:cubicBezTo>
                      <a:pt x="62" y="347"/>
                      <a:pt x="55" y="354"/>
                      <a:pt x="55" y="354"/>
                    </a:cubicBezTo>
                    <a:cubicBezTo>
                      <a:pt x="78" y="339"/>
                      <a:pt x="117" y="292"/>
                      <a:pt x="110" y="228"/>
                    </a:cubicBezTo>
                    <a:cubicBezTo>
                      <a:pt x="102" y="150"/>
                      <a:pt x="15" y="8"/>
                      <a:pt x="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5489823" y="2346112"/>
                <a:ext cx="55186" cy="59581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22" extrusionOk="0">
                    <a:moveTo>
                      <a:pt x="33" y="11"/>
                    </a:moveTo>
                    <a:lnTo>
                      <a:pt x="33" y="11"/>
                    </a:lnTo>
                    <a:cubicBezTo>
                      <a:pt x="-7" y="42"/>
                      <a:pt x="-7" y="51"/>
                      <a:pt x="17" y="82"/>
                    </a:cubicBezTo>
                    <a:cubicBezTo>
                      <a:pt x="25" y="97"/>
                      <a:pt x="49" y="122"/>
                      <a:pt x="64" y="122"/>
                    </a:cubicBezTo>
                    <a:cubicBezTo>
                      <a:pt x="72" y="122"/>
                      <a:pt x="95" y="106"/>
                      <a:pt x="104" y="97"/>
                    </a:cubicBezTo>
                    <a:cubicBezTo>
                      <a:pt x="127" y="66"/>
                      <a:pt x="104" y="58"/>
                      <a:pt x="80" y="27"/>
                    </a:cubicBezTo>
                    <a:cubicBezTo>
                      <a:pt x="64" y="3"/>
                      <a:pt x="64" y="-12"/>
                      <a:pt x="33" y="1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36"/>
              <p:cNvSpPr/>
              <p:nvPr/>
            </p:nvSpPr>
            <p:spPr>
              <a:xfrm>
                <a:off x="5497637" y="2344647"/>
                <a:ext cx="49814" cy="5665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16" extrusionOk="0">
                    <a:moveTo>
                      <a:pt x="17" y="14"/>
                    </a:moveTo>
                    <a:lnTo>
                      <a:pt x="17" y="14"/>
                    </a:lnTo>
                    <a:cubicBezTo>
                      <a:pt x="1" y="30"/>
                      <a:pt x="-7" y="45"/>
                      <a:pt x="9" y="77"/>
                    </a:cubicBezTo>
                    <a:cubicBezTo>
                      <a:pt x="33" y="109"/>
                      <a:pt x="48" y="132"/>
                      <a:pt x="88" y="100"/>
                    </a:cubicBezTo>
                    <a:cubicBezTo>
                      <a:pt x="111" y="77"/>
                      <a:pt x="104" y="54"/>
                      <a:pt x="79" y="22"/>
                    </a:cubicBezTo>
                    <a:cubicBezTo>
                      <a:pt x="56" y="-2"/>
                      <a:pt x="48" y="-9"/>
                      <a:pt x="17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36"/>
              <p:cNvSpPr/>
              <p:nvPr/>
            </p:nvSpPr>
            <p:spPr>
              <a:xfrm>
                <a:off x="5367242" y="2378345"/>
                <a:ext cx="57628" cy="27349"/>
              </a:xfrm>
              <a:custGeom>
                <a:avLst/>
                <a:gdLst/>
                <a:ahLst/>
                <a:cxnLst/>
                <a:rect l="l" t="t" r="r" b="b"/>
                <a:pathLst>
                  <a:path w="118" h="56" extrusionOk="0">
                    <a:moveTo>
                      <a:pt x="118" y="24"/>
                    </a:moveTo>
                    <a:lnTo>
                      <a:pt x="0" y="56"/>
                    </a:lnTo>
                    <a:lnTo>
                      <a:pt x="0" y="31"/>
                    </a:lnTo>
                    <a:lnTo>
                      <a:pt x="118" y="0"/>
                    </a:lnTo>
                    <a:lnTo>
                      <a:pt x="118" y="2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36"/>
              <p:cNvSpPr/>
              <p:nvPr/>
            </p:nvSpPr>
            <p:spPr>
              <a:xfrm>
                <a:off x="5302288" y="2293856"/>
                <a:ext cx="58116" cy="4639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95" extrusionOk="0">
                    <a:moveTo>
                      <a:pt x="55" y="95"/>
                    </a:moveTo>
                    <a:lnTo>
                      <a:pt x="55" y="95"/>
                    </a:lnTo>
                    <a:cubicBezTo>
                      <a:pt x="23" y="79"/>
                      <a:pt x="7" y="87"/>
                      <a:pt x="0" y="87"/>
                    </a:cubicBezTo>
                    <a:cubicBezTo>
                      <a:pt x="0" y="71"/>
                      <a:pt x="31" y="47"/>
                      <a:pt x="55" y="24"/>
                    </a:cubicBezTo>
                    <a:cubicBezTo>
                      <a:pt x="71" y="0"/>
                      <a:pt x="87" y="-8"/>
                      <a:pt x="110" y="8"/>
                    </a:cubicBezTo>
                    <a:cubicBezTo>
                      <a:pt x="142" y="31"/>
                      <a:pt x="78" y="87"/>
                      <a:pt x="55" y="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36"/>
              <p:cNvSpPr/>
              <p:nvPr/>
            </p:nvSpPr>
            <p:spPr>
              <a:xfrm>
                <a:off x="5333544" y="2299717"/>
                <a:ext cx="14651" cy="151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1" extrusionOk="0">
                    <a:moveTo>
                      <a:pt x="23" y="19"/>
                    </a:moveTo>
                    <a:lnTo>
                      <a:pt x="23" y="19"/>
                    </a:lnTo>
                    <a:cubicBezTo>
                      <a:pt x="14" y="28"/>
                      <a:pt x="7" y="35"/>
                      <a:pt x="7" y="28"/>
                    </a:cubicBezTo>
                    <a:cubicBezTo>
                      <a:pt x="-2" y="28"/>
                      <a:pt x="-2" y="19"/>
                      <a:pt x="7" y="12"/>
                    </a:cubicBezTo>
                    <a:cubicBezTo>
                      <a:pt x="14" y="3"/>
                      <a:pt x="23" y="-4"/>
                      <a:pt x="30" y="3"/>
                    </a:cubicBezTo>
                    <a:cubicBezTo>
                      <a:pt x="30" y="3"/>
                      <a:pt x="30" y="12"/>
                      <a:pt x="23" y="1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36"/>
              <p:cNvSpPr/>
              <p:nvPr/>
            </p:nvSpPr>
            <p:spPr>
              <a:xfrm>
                <a:off x="5306684" y="2371019"/>
                <a:ext cx="349185" cy="169954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48" extrusionOk="0">
                    <a:moveTo>
                      <a:pt x="53" y="0"/>
                    </a:moveTo>
                    <a:lnTo>
                      <a:pt x="53" y="0"/>
                    </a:lnTo>
                    <a:cubicBezTo>
                      <a:pt x="313" y="196"/>
                      <a:pt x="313" y="196"/>
                      <a:pt x="313" y="196"/>
                    </a:cubicBezTo>
                    <a:cubicBezTo>
                      <a:pt x="313" y="196"/>
                      <a:pt x="400" y="180"/>
                      <a:pt x="463" y="188"/>
                    </a:cubicBezTo>
                    <a:cubicBezTo>
                      <a:pt x="518" y="196"/>
                      <a:pt x="707" y="180"/>
                      <a:pt x="707" y="180"/>
                    </a:cubicBezTo>
                    <a:cubicBezTo>
                      <a:pt x="715" y="259"/>
                      <a:pt x="715" y="259"/>
                      <a:pt x="715" y="259"/>
                    </a:cubicBezTo>
                    <a:cubicBezTo>
                      <a:pt x="715" y="259"/>
                      <a:pt x="581" y="322"/>
                      <a:pt x="495" y="330"/>
                    </a:cubicBezTo>
                    <a:cubicBezTo>
                      <a:pt x="400" y="338"/>
                      <a:pt x="353" y="354"/>
                      <a:pt x="321" y="346"/>
                    </a:cubicBezTo>
                    <a:cubicBezTo>
                      <a:pt x="290" y="346"/>
                      <a:pt x="282" y="322"/>
                      <a:pt x="251" y="306"/>
                    </a:cubicBezTo>
                    <a:cubicBezTo>
                      <a:pt x="219" y="290"/>
                      <a:pt x="101" y="251"/>
                      <a:pt x="30" y="180"/>
                    </a:cubicBezTo>
                    <a:cubicBezTo>
                      <a:pt x="-49" y="110"/>
                      <a:pt x="53" y="0"/>
                      <a:pt x="53" y="0"/>
                    </a:cubicBezTo>
                    <a:close/>
                  </a:path>
                </a:pathLst>
              </a:custGeom>
              <a:solidFill>
                <a:srgbClr val="FFC8B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36"/>
              <p:cNvSpPr/>
              <p:nvPr/>
            </p:nvSpPr>
            <p:spPr>
              <a:xfrm>
                <a:off x="5282754" y="2334880"/>
                <a:ext cx="138697" cy="16653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41" extrusionOk="0">
                    <a:moveTo>
                      <a:pt x="142" y="341"/>
                    </a:moveTo>
                    <a:lnTo>
                      <a:pt x="142" y="341"/>
                    </a:lnTo>
                    <a:cubicBezTo>
                      <a:pt x="166" y="325"/>
                      <a:pt x="189" y="309"/>
                      <a:pt x="213" y="286"/>
                    </a:cubicBezTo>
                    <a:cubicBezTo>
                      <a:pt x="236" y="254"/>
                      <a:pt x="268" y="223"/>
                      <a:pt x="284" y="184"/>
                    </a:cubicBezTo>
                    <a:cubicBezTo>
                      <a:pt x="244" y="145"/>
                      <a:pt x="197" y="97"/>
                      <a:pt x="166" y="58"/>
                    </a:cubicBezTo>
                    <a:cubicBezTo>
                      <a:pt x="32" y="-60"/>
                      <a:pt x="0" y="26"/>
                      <a:pt x="0" y="97"/>
                    </a:cubicBezTo>
                    <a:cubicBezTo>
                      <a:pt x="0" y="129"/>
                      <a:pt x="8" y="223"/>
                      <a:pt x="79" y="270"/>
                    </a:cubicBezTo>
                    <a:cubicBezTo>
                      <a:pt x="87" y="294"/>
                      <a:pt x="118" y="318"/>
                      <a:pt x="142" y="3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36"/>
              <p:cNvSpPr/>
              <p:nvPr/>
            </p:nvSpPr>
            <p:spPr>
              <a:xfrm>
                <a:off x="5294474" y="2581020"/>
                <a:ext cx="65442" cy="93279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91" extrusionOk="0">
                    <a:moveTo>
                      <a:pt x="126" y="18"/>
                    </a:moveTo>
                    <a:lnTo>
                      <a:pt x="126" y="18"/>
                    </a:lnTo>
                    <a:cubicBezTo>
                      <a:pt x="126" y="10"/>
                      <a:pt x="118" y="10"/>
                      <a:pt x="103" y="2"/>
                    </a:cubicBezTo>
                    <a:lnTo>
                      <a:pt x="94" y="2"/>
                    </a:lnTo>
                    <a:cubicBezTo>
                      <a:pt x="87" y="2"/>
                      <a:pt x="87" y="2"/>
                      <a:pt x="87" y="2"/>
                    </a:cubicBezTo>
                    <a:cubicBezTo>
                      <a:pt x="63" y="-6"/>
                      <a:pt x="55" y="10"/>
                      <a:pt x="47" y="26"/>
                    </a:cubicBezTo>
                    <a:cubicBezTo>
                      <a:pt x="39" y="49"/>
                      <a:pt x="32" y="81"/>
                      <a:pt x="23" y="104"/>
                    </a:cubicBezTo>
                    <a:cubicBezTo>
                      <a:pt x="16" y="136"/>
                      <a:pt x="0" y="152"/>
                      <a:pt x="0" y="152"/>
                    </a:cubicBezTo>
                    <a:cubicBezTo>
                      <a:pt x="0" y="152"/>
                      <a:pt x="8" y="160"/>
                      <a:pt x="16" y="176"/>
                    </a:cubicBezTo>
                    <a:cubicBezTo>
                      <a:pt x="32" y="191"/>
                      <a:pt x="63" y="191"/>
                      <a:pt x="71" y="191"/>
                    </a:cubicBezTo>
                    <a:cubicBezTo>
                      <a:pt x="87" y="191"/>
                      <a:pt x="94" y="183"/>
                      <a:pt x="103" y="152"/>
                    </a:cubicBezTo>
                    <a:cubicBezTo>
                      <a:pt x="110" y="120"/>
                      <a:pt x="134" y="58"/>
                      <a:pt x="134" y="33"/>
                    </a:cubicBezTo>
                    <a:cubicBezTo>
                      <a:pt x="134" y="26"/>
                      <a:pt x="126" y="18"/>
                      <a:pt x="126" y="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23750" rIns="90000" bIns="23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36"/>
              <p:cNvSpPr/>
              <p:nvPr/>
            </p:nvSpPr>
            <p:spPr>
              <a:xfrm>
                <a:off x="5293986" y="2573694"/>
                <a:ext cx="58116" cy="9327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91" extrusionOk="0">
                    <a:moveTo>
                      <a:pt x="33" y="25"/>
                    </a:moveTo>
                    <a:lnTo>
                      <a:pt x="33" y="25"/>
                    </a:lnTo>
                    <a:cubicBezTo>
                      <a:pt x="24" y="64"/>
                      <a:pt x="9" y="119"/>
                      <a:pt x="1" y="151"/>
                    </a:cubicBezTo>
                    <a:cubicBezTo>
                      <a:pt x="-7" y="183"/>
                      <a:pt x="40" y="191"/>
                      <a:pt x="56" y="191"/>
                    </a:cubicBezTo>
                    <a:cubicBezTo>
                      <a:pt x="72" y="191"/>
                      <a:pt x="79" y="183"/>
                      <a:pt x="88" y="151"/>
                    </a:cubicBezTo>
                    <a:cubicBezTo>
                      <a:pt x="95" y="119"/>
                      <a:pt x="119" y="64"/>
                      <a:pt x="119" y="33"/>
                    </a:cubicBezTo>
                    <a:cubicBezTo>
                      <a:pt x="119" y="17"/>
                      <a:pt x="95" y="9"/>
                      <a:pt x="72" y="2"/>
                    </a:cubicBezTo>
                    <a:cubicBezTo>
                      <a:pt x="48" y="-6"/>
                      <a:pt x="40" y="9"/>
                      <a:pt x="33" y="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23750" rIns="90000" bIns="23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36"/>
              <p:cNvSpPr/>
              <p:nvPr/>
            </p:nvSpPr>
            <p:spPr>
              <a:xfrm>
                <a:off x="5305219" y="2593717"/>
                <a:ext cx="42977" cy="32233"/>
              </a:xfrm>
              <a:custGeom>
                <a:avLst/>
                <a:gdLst/>
                <a:ahLst/>
                <a:cxnLst/>
                <a:rect l="l" t="t" r="r" b="b"/>
                <a:pathLst>
                  <a:path w="88" h="66" extrusionOk="0">
                    <a:moveTo>
                      <a:pt x="1" y="16"/>
                    </a:moveTo>
                    <a:lnTo>
                      <a:pt x="1" y="16"/>
                    </a:lnTo>
                    <a:cubicBezTo>
                      <a:pt x="1" y="16"/>
                      <a:pt x="-6" y="55"/>
                      <a:pt x="17" y="63"/>
                    </a:cubicBezTo>
                    <a:cubicBezTo>
                      <a:pt x="56" y="71"/>
                      <a:pt x="72" y="63"/>
                      <a:pt x="81" y="48"/>
                    </a:cubicBezTo>
                    <a:cubicBezTo>
                      <a:pt x="81" y="23"/>
                      <a:pt x="88" y="0"/>
                      <a:pt x="88" y="0"/>
                    </a:cubicBezTo>
                    <a:cubicBezTo>
                      <a:pt x="88" y="0"/>
                      <a:pt x="72" y="23"/>
                      <a:pt x="65" y="39"/>
                    </a:cubicBezTo>
                    <a:cubicBezTo>
                      <a:pt x="65" y="48"/>
                      <a:pt x="49" y="48"/>
                      <a:pt x="33" y="48"/>
                    </a:cubicBezTo>
                    <a:cubicBezTo>
                      <a:pt x="1" y="39"/>
                      <a:pt x="1" y="16"/>
                      <a:pt x="1" y="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36"/>
              <p:cNvSpPr/>
              <p:nvPr/>
            </p:nvSpPr>
            <p:spPr>
              <a:xfrm>
                <a:off x="5363823" y="2589810"/>
                <a:ext cx="53721" cy="96209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97" extrusionOk="0">
                    <a:moveTo>
                      <a:pt x="94" y="15"/>
                    </a:moveTo>
                    <a:lnTo>
                      <a:pt x="94" y="15"/>
                    </a:lnTo>
                    <a:cubicBezTo>
                      <a:pt x="94" y="8"/>
                      <a:pt x="86" y="8"/>
                      <a:pt x="70" y="0"/>
                    </a:cubicBezTo>
                    <a:cubicBezTo>
                      <a:pt x="63" y="0"/>
                      <a:pt x="63" y="0"/>
                      <a:pt x="63" y="8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31" y="0"/>
                      <a:pt x="23" y="15"/>
                      <a:pt x="23" y="31"/>
                    </a:cubicBezTo>
                    <a:cubicBezTo>
                      <a:pt x="16" y="56"/>
                      <a:pt x="16" y="86"/>
                      <a:pt x="7" y="118"/>
                    </a:cubicBezTo>
                    <a:cubicBezTo>
                      <a:pt x="0" y="150"/>
                      <a:pt x="0" y="173"/>
                      <a:pt x="0" y="173"/>
                    </a:cubicBezTo>
                    <a:lnTo>
                      <a:pt x="16" y="189"/>
                    </a:lnTo>
                    <a:cubicBezTo>
                      <a:pt x="31" y="197"/>
                      <a:pt x="63" y="197"/>
                      <a:pt x="63" y="197"/>
                    </a:cubicBezTo>
                    <a:cubicBezTo>
                      <a:pt x="86" y="197"/>
                      <a:pt x="86" y="181"/>
                      <a:pt x="94" y="150"/>
                    </a:cubicBezTo>
                    <a:cubicBezTo>
                      <a:pt x="94" y="118"/>
                      <a:pt x="110" y="56"/>
                      <a:pt x="110" y="31"/>
                    </a:cubicBezTo>
                    <a:cubicBezTo>
                      <a:pt x="110" y="24"/>
                      <a:pt x="102" y="15"/>
                      <a:pt x="94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25900" rIns="90000" bIns="25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36"/>
              <p:cNvSpPr/>
              <p:nvPr/>
            </p:nvSpPr>
            <p:spPr>
              <a:xfrm>
                <a:off x="5359916" y="2588834"/>
                <a:ext cx="49814" cy="93279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91" extrusionOk="0">
                    <a:moveTo>
                      <a:pt x="8" y="26"/>
                    </a:moveTo>
                    <a:lnTo>
                      <a:pt x="8" y="26"/>
                    </a:lnTo>
                    <a:cubicBezTo>
                      <a:pt x="8" y="65"/>
                      <a:pt x="0" y="120"/>
                      <a:pt x="0" y="152"/>
                    </a:cubicBezTo>
                    <a:cubicBezTo>
                      <a:pt x="0" y="183"/>
                      <a:pt x="39" y="191"/>
                      <a:pt x="55" y="191"/>
                    </a:cubicBezTo>
                    <a:cubicBezTo>
                      <a:pt x="71" y="183"/>
                      <a:pt x="78" y="175"/>
                      <a:pt x="86" y="144"/>
                    </a:cubicBezTo>
                    <a:cubicBezTo>
                      <a:pt x="86" y="112"/>
                      <a:pt x="102" y="49"/>
                      <a:pt x="102" y="17"/>
                    </a:cubicBezTo>
                    <a:cubicBezTo>
                      <a:pt x="94" y="10"/>
                      <a:pt x="71" y="2"/>
                      <a:pt x="47" y="2"/>
                    </a:cubicBezTo>
                    <a:cubicBezTo>
                      <a:pt x="24" y="-6"/>
                      <a:pt x="15" y="10"/>
                      <a:pt x="8" y="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23750" rIns="90000" bIns="23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36"/>
              <p:cNvSpPr/>
              <p:nvPr/>
            </p:nvSpPr>
            <p:spPr>
              <a:xfrm>
                <a:off x="5363335" y="2601531"/>
                <a:ext cx="42488" cy="36140"/>
              </a:xfrm>
              <a:custGeom>
                <a:avLst/>
                <a:gdLst/>
                <a:ahLst/>
                <a:cxnLst/>
                <a:rect l="l" t="t" r="r" b="b"/>
                <a:pathLst>
                  <a:path w="87" h="74" extrusionOk="0">
                    <a:moveTo>
                      <a:pt x="1" y="32"/>
                    </a:moveTo>
                    <a:lnTo>
                      <a:pt x="1" y="32"/>
                    </a:lnTo>
                    <a:cubicBezTo>
                      <a:pt x="1" y="32"/>
                      <a:pt x="-7" y="71"/>
                      <a:pt x="24" y="71"/>
                    </a:cubicBezTo>
                    <a:cubicBezTo>
                      <a:pt x="64" y="78"/>
                      <a:pt x="79" y="71"/>
                      <a:pt x="79" y="47"/>
                    </a:cubicBezTo>
                    <a:cubicBezTo>
                      <a:pt x="79" y="23"/>
                      <a:pt x="87" y="0"/>
                      <a:pt x="87" y="0"/>
                    </a:cubicBezTo>
                    <a:cubicBezTo>
                      <a:pt x="87" y="0"/>
                      <a:pt x="71" y="23"/>
                      <a:pt x="71" y="39"/>
                    </a:cubicBezTo>
                    <a:cubicBezTo>
                      <a:pt x="64" y="55"/>
                      <a:pt x="48" y="55"/>
                      <a:pt x="32" y="55"/>
                    </a:cubicBezTo>
                    <a:cubicBezTo>
                      <a:pt x="8" y="55"/>
                      <a:pt x="1" y="32"/>
                      <a:pt x="1" y="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6"/>
              <p:cNvSpPr/>
              <p:nvPr/>
            </p:nvSpPr>
            <p:spPr>
              <a:xfrm>
                <a:off x="5953287" y="2375415"/>
                <a:ext cx="136744" cy="14504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297" extrusionOk="0">
                    <a:moveTo>
                      <a:pt x="60" y="6"/>
                    </a:moveTo>
                    <a:lnTo>
                      <a:pt x="60" y="6"/>
                    </a:lnTo>
                    <a:cubicBezTo>
                      <a:pt x="123" y="22"/>
                      <a:pt x="241" y="124"/>
                      <a:pt x="280" y="156"/>
                    </a:cubicBezTo>
                    <a:cubicBezTo>
                      <a:pt x="241" y="211"/>
                      <a:pt x="185" y="297"/>
                      <a:pt x="170" y="297"/>
                    </a:cubicBezTo>
                    <a:cubicBezTo>
                      <a:pt x="139" y="297"/>
                      <a:pt x="44" y="195"/>
                      <a:pt x="12" y="108"/>
                    </a:cubicBezTo>
                    <a:cubicBezTo>
                      <a:pt x="-4" y="62"/>
                      <a:pt x="-4" y="30"/>
                      <a:pt x="12" y="6"/>
                    </a:cubicBezTo>
                    <a:cubicBezTo>
                      <a:pt x="28" y="-2"/>
                      <a:pt x="44" y="-2"/>
                      <a:pt x="60" y="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36"/>
              <p:cNvSpPr/>
              <p:nvPr/>
            </p:nvSpPr>
            <p:spPr>
              <a:xfrm>
                <a:off x="5959148" y="2360763"/>
                <a:ext cx="157744" cy="90837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86" extrusionOk="0">
                    <a:moveTo>
                      <a:pt x="127" y="5"/>
                    </a:moveTo>
                    <a:lnTo>
                      <a:pt x="127" y="5"/>
                    </a:lnTo>
                    <a:cubicBezTo>
                      <a:pt x="198" y="44"/>
                      <a:pt x="323" y="131"/>
                      <a:pt x="323" y="131"/>
                    </a:cubicBezTo>
                    <a:cubicBezTo>
                      <a:pt x="323" y="131"/>
                      <a:pt x="284" y="162"/>
                      <a:pt x="268" y="186"/>
                    </a:cubicBezTo>
                    <a:cubicBezTo>
                      <a:pt x="229" y="154"/>
                      <a:pt x="111" y="52"/>
                      <a:pt x="48" y="36"/>
                    </a:cubicBezTo>
                    <a:cubicBezTo>
                      <a:pt x="32" y="28"/>
                      <a:pt x="16" y="28"/>
                      <a:pt x="0" y="36"/>
                    </a:cubicBezTo>
                    <a:cubicBezTo>
                      <a:pt x="25" y="12"/>
                      <a:pt x="87" y="-11"/>
                      <a:pt x="127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21950" rIns="90000" bIns="21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36"/>
              <p:cNvSpPr/>
              <p:nvPr/>
            </p:nvSpPr>
            <p:spPr>
              <a:xfrm>
                <a:off x="6420659" y="3191486"/>
                <a:ext cx="167023" cy="178744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66" extrusionOk="0">
                    <a:moveTo>
                      <a:pt x="315" y="366"/>
                    </a:moveTo>
                    <a:lnTo>
                      <a:pt x="315" y="366"/>
                    </a:ln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7"/>
                      <a:pt x="134" y="-51"/>
                      <a:pt x="267" y="11"/>
                    </a:cubicBezTo>
                    <a:cubicBezTo>
                      <a:pt x="402" y="66"/>
                      <a:pt x="315" y="366"/>
                      <a:pt x="315" y="366"/>
                    </a:cubicBezTo>
                    <a:close/>
                  </a:path>
                </a:pathLst>
              </a:custGeom>
              <a:solidFill>
                <a:srgbClr val="35222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36"/>
              <p:cNvSpPr/>
              <p:nvPr/>
            </p:nvSpPr>
            <p:spPr>
              <a:xfrm>
                <a:off x="7577122" y="2492136"/>
                <a:ext cx="225139" cy="178256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65" extrusionOk="0">
                    <a:moveTo>
                      <a:pt x="433" y="365"/>
                    </a:moveTo>
                    <a:lnTo>
                      <a:pt x="433" y="365"/>
                    </a:ln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3"/>
                      <a:pt x="252" y="-44"/>
                      <a:pt x="386" y="11"/>
                    </a:cubicBezTo>
                    <a:cubicBezTo>
                      <a:pt x="519" y="67"/>
                      <a:pt x="433" y="365"/>
                      <a:pt x="433" y="3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36"/>
              <p:cNvSpPr/>
              <p:nvPr/>
            </p:nvSpPr>
            <p:spPr>
              <a:xfrm>
                <a:off x="5366265" y="1810406"/>
                <a:ext cx="2606919" cy="1814304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3715" extrusionOk="0">
                    <a:moveTo>
                      <a:pt x="2" y="2826"/>
                    </a:moveTo>
                    <a:lnTo>
                      <a:pt x="2" y="2826"/>
                    </a:lnTo>
                    <a:cubicBezTo>
                      <a:pt x="2" y="2700"/>
                      <a:pt x="42" y="2645"/>
                      <a:pt x="65" y="2582"/>
                    </a:cubicBezTo>
                    <a:cubicBezTo>
                      <a:pt x="81" y="2550"/>
                      <a:pt x="136" y="2574"/>
                      <a:pt x="199" y="2590"/>
                    </a:cubicBezTo>
                    <a:cubicBezTo>
                      <a:pt x="246" y="2613"/>
                      <a:pt x="294" y="2629"/>
                      <a:pt x="325" y="2621"/>
                    </a:cubicBezTo>
                    <a:cubicBezTo>
                      <a:pt x="341" y="2613"/>
                      <a:pt x="428" y="2645"/>
                      <a:pt x="475" y="2677"/>
                    </a:cubicBezTo>
                    <a:cubicBezTo>
                      <a:pt x="601" y="2771"/>
                      <a:pt x="719" y="2826"/>
                      <a:pt x="861" y="2881"/>
                    </a:cubicBezTo>
                    <a:cubicBezTo>
                      <a:pt x="1002" y="2944"/>
                      <a:pt x="1104" y="2976"/>
                      <a:pt x="1230" y="2873"/>
                    </a:cubicBezTo>
                    <a:cubicBezTo>
                      <a:pt x="1387" y="2747"/>
                      <a:pt x="1537" y="2645"/>
                      <a:pt x="1702" y="2527"/>
                    </a:cubicBezTo>
                    <a:cubicBezTo>
                      <a:pt x="1875" y="2401"/>
                      <a:pt x="2064" y="2290"/>
                      <a:pt x="2269" y="2212"/>
                    </a:cubicBezTo>
                    <a:cubicBezTo>
                      <a:pt x="2293" y="2204"/>
                      <a:pt x="2324" y="2196"/>
                      <a:pt x="2269" y="2173"/>
                    </a:cubicBezTo>
                    <a:cubicBezTo>
                      <a:pt x="1915" y="2007"/>
                      <a:pt x="1522" y="1763"/>
                      <a:pt x="1198" y="1511"/>
                    </a:cubicBezTo>
                    <a:cubicBezTo>
                      <a:pt x="1214" y="1504"/>
                      <a:pt x="1293" y="1449"/>
                      <a:pt x="1317" y="1433"/>
                    </a:cubicBezTo>
                    <a:cubicBezTo>
                      <a:pt x="1333" y="1440"/>
                      <a:pt x="1875" y="913"/>
                      <a:pt x="2033" y="763"/>
                    </a:cubicBezTo>
                    <a:cubicBezTo>
                      <a:pt x="2143" y="654"/>
                      <a:pt x="2506" y="512"/>
                      <a:pt x="2939" y="473"/>
                    </a:cubicBezTo>
                    <a:cubicBezTo>
                      <a:pt x="3426" y="433"/>
                      <a:pt x="3985" y="544"/>
                      <a:pt x="3985" y="544"/>
                    </a:cubicBezTo>
                    <a:cubicBezTo>
                      <a:pt x="3977" y="535"/>
                      <a:pt x="3977" y="535"/>
                      <a:pt x="3977" y="535"/>
                    </a:cubicBezTo>
                    <a:cubicBezTo>
                      <a:pt x="3757" y="417"/>
                      <a:pt x="3300" y="166"/>
                      <a:pt x="3182" y="48"/>
                    </a:cubicBezTo>
                    <a:cubicBezTo>
                      <a:pt x="3158" y="32"/>
                      <a:pt x="3127" y="16"/>
                      <a:pt x="3112" y="0"/>
                    </a:cubicBezTo>
                    <a:cubicBezTo>
                      <a:pt x="3119" y="0"/>
                      <a:pt x="3198" y="8"/>
                      <a:pt x="3222" y="8"/>
                    </a:cubicBezTo>
                    <a:cubicBezTo>
                      <a:pt x="3331" y="32"/>
                      <a:pt x="3615" y="102"/>
                      <a:pt x="3654" y="111"/>
                    </a:cubicBezTo>
                    <a:cubicBezTo>
                      <a:pt x="3702" y="118"/>
                      <a:pt x="3733" y="126"/>
                      <a:pt x="3748" y="126"/>
                    </a:cubicBezTo>
                    <a:cubicBezTo>
                      <a:pt x="3780" y="118"/>
                      <a:pt x="3851" y="95"/>
                      <a:pt x="3922" y="71"/>
                    </a:cubicBezTo>
                    <a:cubicBezTo>
                      <a:pt x="3985" y="55"/>
                      <a:pt x="4040" y="40"/>
                      <a:pt x="4111" y="79"/>
                    </a:cubicBezTo>
                    <a:cubicBezTo>
                      <a:pt x="4244" y="157"/>
                      <a:pt x="4928" y="551"/>
                      <a:pt x="5212" y="717"/>
                    </a:cubicBezTo>
                    <a:cubicBezTo>
                      <a:pt x="5290" y="756"/>
                      <a:pt x="5338" y="858"/>
                      <a:pt x="5338" y="858"/>
                    </a:cubicBezTo>
                    <a:cubicBezTo>
                      <a:pt x="5015" y="1087"/>
                      <a:pt x="5015" y="1087"/>
                      <a:pt x="5015" y="1087"/>
                    </a:cubicBezTo>
                    <a:cubicBezTo>
                      <a:pt x="5015" y="1087"/>
                      <a:pt x="4732" y="937"/>
                      <a:pt x="4440" y="779"/>
                    </a:cubicBezTo>
                    <a:cubicBezTo>
                      <a:pt x="4291" y="968"/>
                      <a:pt x="3497" y="1991"/>
                      <a:pt x="3363" y="2102"/>
                    </a:cubicBezTo>
                    <a:cubicBezTo>
                      <a:pt x="3072" y="2346"/>
                      <a:pt x="2481" y="2732"/>
                      <a:pt x="2183" y="2865"/>
                    </a:cubicBezTo>
                    <a:cubicBezTo>
                      <a:pt x="1750" y="3062"/>
                      <a:pt x="1711" y="3582"/>
                      <a:pt x="1711" y="3582"/>
                    </a:cubicBezTo>
                    <a:cubicBezTo>
                      <a:pt x="1711" y="3582"/>
                      <a:pt x="1341" y="3841"/>
                      <a:pt x="876" y="3637"/>
                    </a:cubicBezTo>
                    <a:cubicBezTo>
                      <a:pt x="664" y="3542"/>
                      <a:pt x="451" y="3479"/>
                      <a:pt x="286" y="3354"/>
                    </a:cubicBezTo>
                    <a:cubicBezTo>
                      <a:pt x="97" y="3196"/>
                      <a:pt x="-13" y="2928"/>
                      <a:pt x="2" y="28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5397517" y="2547326"/>
                <a:ext cx="1104202" cy="811187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1661" extrusionOk="0">
                    <a:moveTo>
                      <a:pt x="9" y="1032"/>
                    </a:moveTo>
                    <a:lnTo>
                      <a:pt x="9" y="1032"/>
                    </a:lnTo>
                    <a:cubicBezTo>
                      <a:pt x="300" y="567"/>
                      <a:pt x="1056" y="63"/>
                      <a:pt x="1134" y="0"/>
                    </a:cubicBezTo>
                    <a:cubicBezTo>
                      <a:pt x="1458" y="252"/>
                      <a:pt x="1851" y="496"/>
                      <a:pt x="2205" y="662"/>
                    </a:cubicBezTo>
                    <a:cubicBezTo>
                      <a:pt x="2260" y="685"/>
                      <a:pt x="2229" y="693"/>
                      <a:pt x="2205" y="701"/>
                    </a:cubicBezTo>
                    <a:cubicBezTo>
                      <a:pt x="2000" y="779"/>
                      <a:pt x="1811" y="890"/>
                      <a:pt x="1638" y="1016"/>
                    </a:cubicBezTo>
                    <a:cubicBezTo>
                      <a:pt x="1473" y="1134"/>
                      <a:pt x="1348" y="1291"/>
                      <a:pt x="1190" y="1410"/>
                    </a:cubicBezTo>
                    <a:cubicBezTo>
                      <a:pt x="1064" y="1512"/>
                      <a:pt x="899" y="1701"/>
                      <a:pt x="749" y="1654"/>
                    </a:cubicBezTo>
                    <a:cubicBezTo>
                      <a:pt x="159" y="1488"/>
                      <a:pt x="-46" y="1118"/>
                      <a:pt x="9" y="10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6012495" y="1812347"/>
                <a:ext cx="1306186" cy="718881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472" extrusionOk="0">
                    <a:moveTo>
                      <a:pt x="448" y="819"/>
                    </a:moveTo>
                    <a:lnTo>
                      <a:pt x="448" y="819"/>
                    </a:lnTo>
                    <a:cubicBezTo>
                      <a:pt x="519" y="724"/>
                      <a:pt x="590" y="654"/>
                      <a:pt x="700" y="583"/>
                    </a:cubicBezTo>
                    <a:cubicBezTo>
                      <a:pt x="842" y="496"/>
                      <a:pt x="1180" y="260"/>
                      <a:pt x="1542" y="102"/>
                    </a:cubicBezTo>
                    <a:cubicBezTo>
                      <a:pt x="1645" y="55"/>
                      <a:pt x="1724" y="8"/>
                      <a:pt x="1795" y="0"/>
                    </a:cubicBezTo>
                    <a:cubicBezTo>
                      <a:pt x="2030" y="142"/>
                      <a:pt x="2668" y="544"/>
                      <a:pt x="2668" y="544"/>
                    </a:cubicBezTo>
                    <a:cubicBezTo>
                      <a:pt x="2668" y="544"/>
                      <a:pt x="2109" y="433"/>
                      <a:pt x="1622" y="473"/>
                    </a:cubicBezTo>
                    <a:cubicBezTo>
                      <a:pt x="1189" y="512"/>
                      <a:pt x="842" y="661"/>
                      <a:pt x="731" y="772"/>
                    </a:cubicBezTo>
                    <a:cubicBezTo>
                      <a:pt x="583" y="913"/>
                      <a:pt x="291" y="1440"/>
                      <a:pt x="70" y="1472"/>
                    </a:cubicBezTo>
                    <a:cubicBezTo>
                      <a:pt x="47" y="1472"/>
                      <a:pt x="16" y="1440"/>
                      <a:pt x="0" y="1433"/>
                    </a:cubicBezTo>
                    <a:cubicBezTo>
                      <a:pt x="126" y="1276"/>
                      <a:pt x="283" y="1047"/>
                      <a:pt x="448" y="8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36"/>
              <p:cNvSpPr/>
              <p:nvPr/>
            </p:nvSpPr>
            <p:spPr>
              <a:xfrm>
                <a:off x="7446727" y="2509229"/>
                <a:ext cx="307185" cy="404861"/>
              </a:xfrm>
              <a:custGeom>
                <a:avLst/>
                <a:gdLst/>
                <a:ahLst/>
                <a:cxnLst/>
                <a:rect l="l" t="t" r="r" b="b"/>
                <a:pathLst>
                  <a:path w="629" h="829" extrusionOk="0">
                    <a:moveTo>
                      <a:pt x="0" y="527"/>
                    </a:moveTo>
                    <a:lnTo>
                      <a:pt x="0" y="527"/>
                    </a:lnTo>
                    <a:cubicBezTo>
                      <a:pt x="0" y="338"/>
                      <a:pt x="118" y="110"/>
                      <a:pt x="259" y="32"/>
                    </a:cubicBezTo>
                    <a:cubicBezTo>
                      <a:pt x="291" y="7"/>
                      <a:pt x="337" y="0"/>
                      <a:pt x="369" y="0"/>
                    </a:cubicBezTo>
                    <a:cubicBezTo>
                      <a:pt x="401" y="0"/>
                      <a:pt x="464" y="0"/>
                      <a:pt x="535" y="47"/>
                    </a:cubicBezTo>
                    <a:cubicBezTo>
                      <a:pt x="621" y="94"/>
                      <a:pt x="629" y="212"/>
                      <a:pt x="629" y="212"/>
                    </a:cubicBezTo>
                    <a:cubicBezTo>
                      <a:pt x="337" y="811"/>
                      <a:pt x="337" y="811"/>
                      <a:pt x="337" y="811"/>
                    </a:cubicBezTo>
                    <a:cubicBezTo>
                      <a:pt x="337" y="811"/>
                      <a:pt x="243" y="857"/>
                      <a:pt x="149" y="802"/>
                    </a:cubicBezTo>
                    <a:cubicBezTo>
                      <a:pt x="86" y="771"/>
                      <a:pt x="54" y="716"/>
                      <a:pt x="31" y="684"/>
                    </a:cubicBezTo>
                    <a:cubicBezTo>
                      <a:pt x="31" y="677"/>
                      <a:pt x="15" y="645"/>
                      <a:pt x="15" y="638"/>
                    </a:cubicBezTo>
                    <a:cubicBezTo>
                      <a:pt x="0" y="606"/>
                      <a:pt x="0" y="567"/>
                      <a:pt x="0" y="5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36"/>
              <p:cNvSpPr/>
              <p:nvPr/>
            </p:nvSpPr>
            <p:spPr>
              <a:xfrm>
                <a:off x="7504354" y="2540973"/>
                <a:ext cx="253464" cy="370675"/>
              </a:xfrm>
              <a:custGeom>
                <a:avLst/>
                <a:gdLst/>
                <a:ahLst/>
                <a:cxnLst/>
                <a:rect l="l" t="t" r="r" b="b"/>
                <a:pathLst>
                  <a:path w="519" h="759" extrusionOk="0">
                    <a:moveTo>
                      <a:pt x="519" y="226"/>
                    </a:moveTo>
                    <a:lnTo>
                      <a:pt x="519" y="226"/>
                    </a:lnTo>
                    <a:cubicBezTo>
                      <a:pt x="519" y="423"/>
                      <a:pt x="401" y="643"/>
                      <a:pt x="260" y="730"/>
                    </a:cubicBezTo>
                    <a:cubicBezTo>
                      <a:pt x="117" y="808"/>
                      <a:pt x="0" y="722"/>
                      <a:pt x="0" y="533"/>
                    </a:cubicBezTo>
                    <a:cubicBezTo>
                      <a:pt x="0" y="336"/>
                      <a:pt x="117" y="115"/>
                      <a:pt x="260" y="29"/>
                    </a:cubicBezTo>
                    <a:cubicBezTo>
                      <a:pt x="401" y="-49"/>
                      <a:pt x="519" y="37"/>
                      <a:pt x="519" y="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7534633" y="2580043"/>
                <a:ext cx="200232" cy="29253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599" extrusionOk="0">
                    <a:moveTo>
                      <a:pt x="410" y="178"/>
                    </a:moveTo>
                    <a:lnTo>
                      <a:pt x="410" y="178"/>
                    </a:lnTo>
                    <a:cubicBezTo>
                      <a:pt x="410" y="335"/>
                      <a:pt x="315" y="508"/>
                      <a:pt x="205" y="571"/>
                    </a:cubicBezTo>
                    <a:cubicBezTo>
                      <a:pt x="87" y="642"/>
                      <a:pt x="0" y="571"/>
                      <a:pt x="0" y="422"/>
                    </a:cubicBezTo>
                    <a:cubicBezTo>
                      <a:pt x="0" y="264"/>
                      <a:pt x="87" y="91"/>
                      <a:pt x="205" y="28"/>
                    </a:cubicBezTo>
                    <a:cubicBezTo>
                      <a:pt x="315" y="-43"/>
                      <a:pt x="410" y="28"/>
                      <a:pt x="410" y="1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36"/>
              <p:cNvSpPr/>
              <p:nvPr/>
            </p:nvSpPr>
            <p:spPr>
              <a:xfrm>
                <a:off x="7546354" y="2597136"/>
                <a:ext cx="180697" cy="26225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537" extrusionOk="0">
                    <a:moveTo>
                      <a:pt x="189" y="25"/>
                    </a:moveTo>
                    <a:lnTo>
                      <a:pt x="189" y="25"/>
                    </a:lnTo>
                    <a:cubicBezTo>
                      <a:pt x="87" y="80"/>
                      <a:pt x="0" y="237"/>
                      <a:pt x="0" y="371"/>
                    </a:cubicBezTo>
                    <a:cubicBezTo>
                      <a:pt x="0" y="513"/>
                      <a:pt x="87" y="575"/>
                      <a:pt x="189" y="513"/>
                    </a:cubicBezTo>
                    <a:cubicBezTo>
                      <a:pt x="291" y="458"/>
                      <a:pt x="370" y="300"/>
                      <a:pt x="370" y="158"/>
                    </a:cubicBezTo>
                    <a:cubicBezTo>
                      <a:pt x="370" y="25"/>
                      <a:pt x="291" y="-39"/>
                      <a:pt x="189" y="25"/>
                    </a:cubicBezTo>
                    <a:moveTo>
                      <a:pt x="149" y="64"/>
                    </a:moveTo>
                    <a:lnTo>
                      <a:pt x="149" y="64"/>
                    </a:lnTo>
                    <a:cubicBezTo>
                      <a:pt x="149" y="64"/>
                      <a:pt x="174" y="48"/>
                      <a:pt x="189" y="41"/>
                    </a:cubicBezTo>
                    <a:cubicBezTo>
                      <a:pt x="204" y="32"/>
                      <a:pt x="220" y="16"/>
                      <a:pt x="252" y="16"/>
                    </a:cubicBezTo>
                    <a:cubicBezTo>
                      <a:pt x="260" y="16"/>
                      <a:pt x="268" y="25"/>
                      <a:pt x="276" y="25"/>
                    </a:cubicBezTo>
                    <a:cubicBezTo>
                      <a:pt x="276" y="32"/>
                      <a:pt x="276" y="41"/>
                      <a:pt x="268" y="56"/>
                    </a:cubicBezTo>
                    <a:cubicBezTo>
                      <a:pt x="268" y="64"/>
                      <a:pt x="260" y="80"/>
                      <a:pt x="244" y="95"/>
                    </a:cubicBezTo>
                    <a:cubicBezTo>
                      <a:pt x="244" y="103"/>
                      <a:pt x="244" y="95"/>
                      <a:pt x="228" y="103"/>
                    </a:cubicBezTo>
                    <a:cubicBezTo>
                      <a:pt x="220" y="103"/>
                      <a:pt x="213" y="103"/>
                      <a:pt x="204" y="103"/>
                    </a:cubicBezTo>
                    <a:cubicBezTo>
                      <a:pt x="189" y="111"/>
                      <a:pt x="181" y="119"/>
                      <a:pt x="165" y="127"/>
                    </a:cubicBezTo>
                    <a:cubicBezTo>
                      <a:pt x="158" y="135"/>
                      <a:pt x="158" y="135"/>
                      <a:pt x="158" y="127"/>
                    </a:cubicBezTo>
                    <a:cubicBezTo>
                      <a:pt x="149" y="119"/>
                      <a:pt x="142" y="103"/>
                      <a:pt x="142" y="95"/>
                    </a:cubicBezTo>
                    <a:cubicBezTo>
                      <a:pt x="142" y="87"/>
                      <a:pt x="142" y="80"/>
                      <a:pt x="149" y="64"/>
                    </a:cubicBezTo>
                    <a:moveTo>
                      <a:pt x="283" y="214"/>
                    </a:moveTo>
                    <a:lnTo>
                      <a:pt x="283" y="214"/>
                    </a:lnTo>
                    <a:cubicBezTo>
                      <a:pt x="283" y="284"/>
                      <a:pt x="244" y="371"/>
                      <a:pt x="189" y="402"/>
                    </a:cubicBezTo>
                    <a:cubicBezTo>
                      <a:pt x="133" y="433"/>
                      <a:pt x="87" y="394"/>
                      <a:pt x="87" y="324"/>
                    </a:cubicBezTo>
                    <a:cubicBezTo>
                      <a:pt x="87" y="253"/>
                      <a:pt x="133" y="166"/>
                      <a:pt x="189" y="135"/>
                    </a:cubicBezTo>
                    <a:cubicBezTo>
                      <a:pt x="244" y="103"/>
                      <a:pt x="283" y="143"/>
                      <a:pt x="283" y="214"/>
                    </a:cubicBezTo>
                    <a:moveTo>
                      <a:pt x="31" y="269"/>
                    </a:moveTo>
                    <a:lnTo>
                      <a:pt x="31" y="269"/>
                    </a:lnTo>
                    <a:cubicBezTo>
                      <a:pt x="39" y="214"/>
                      <a:pt x="55" y="189"/>
                      <a:pt x="63" y="166"/>
                    </a:cubicBezTo>
                    <a:cubicBezTo>
                      <a:pt x="79" y="150"/>
                      <a:pt x="94" y="127"/>
                      <a:pt x="102" y="119"/>
                    </a:cubicBezTo>
                    <a:cubicBezTo>
                      <a:pt x="110" y="111"/>
                      <a:pt x="110" y="111"/>
                      <a:pt x="118" y="119"/>
                    </a:cubicBezTo>
                    <a:cubicBezTo>
                      <a:pt x="118" y="135"/>
                      <a:pt x="126" y="143"/>
                      <a:pt x="126" y="158"/>
                    </a:cubicBezTo>
                    <a:cubicBezTo>
                      <a:pt x="126" y="166"/>
                      <a:pt x="126" y="166"/>
                      <a:pt x="126" y="174"/>
                    </a:cubicBezTo>
                    <a:cubicBezTo>
                      <a:pt x="110" y="189"/>
                      <a:pt x="102" y="205"/>
                      <a:pt x="94" y="229"/>
                    </a:cubicBezTo>
                    <a:cubicBezTo>
                      <a:pt x="87" y="237"/>
                      <a:pt x="87" y="253"/>
                      <a:pt x="79" y="269"/>
                    </a:cubicBezTo>
                    <a:cubicBezTo>
                      <a:pt x="79" y="284"/>
                      <a:pt x="79" y="284"/>
                      <a:pt x="71" y="292"/>
                    </a:cubicBezTo>
                    <a:cubicBezTo>
                      <a:pt x="63" y="300"/>
                      <a:pt x="47" y="308"/>
                      <a:pt x="39" y="308"/>
                    </a:cubicBezTo>
                    <a:cubicBezTo>
                      <a:pt x="31" y="316"/>
                      <a:pt x="24" y="316"/>
                      <a:pt x="24" y="300"/>
                    </a:cubicBezTo>
                    <a:cubicBezTo>
                      <a:pt x="24" y="292"/>
                      <a:pt x="24" y="284"/>
                      <a:pt x="31" y="269"/>
                    </a:cubicBezTo>
                    <a:moveTo>
                      <a:pt x="71" y="504"/>
                    </a:moveTo>
                    <a:lnTo>
                      <a:pt x="71" y="504"/>
                    </a:lnTo>
                    <a:cubicBezTo>
                      <a:pt x="63" y="504"/>
                      <a:pt x="47" y="489"/>
                      <a:pt x="39" y="481"/>
                    </a:cubicBezTo>
                    <a:cubicBezTo>
                      <a:pt x="31" y="465"/>
                      <a:pt x="24" y="458"/>
                      <a:pt x="16" y="402"/>
                    </a:cubicBezTo>
                    <a:cubicBezTo>
                      <a:pt x="16" y="394"/>
                      <a:pt x="16" y="378"/>
                      <a:pt x="24" y="371"/>
                    </a:cubicBezTo>
                    <a:cubicBezTo>
                      <a:pt x="24" y="355"/>
                      <a:pt x="31" y="355"/>
                      <a:pt x="39" y="347"/>
                    </a:cubicBezTo>
                    <a:cubicBezTo>
                      <a:pt x="47" y="347"/>
                      <a:pt x="55" y="339"/>
                      <a:pt x="71" y="339"/>
                    </a:cubicBezTo>
                    <a:cubicBezTo>
                      <a:pt x="71" y="339"/>
                      <a:pt x="71" y="347"/>
                      <a:pt x="71" y="355"/>
                    </a:cubicBezTo>
                    <a:cubicBezTo>
                      <a:pt x="79" y="371"/>
                      <a:pt x="79" y="378"/>
                      <a:pt x="79" y="387"/>
                    </a:cubicBezTo>
                    <a:cubicBezTo>
                      <a:pt x="87" y="402"/>
                      <a:pt x="94" y="410"/>
                      <a:pt x="102" y="418"/>
                    </a:cubicBezTo>
                    <a:cubicBezTo>
                      <a:pt x="110" y="426"/>
                      <a:pt x="110" y="426"/>
                      <a:pt x="102" y="433"/>
                    </a:cubicBezTo>
                    <a:cubicBezTo>
                      <a:pt x="102" y="449"/>
                      <a:pt x="94" y="465"/>
                      <a:pt x="87" y="489"/>
                    </a:cubicBezTo>
                    <a:cubicBezTo>
                      <a:pt x="87" y="497"/>
                      <a:pt x="79" y="504"/>
                      <a:pt x="71" y="504"/>
                    </a:cubicBezTo>
                    <a:moveTo>
                      <a:pt x="236" y="449"/>
                    </a:moveTo>
                    <a:lnTo>
                      <a:pt x="236" y="449"/>
                    </a:lnTo>
                    <a:cubicBezTo>
                      <a:pt x="236" y="458"/>
                      <a:pt x="228" y="465"/>
                      <a:pt x="220" y="473"/>
                    </a:cubicBezTo>
                    <a:cubicBezTo>
                      <a:pt x="181" y="513"/>
                      <a:pt x="165" y="513"/>
                      <a:pt x="149" y="513"/>
                    </a:cubicBezTo>
                    <a:cubicBezTo>
                      <a:pt x="133" y="520"/>
                      <a:pt x="110" y="520"/>
                      <a:pt x="110" y="520"/>
                    </a:cubicBezTo>
                    <a:cubicBezTo>
                      <a:pt x="102" y="513"/>
                      <a:pt x="102" y="504"/>
                      <a:pt x="110" y="497"/>
                    </a:cubicBezTo>
                    <a:cubicBezTo>
                      <a:pt x="118" y="473"/>
                      <a:pt x="118" y="458"/>
                      <a:pt x="133" y="442"/>
                    </a:cubicBezTo>
                    <a:cubicBezTo>
                      <a:pt x="133" y="442"/>
                      <a:pt x="133" y="433"/>
                      <a:pt x="142" y="433"/>
                    </a:cubicBezTo>
                    <a:cubicBezTo>
                      <a:pt x="149" y="433"/>
                      <a:pt x="165" y="433"/>
                      <a:pt x="181" y="426"/>
                    </a:cubicBezTo>
                    <a:cubicBezTo>
                      <a:pt x="189" y="418"/>
                      <a:pt x="197" y="418"/>
                      <a:pt x="204" y="410"/>
                    </a:cubicBezTo>
                    <a:cubicBezTo>
                      <a:pt x="220" y="402"/>
                      <a:pt x="220" y="394"/>
                      <a:pt x="220" y="402"/>
                    </a:cubicBezTo>
                    <a:cubicBezTo>
                      <a:pt x="228" y="402"/>
                      <a:pt x="236" y="418"/>
                      <a:pt x="244" y="426"/>
                    </a:cubicBezTo>
                    <a:cubicBezTo>
                      <a:pt x="244" y="433"/>
                      <a:pt x="244" y="433"/>
                      <a:pt x="236" y="449"/>
                    </a:cubicBezTo>
                    <a:moveTo>
                      <a:pt x="347" y="284"/>
                    </a:moveTo>
                    <a:lnTo>
                      <a:pt x="347" y="284"/>
                    </a:lnTo>
                    <a:cubicBezTo>
                      <a:pt x="338" y="308"/>
                      <a:pt x="331" y="331"/>
                      <a:pt x="299" y="378"/>
                    </a:cubicBezTo>
                    <a:cubicBezTo>
                      <a:pt x="291" y="394"/>
                      <a:pt x="283" y="402"/>
                      <a:pt x="276" y="410"/>
                    </a:cubicBezTo>
                    <a:cubicBezTo>
                      <a:pt x="268" y="418"/>
                      <a:pt x="260" y="410"/>
                      <a:pt x="260" y="402"/>
                    </a:cubicBezTo>
                    <a:cubicBezTo>
                      <a:pt x="260" y="394"/>
                      <a:pt x="252" y="378"/>
                      <a:pt x="252" y="363"/>
                    </a:cubicBezTo>
                    <a:cubicBezTo>
                      <a:pt x="252" y="363"/>
                      <a:pt x="252" y="355"/>
                      <a:pt x="260" y="347"/>
                    </a:cubicBezTo>
                    <a:cubicBezTo>
                      <a:pt x="268" y="331"/>
                      <a:pt x="276" y="316"/>
                      <a:pt x="283" y="308"/>
                    </a:cubicBezTo>
                    <a:cubicBezTo>
                      <a:pt x="291" y="284"/>
                      <a:pt x="291" y="269"/>
                      <a:pt x="299" y="253"/>
                    </a:cubicBezTo>
                    <a:cubicBezTo>
                      <a:pt x="299" y="237"/>
                      <a:pt x="299" y="237"/>
                      <a:pt x="307" y="237"/>
                    </a:cubicBezTo>
                    <a:cubicBezTo>
                      <a:pt x="315" y="221"/>
                      <a:pt x="331" y="221"/>
                      <a:pt x="338" y="214"/>
                    </a:cubicBezTo>
                    <a:cubicBezTo>
                      <a:pt x="347" y="214"/>
                      <a:pt x="354" y="214"/>
                      <a:pt x="354" y="221"/>
                    </a:cubicBezTo>
                    <a:cubicBezTo>
                      <a:pt x="354" y="229"/>
                      <a:pt x="347" y="260"/>
                      <a:pt x="347" y="284"/>
                    </a:cubicBezTo>
                    <a:moveTo>
                      <a:pt x="338" y="189"/>
                    </a:moveTo>
                    <a:lnTo>
                      <a:pt x="338" y="189"/>
                    </a:lnTo>
                    <a:cubicBezTo>
                      <a:pt x="331" y="189"/>
                      <a:pt x="315" y="198"/>
                      <a:pt x="307" y="198"/>
                    </a:cubicBezTo>
                    <a:cubicBezTo>
                      <a:pt x="307" y="198"/>
                      <a:pt x="299" y="198"/>
                      <a:pt x="299" y="189"/>
                    </a:cubicBezTo>
                    <a:cubicBezTo>
                      <a:pt x="299" y="174"/>
                      <a:pt x="299" y="158"/>
                      <a:pt x="291" y="143"/>
                    </a:cubicBezTo>
                    <a:cubicBezTo>
                      <a:pt x="291" y="135"/>
                      <a:pt x="283" y="127"/>
                      <a:pt x="283" y="119"/>
                    </a:cubicBezTo>
                    <a:cubicBezTo>
                      <a:pt x="276" y="111"/>
                      <a:pt x="268" y="111"/>
                      <a:pt x="276" y="103"/>
                    </a:cubicBezTo>
                    <a:cubicBezTo>
                      <a:pt x="276" y="87"/>
                      <a:pt x="283" y="71"/>
                      <a:pt x="291" y="56"/>
                    </a:cubicBezTo>
                    <a:cubicBezTo>
                      <a:pt x="291" y="41"/>
                      <a:pt x="299" y="41"/>
                      <a:pt x="307" y="41"/>
                    </a:cubicBezTo>
                    <a:cubicBezTo>
                      <a:pt x="315" y="41"/>
                      <a:pt x="322" y="41"/>
                      <a:pt x="322" y="48"/>
                    </a:cubicBezTo>
                    <a:cubicBezTo>
                      <a:pt x="347" y="80"/>
                      <a:pt x="354" y="95"/>
                      <a:pt x="354" y="119"/>
                    </a:cubicBezTo>
                    <a:cubicBezTo>
                      <a:pt x="362" y="135"/>
                      <a:pt x="362" y="158"/>
                      <a:pt x="362" y="166"/>
                    </a:cubicBezTo>
                    <a:cubicBezTo>
                      <a:pt x="354" y="182"/>
                      <a:pt x="347" y="182"/>
                      <a:pt x="338" y="1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36"/>
              <p:cNvSpPr/>
              <p:nvPr/>
            </p:nvSpPr>
            <p:spPr>
              <a:xfrm>
                <a:off x="7557572" y="2652322"/>
                <a:ext cx="49814" cy="97674"/>
              </a:xfrm>
              <a:custGeom>
                <a:avLst/>
                <a:gdLst/>
                <a:ahLst/>
                <a:cxnLst/>
                <a:rect l="l" t="t" r="r" b="b"/>
                <a:pathLst>
                  <a:path w="102" h="200" extrusionOk="0">
                    <a:moveTo>
                      <a:pt x="15" y="195"/>
                    </a:moveTo>
                    <a:lnTo>
                      <a:pt x="15" y="195"/>
                    </a:lnTo>
                    <a:cubicBezTo>
                      <a:pt x="23" y="195"/>
                      <a:pt x="39" y="187"/>
                      <a:pt x="47" y="179"/>
                    </a:cubicBezTo>
                    <a:cubicBezTo>
                      <a:pt x="55" y="171"/>
                      <a:pt x="55" y="171"/>
                      <a:pt x="55" y="156"/>
                    </a:cubicBezTo>
                    <a:cubicBezTo>
                      <a:pt x="63" y="140"/>
                      <a:pt x="63" y="124"/>
                      <a:pt x="70" y="116"/>
                    </a:cubicBezTo>
                    <a:cubicBezTo>
                      <a:pt x="78" y="92"/>
                      <a:pt x="86" y="76"/>
                      <a:pt x="102" y="61"/>
                    </a:cubicBezTo>
                    <a:cubicBezTo>
                      <a:pt x="102" y="53"/>
                      <a:pt x="102" y="53"/>
                      <a:pt x="102" y="45"/>
                    </a:cubicBezTo>
                    <a:cubicBezTo>
                      <a:pt x="102" y="30"/>
                      <a:pt x="94" y="22"/>
                      <a:pt x="94" y="6"/>
                    </a:cubicBezTo>
                    <a:cubicBezTo>
                      <a:pt x="86" y="-2"/>
                      <a:pt x="86" y="-2"/>
                      <a:pt x="78" y="6"/>
                    </a:cubicBezTo>
                    <a:cubicBezTo>
                      <a:pt x="70" y="14"/>
                      <a:pt x="55" y="37"/>
                      <a:pt x="39" y="53"/>
                    </a:cubicBezTo>
                    <a:cubicBezTo>
                      <a:pt x="31" y="76"/>
                      <a:pt x="15" y="101"/>
                      <a:pt x="7" y="156"/>
                    </a:cubicBezTo>
                    <a:cubicBezTo>
                      <a:pt x="0" y="171"/>
                      <a:pt x="0" y="179"/>
                      <a:pt x="0" y="187"/>
                    </a:cubicBezTo>
                    <a:cubicBezTo>
                      <a:pt x="0" y="203"/>
                      <a:pt x="7" y="203"/>
                      <a:pt x="15" y="1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36"/>
              <p:cNvSpPr/>
              <p:nvPr/>
            </p:nvSpPr>
            <p:spPr>
              <a:xfrm>
                <a:off x="7615200" y="2604950"/>
                <a:ext cx="65442" cy="5714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17" extrusionOk="0">
                    <a:moveTo>
                      <a:pt x="16" y="111"/>
                    </a:moveTo>
                    <a:lnTo>
                      <a:pt x="16" y="111"/>
                    </a:lnTo>
                    <a:cubicBezTo>
                      <a:pt x="16" y="119"/>
                      <a:pt x="16" y="119"/>
                      <a:pt x="23" y="111"/>
                    </a:cubicBezTo>
                    <a:cubicBezTo>
                      <a:pt x="39" y="103"/>
                      <a:pt x="47" y="95"/>
                      <a:pt x="62" y="87"/>
                    </a:cubicBezTo>
                    <a:cubicBezTo>
                      <a:pt x="71" y="87"/>
                      <a:pt x="78" y="87"/>
                      <a:pt x="86" y="87"/>
                    </a:cubicBezTo>
                    <a:cubicBezTo>
                      <a:pt x="102" y="79"/>
                      <a:pt x="102" y="87"/>
                      <a:pt x="102" y="79"/>
                    </a:cubicBezTo>
                    <a:cubicBezTo>
                      <a:pt x="118" y="64"/>
                      <a:pt x="126" y="48"/>
                      <a:pt x="126" y="40"/>
                    </a:cubicBezTo>
                    <a:cubicBezTo>
                      <a:pt x="134" y="25"/>
                      <a:pt x="134" y="16"/>
                      <a:pt x="134" y="9"/>
                    </a:cubicBezTo>
                    <a:cubicBezTo>
                      <a:pt x="126" y="9"/>
                      <a:pt x="118" y="0"/>
                      <a:pt x="110" y="0"/>
                    </a:cubicBezTo>
                    <a:cubicBezTo>
                      <a:pt x="78" y="0"/>
                      <a:pt x="62" y="16"/>
                      <a:pt x="47" y="25"/>
                    </a:cubicBezTo>
                    <a:cubicBezTo>
                      <a:pt x="32" y="32"/>
                      <a:pt x="7" y="48"/>
                      <a:pt x="7" y="48"/>
                    </a:cubicBezTo>
                    <a:cubicBezTo>
                      <a:pt x="0" y="64"/>
                      <a:pt x="0" y="71"/>
                      <a:pt x="0" y="79"/>
                    </a:cubicBezTo>
                    <a:cubicBezTo>
                      <a:pt x="0" y="87"/>
                      <a:pt x="7" y="103"/>
                      <a:pt x="16" y="1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36"/>
              <p:cNvSpPr/>
              <p:nvPr/>
            </p:nvSpPr>
            <p:spPr>
              <a:xfrm>
                <a:off x="7679177" y="2617159"/>
                <a:ext cx="43465" cy="766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157" extrusionOk="0">
                    <a:moveTo>
                      <a:pt x="81" y="78"/>
                    </a:moveTo>
                    <a:lnTo>
                      <a:pt x="81" y="78"/>
                    </a:lnTo>
                    <a:cubicBezTo>
                      <a:pt x="81" y="54"/>
                      <a:pt x="74" y="39"/>
                      <a:pt x="49" y="7"/>
                    </a:cubicBezTo>
                    <a:cubicBezTo>
                      <a:pt x="49" y="0"/>
                      <a:pt x="42" y="0"/>
                      <a:pt x="34" y="0"/>
                    </a:cubicBezTo>
                    <a:cubicBezTo>
                      <a:pt x="26" y="0"/>
                      <a:pt x="18" y="0"/>
                      <a:pt x="18" y="15"/>
                    </a:cubicBezTo>
                    <a:cubicBezTo>
                      <a:pt x="10" y="30"/>
                      <a:pt x="3" y="46"/>
                      <a:pt x="3" y="62"/>
                    </a:cubicBezTo>
                    <a:cubicBezTo>
                      <a:pt x="-5" y="70"/>
                      <a:pt x="3" y="70"/>
                      <a:pt x="10" y="78"/>
                    </a:cubicBezTo>
                    <a:cubicBezTo>
                      <a:pt x="10" y="86"/>
                      <a:pt x="18" y="94"/>
                      <a:pt x="18" y="102"/>
                    </a:cubicBezTo>
                    <a:cubicBezTo>
                      <a:pt x="26" y="117"/>
                      <a:pt x="26" y="133"/>
                      <a:pt x="26" y="148"/>
                    </a:cubicBezTo>
                    <a:cubicBezTo>
                      <a:pt x="26" y="157"/>
                      <a:pt x="34" y="157"/>
                      <a:pt x="34" y="157"/>
                    </a:cubicBezTo>
                    <a:cubicBezTo>
                      <a:pt x="42" y="157"/>
                      <a:pt x="58" y="148"/>
                      <a:pt x="65" y="148"/>
                    </a:cubicBezTo>
                    <a:cubicBezTo>
                      <a:pt x="74" y="141"/>
                      <a:pt x="81" y="141"/>
                      <a:pt x="89" y="125"/>
                    </a:cubicBezTo>
                    <a:cubicBezTo>
                      <a:pt x="89" y="117"/>
                      <a:pt x="89" y="94"/>
                      <a:pt x="81" y="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11500" rIns="90000" bIns="11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36"/>
              <p:cNvSpPr/>
              <p:nvPr/>
            </p:nvSpPr>
            <p:spPr>
              <a:xfrm>
                <a:off x="7669424" y="2701648"/>
                <a:ext cx="49814" cy="97186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99" extrusionOk="0">
                    <a:moveTo>
                      <a:pt x="86" y="0"/>
                    </a:moveTo>
                    <a:lnTo>
                      <a:pt x="86" y="0"/>
                    </a:lnTo>
                    <a:cubicBezTo>
                      <a:pt x="79" y="7"/>
                      <a:pt x="63" y="7"/>
                      <a:pt x="55" y="23"/>
                    </a:cubicBezTo>
                    <a:cubicBezTo>
                      <a:pt x="47" y="23"/>
                      <a:pt x="47" y="23"/>
                      <a:pt x="47" y="39"/>
                    </a:cubicBezTo>
                    <a:cubicBezTo>
                      <a:pt x="39" y="55"/>
                      <a:pt x="39" y="70"/>
                      <a:pt x="31" y="94"/>
                    </a:cubicBezTo>
                    <a:cubicBezTo>
                      <a:pt x="24" y="102"/>
                      <a:pt x="16" y="117"/>
                      <a:pt x="8" y="133"/>
                    </a:cubicBezTo>
                    <a:cubicBezTo>
                      <a:pt x="0" y="141"/>
                      <a:pt x="0" y="149"/>
                      <a:pt x="0" y="149"/>
                    </a:cubicBezTo>
                    <a:cubicBezTo>
                      <a:pt x="0" y="164"/>
                      <a:pt x="8" y="180"/>
                      <a:pt x="8" y="188"/>
                    </a:cubicBezTo>
                    <a:cubicBezTo>
                      <a:pt x="8" y="196"/>
                      <a:pt x="16" y="204"/>
                      <a:pt x="24" y="196"/>
                    </a:cubicBezTo>
                    <a:cubicBezTo>
                      <a:pt x="31" y="188"/>
                      <a:pt x="39" y="180"/>
                      <a:pt x="47" y="164"/>
                    </a:cubicBezTo>
                    <a:cubicBezTo>
                      <a:pt x="79" y="117"/>
                      <a:pt x="86" y="94"/>
                      <a:pt x="95" y="70"/>
                    </a:cubicBezTo>
                    <a:cubicBezTo>
                      <a:pt x="95" y="46"/>
                      <a:pt x="102" y="15"/>
                      <a:pt x="102" y="7"/>
                    </a:cubicBezTo>
                    <a:cubicBezTo>
                      <a:pt x="102" y="0"/>
                      <a:pt x="95" y="0"/>
                      <a:pt x="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6625" rIns="90000" bIns="26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36"/>
              <p:cNvSpPr/>
              <p:nvPr/>
            </p:nvSpPr>
            <p:spPr>
              <a:xfrm>
                <a:off x="7597145" y="2791997"/>
                <a:ext cx="68372" cy="59093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21" extrusionOk="0">
                    <a:moveTo>
                      <a:pt x="116" y="3"/>
                    </a:moveTo>
                    <a:lnTo>
                      <a:pt x="116" y="3"/>
                    </a:lnTo>
                    <a:cubicBezTo>
                      <a:pt x="116" y="-5"/>
                      <a:pt x="116" y="3"/>
                      <a:pt x="100" y="11"/>
                    </a:cubicBezTo>
                    <a:cubicBezTo>
                      <a:pt x="93" y="19"/>
                      <a:pt x="85" y="19"/>
                      <a:pt x="77" y="27"/>
                    </a:cubicBezTo>
                    <a:cubicBezTo>
                      <a:pt x="61" y="34"/>
                      <a:pt x="45" y="34"/>
                      <a:pt x="38" y="34"/>
                    </a:cubicBezTo>
                    <a:cubicBezTo>
                      <a:pt x="29" y="34"/>
                      <a:pt x="29" y="43"/>
                      <a:pt x="29" y="43"/>
                    </a:cubicBezTo>
                    <a:cubicBezTo>
                      <a:pt x="14" y="59"/>
                      <a:pt x="14" y="74"/>
                      <a:pt x="6" y="98"/>
                    </a:cubicBezTo>
                    <a:cubicBezTo>
                      <a:pt x="-2" y="105"/>
                      <a:pt x="-2" y="114"/>
                      <a:pt x="6" y="121"/>
                    </a:cubicBezTo>
                    <a:cubicBezTo>
                      <a:pt x="6" y="121"/>
                      <a:pt x="29" y="121"/>
                      <a:pt x="45" y="114"/>
                    </a:cubicBezTo>
                    <a:cubicBezTo>
                      <a:pt x="61" y="114"/>
                      <a:pt x="77" y="114"/>
                      <a:pt x="116" y="74"/>
                    </a:cubicBezTo>
                    <a:cubicBezTo>
                      <a:pt x="124" y="66"/>
                      <a:pt x="132" y="59"/>
                      <a:pt x="132" y="50"/>
                    </a:cubicBezTo>
                    <a:cubicBezTo>
                      <a:pt x="140" y="34"/>
                      <a:pt x="140" y="34"/>
                      <a:pt x="140" y="27"/>
                    </a:cubicBezTo>
                    <a:cubicBezTo>
                      <a:pt x="132" y="19"/>
                      <a:pt x="124" y="3"/>
                      <a:pt x="116" y="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7553665" y="2762694"/>
                <a:ext cx="44930" cy="80581"/>
              </a:xfrm>
              <a:custGeom>
                <a:avLst/>
                <a:gdLst/>
                <a:ahLst/>
                <a:cxnLst/>
                <a:rect l="l" t="t" r="r" b="b"/>
                <a:pathLst>
                  <a:path w="92" h="165" extrusionOk="0">
                    <a:moveTo>
                      <a:pt x="86" y="79"/>
                    </a:moveTo>
                    <a:lnTo>
                      <a:pt x="86" y="79"/>
                    </a:lnTo>
                    <a:cubicBezTo>
                      <a:pt x="78" y="71"/>
                      <a:pt x="71" y="63"/>
                      <a:pt x="63" y="48"/>
                    </a:cubicBezTo>
                    <a:cubicBezTo>
                      <a:pt x="63" y="39"/>
                      <a:pt x="63" y="32"/>
                      <a:pt x="55" y="16"/>
                    </a:cubicBezTo>
                    <a:cubicBezTo>
                      <a:pt x="55" y="8"/>
                      <a:pt x="55" y="0"/>
                      <a:pt x="55" y="0"/>
                    </a:cubicBezTo>
                    <a:cubicBezTo>
                      <a:pt x="39" y="0"/>
                      <a:pt x="31" y="8"/>
                      <a:pt x="23" y="8"/>
                    </a:cubicBezTo>
                    <a:cubicBezTo>
                      <a:pt x="15" y="16"/>
                      <a:pt x="8" y="16"/>
                      <a:pt x="8" y="32"/>
                    </a:cubicBezTo>
                    <a:cubicBezTo>
                      <a:pt x="0" y="39"/>
                      <a:pt x="0" y="55"/>
                      <a:pt x="0" y="63"/>
                    </a:cubicBezTo>
                    <a:cubicBezTo>
                      <a:pt x="8" y="119"/>
                      <a:pt x="15" y="126"/>
                      <a:pt x="23" y="142"/>
                    </a:cubicBezTo>
                    <a:cubicBezTo>
                      <a:pt x="31" y="150"/>
                      <a:pt x="47" y="165"/>
                      <a:pt x="55" y="165"/>
                    </a:cubicBezTo>
                    <a:cubicBezTo>
                      <a:pt x="63" y="165"/>
                      <a:pt x="71" y="158"/>
                      <a:pt x="71" y="150"/>
                    </a:cubicBezTo>
                    <a:cubicBezTo>
                      <a:pt x="78" y="126"/>
                      <a:pt x="86" y="110"/>
                      <a:pt x="86" y="94"/>
                    </a:cubicBezTo>
                    <a:cubicBezTo>
                      <a:pt x="94" y="87"/>
                      <a:pt x="94" y="87"/>
                      <a:pt x="86" y="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14400" rIns="90000" bIns="14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36"/>
              <p:cNvSpPr/>
              <p:nvPr/>
            </p:nvSpPr>
            <p:spPr>
              <a:xfrm>
                <a:off x="6243868" y="3204672"/>
                <a:ext cx="307185" cy="405349"/>
              </a:xfrm>
              <a:custGeom>
                <a:avLst/>
                <a:gdLst/>
                <a:ahLst/>
                <a:cxnLst/>
                <a:rect l="l" t="t" r="r" b="b"/>
                <a:pathLst>
                  <a:path w="629" h="830" extrusionOk="0">
                    <a:moveTo>
                      <a:pt x="0" y="528"/>
                    </a:moveTo>
                    <a:lnTo>
                      <a:pt x="0" y="528"/>
                    </a:lnTo>
                    <a:cubicBezTo>
                      <a:pt x="0" y="339"/>
                      <a:pt x="110" y="110"/>
                      <a:pt x="260" y="32"/>
                    </a:cubicBezTo>
                    <a:cubicBezTo>
                      <a:pt x="292" y="8"/>
                      <a:pt x="338" y="0"/>
                      <a:pt x="370" y="0"/>
                    </a:cubicBezTo>
                    <a:cubicBezTo>
                      <a:pt x="394" y="0"/>
                      <a:pt x="465" y="0"/>
                      <a:pt x="535" y="48"/>
                    </a:cubicBezTo>
                    <a:cubicBezTo>
                      <a:pt x="622" y="95"/>
                      <a:pt x="629" y="213"/>
                      <a:pt x="629" y="213"/>
                    </a:cubicBezTo>
                    <a:cubicBezTo>
                      <a:pt x="338" y="811"/>
                      <a:pt x="338" y="811"/>
                      <a:pt x="338" y="811"/>
                    </a:cubicBezTo>
                    <a:cubicBezTo>
                      <a:pt x="338" y="811"/>
                      <a:pt x="244" y="858"/>
                      <a:pt x="149" y="803"/>
                    </a:cubicBezTo>
                    <a:cubicBezTo>
                      <a:pt x="87" y="772"/>
                      <a:pt x="47" y="716"/>
                      <a:pt x="32" y="685"/>
                    </a:cubicBezTo>
                    <a:cubicBezTo>
                      <a:pt x="23" y="670"/>
                      <a:pt x="16" y="645"/>
                      <a:pt x="16" y="638"/>
                    </a:cubicBezTo>
                    <a:cubicBezTo>
                      <a:pt x="0" y="606"/>
                      <a:pt x="0" y="567"/>
                      <a:pt x="0" y="5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36"/>
              <p:cNvSpPr/>
              <p:nvPr/>
            </p:nvSpPr>
            <p:spPr>
              <a:xfrm>
                <a:off x="6301496" y="3236905"/>
                <a:ext cx="253952" cy="368721"/>
              </a:xfrm>
              <a:custGeom>
                <a:avLst/>
                <a:gdLst/>
                <a:ahLst/>
                <a:cxnLst/>
                <a:rect l="l" t="t" r="r" b="b"/>
                <a:pathLst>
                  <a:path w="520" h="755" extrusionOk="0">
                    <a:moveTo>
                      <a:pt x="520" y="226"/>
                    </a:moveTo>
                    <a:lnTo>
                      <a:pt x="520" y="226"/>
                    </a:lnTo>
                    <a:cubicBezTo>
                      <a:pt x="520" y="422"/>
                      <a:pt x="402" y="643"/>
                      <a:pt x="260" y="721"/>
                    </a:cubicBezTo>
                    <a:cubicBezTo>
                      <a:pt x="118" y="808"/>
                      <a:pt x="0" y="721"/>
                      <a:pt x="0" y="525"/>
                    </a:cubicBezTo>
                    <a:cubicBezTo>
                      <a:pt x="0" y="336"/>
                      <a:pt x="118" y="115"/>
                      <a:pt x="260" y="29"/>
                    </a:cubicBezTo>
                    <a:cubicBezTo>
                      <a:pt x="402" y="-50"/>
                      <a:pt x="520" y="37"/>
                      <a:pt x="520" y="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36"/>
              <p:cNvSpPr/>
              <p:nvPr/>
            </p:nvSpPr>
            <p:spPr>
              <a:xfrm>
                <a:off x="6328356" y="3275974"/>
                <a:ext cx="203650" cy="292047"/>
              </a:xfrm>
              <a:custGeom>
                <a:avLst/>
                <a:gdLst/>
                <a:ahLst/>
                <a:cxnLst/>
                <a:rect l="l" t="t" r="r" b="b"/>
                <a:pathLst>
                  <a:path w="417" h="598" extrusionOk="0">
                    <a:moveTo>
                      <a:pt x="417" y="177"/>
                    </a:moveTo>
                    <a:lnTo>
                      <a:pt x="417" y="177"/>
                    </a:lnTo>
                    <a:cubicBezTo>
                      <a:pt x="417" y="335"/>
                      <a:pt x="323" y="508"/>
                      <a:pt x="213" y="570"/>
                    </a:cubicBezTo>
                    <a:cubicBezTo>
                      <a:pt x="94" y="641"/>
                      <a:pt x="0" y="570"/>
                      <a:pt x="0" y="413"/>
                    </a:cubicBezTo>
                    <a:cubicBezTo>
                      <a:pt x="0" y="264"/>
                      <a:pt x="94" y="91"/>
                      <a:pt x="213" y="27"/>
                    </a:cubicBezTo>
                    <a:cubicBezTo>
                      <a:pt x="323" y="-43"/>
                      <a:pt x="417" y="27"/>
                      <a:pt x="417" y="1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6343984" y="3293068"/>
                <a:ext cx="180697" cy="261768"/>
              </a:xfrm>
              <a:custGeom>
                <a:avLst/>
                <a:gdLst/>
                <a:ahLst/>
                <a:cxnLst/>
                <a:rect l="l" t="t" r="r" b="b"/>
                <a:pathLst>
                  <a:path w="370" h="536" extrusionOk="0">
                    <a:moveTo>
                      <a:pt x="181" y="24"/>
                    </a:moveTo>
                    <a:lnTo>
                      <a:pt x="181" y="24"/>
                    </a:lnTo>
                    <a:cubicBezTo>
                      <a:pt x="87" y="79"/>
                      <a:pt x="0" y="236"/>
                      <a:pt x="0" y="370"/>
                    </a:cubicBezTo>
                    <a:cubicBezTo>
                      <a:pt x="0" y="512"/>
                      <a:pt x="87" y="575"/>
                      <a:pt x="181" y="512"/>
                    </a:cubicBezTo>
                    <a:cubicBezTo>
                      <a:pt x="283" y="457"/>
                      <a:pt x="370" y="300"/>
                      <a:pt x="370" y="158"/>
                    </a:cubicBezTo>
                    <a:cubicBezTo>
                      <a:pt x="370" y="24"/>
                      <a:pt x="283" y="-39"/>
                      <a:pt x="181" y="24"/>
                    </a:cubicBezTo>
                    <a:moveTo>
                      <a:pt x="141" y="63"/>
                    </a:moveTo>
                    <a:lnTo>
                      <a:pt x="141" y="63"/>
                    </a:lnTo>
                    <a:cubicBezTo>
                      <a:pt x="149" y="63"/>
                      <a:pt x="173" y="47"/>
                      <a:pt x="181" y="40"/>
                    </a:cubicBezTo>
                    <a:cubicBezTo>
                      <a:pt x="196" y="24"/>
                      <a:pt x="220" y="16"/>
                      <a:pt x="251" y="16"/>
                    </a:cubicBezTo>
                    <a:cubicBezTo>
                      <a:pt x="260" y="16"/>
                      <a:pt x="267" y="24"/>
                      <a:pt x="275" y="24"/>
                    </a:cubicBezTo>
                    <a:cubicBezTo>
                      <a:pt x="275" y="32"/>
                      <a:pt x="275" y="40"/>
                      <a:pt x="267" y="56"/>
                    </a:cubicBezTo>
                    <a:cubicBezTo>
                      <a:pt x="267" y="63"/>
                      <a:pt x="251" y="79"/>
                      <a:pt x="244" y="95"/>
                    </a:cubicBezTo>
                    <a:cubicBezTo>
                      <a:pt x="244" y="102"/>
                      <a:pt x="235" y="95"/>
                      <a:pt x="228" y="95"/>
                    </a:cubicBezTo>
                    <a:cubicBezTo>
                      <a:pt x="220" y="102"/>
                      <a:pt x="212" y="102"/>
                      <a:pt x="204" y="102"/>
                    </a:cubicBezTo>
                    <a:cubicBezTo>
                      <a:pt x="189" y="111"/>
                      <a:pt x="173" y="118"/>
                      <a:pt x="165" y="127"/>
                    </a:cubicBezTo>
                    <a:cubicBezTo>
                      <a:pt x="157" y="134"/>
                      <a:pt x="157" y="134"/>
                      <a:pt x="157" y="127"/>
                    </a:cubicBezTo>
                    <a:cubicBezTo>
                      <a:pt x="149" y="118"/>
                      <a:pt x="141" y="102"/>
                      <a:pt x="141" y="95"/>
                    </a:cubicBezTo>
                    <a:cubicBezTo>
                      <a:pt x="133" y="87"/>
                      <a:pt x="133" y="79"/>
                      <a:pt x="141" y="63"/>
                    </a:cubicBezTo>
                    <a:moveTo>
                      <a:pt x="283" y="213"/>
                    </a:moveTo>
                    <a:lnTo>
                      <a:pt x="283" y="213"/>
                    </a:lnTo>
                    <a:cubicBezTo>
                      <a:pt x="283" y="284"/>
                      <a:pt x="235" y="370"/>
                      <a:pt x="181" y="394"/>
                    </a:cubicBezTo>
                    <a:cubicBezTo>
                      <a:pt x="133" y="425"/>
                      <a:pt x="87" y="394"/>
                      <a:pt x="87" y="323"/>
                    </a:cubicBezTo>
                    <a:cubicBezTo>
                      <a:pt x="87" y="252"/>
                      <a:pt x="133" y="166"/>
                      <a:pt x="181" y="134"/>
                    </a:cubicBezTo>
                    <a:cubicBezTo>
                      <a:pt x="235" y="102"/>
                      <a:pt x="283" y="134"/>
                      <a:pt x="283" y="213"/>
                    </a:cubicBezTo>
                    <a:moveTo>
                      <a:pt x="23" y="268"/>
                    </a:moveTo>
                    <a:lnTo>
                      <a:pt x="23" y="268"/>
                    </a:lnTo>
                    <a:cubicBezTo>
                      <a:pt x="39" y="213"/>
                      <a:pt x="55" y="189"/>
                      <a:pt x="62" y="166"/>
                    </a:cubicBezTo>
                    <a:cubicBezTo>
                      <a:pt x="78" y="150"/>
                      <a:pt x="94" y="118"/>
                      <a:pt x="94" y="118"/>
                    </a:cubicBezTo>
                    <a:cubicBezTo>
                      <a:pt x="110" y="111"/>
                      <a:pt x="110" y="111"/>
                      <a:pt x="117" y="118"/>
                    </a:cubicBezTo>
                    <a:cubicBezTo>
                      <a:pt x="117" y="134"/>
                      <a:pt x="126" y="142"/>
                      <a:pt x="126" y="158"/>
                    </a:cubicBezTo>
                    <a:cubicBezTo>
                      <a:pt x="126" y="166"/>
                      <a:pt x="126" y="166"/>
                      <a:pt x="117" y="174"/>
                    </a:cubicBezTo>
                    <a:cubicBezTo>
                      <a:pt x="110" y="189"/>
                      <a:pt x="102" y="205"/>
                      <a:pt x="94" y="229"/>
                    </a:cubicBezTo>
                    <a:cubicBezTo>
                      <a:pt x="87" y="236"/>
                      <a:pt x="78" y="252"/>
                      <a:pt x="78" y="268"/>
                    </a:cubicBezTo>
                    <a:cubicBezTo>
                      <a:pt x="71" y="284"/>
                      <a:pt x="71" y="284"/>
                      <a:pt x="71" y="291"/>
                    </a:cubicBezTo>
                    <a:cubicBezTo>
                      <a:pt x="62" y="300"/>
                      <a:pt x="46" y="307"/>
                      <a:pt x="39" y="307"/>
                    </a:cubicBezTo>
                    <a:cubicBezTo>
                      <a:pt x="31" y="316"/>
                      <a:pt x="23" y="316"/>
                      <a:pt x="23" y="300"/>
                    </a:cubicBezTo>
                    <a:cubicBezTo>
                      <a:pt x="23" y="291"/>
                      <a:pt x="23" y="276"/>
                      <a:pt x="23" y="268"/>
                    </a:cubicBezTo>
                    <a:moveTo>
                      <a:pt x="71" y="504"/>
                    </a:moveTo>
                    <a:lnTo>
                      <a:pt x="71" y="504"/>
                    </a:lnTo>
                    <a:cubicBezTo>
                      <a:pt x="62" y="504"/>
                      <a:pt x="46" y="489"/>
                      <a:pt x="39" y="473"/>
                    </a:cubicBezTo>
                    <a:cubicBezTo>
                      <a:pt x="31" y="464"/>
                      <a:pt x="23" y="449"/>
                      <a:pt x="15" y="402"/>
                    </a:cubicBezTo>
                    <a:cubicBezTo>
                      <a:pt x="15" y="394"/>
                      <a:pt x="15" y="378"/>
                      <a:pt x="23" y="370"/>
                    </a:cubicBezTo>
                    <a:cubicBezTo>
                      <a:pt x="23" y="355"/>
                      <a:pt x="31" y="347"/>
                      <a:pt x="39" y="347"/>
                    </a:cubicBezTo>
                    <a:cubicBezTo>
                      <a:pt x="46" y="347"/>
                      <a:pt x="55" y="339"/>
                      <a:pt x="71" y="339"/>
                    </a:cubicBezTo>
                    <a:cubicBezTo>
                      <a:pt x="71" y="339"/>
                      <a:pt x="71" y="347"/>
                      <a:pt x="71" y="355"/>
                    </a:cubicBezTo>
                    <a:cubicBezTo>
                      <a:pt x="71" y="370"/>
                      <a:pt x="78" y="378"/>
                      <a:pt x="78" y="386"/>
                    </a:cubicBezTo>
                    <a:cubicBezTo>
                      <a:pt x="87" y="402"/>
                      <a:pt x="94" y="410"/>
                      <a:pt x="102" y="418"/>
                    </a:cubicBezTo>
                    <a:cubicBezTo>
                      <a:pt x="110" y="425"/>
                      <a:pt x="110" y="425"/>
                      <a:pt x="102" y="433"/>
                    </a:cubicBezTo>
                    <a:cubicBezTo>
                      <a:pt x="102" y="449"/>
                      <a:pt x="94" y="464"/>
                      <a:pt x="87" y="480"/>
                    </a:cubicBezTo>
                    <a:cubicBezTo>
                      <a:pt x="78" y="496"/>
                      <a:pt x="78" y="504"/>
                      <a:pt x="71" y="504"/>
                    </a:cubicBezTo>
                    <a:moveTo>
                      <a:pt x="235" y="449"/>
                    </a:moveTo>
                    <a:lnTo>
                      <a:pt x="235" y="449"/>
                    </a:lnTo>
                    <a:cubicBezTo>
                      <a:pt x="235" y="457"/>
                      <a:pt x="220" y="464"/>
                      <a:pt x="212" y="473"/>
                    </a:cubicBezTo>
                    <a:cubicBezTo>
                      <a:pt x="181" y="512"/>
                      <a:pt x="157" y="512"/>
                      <a:pt x="149" y="512"/>
                    </a:cubicBezTo>
                    <a:cubicBezTo>
                      <a:pt x="133" y="520"/>
                      <a:pt x="110" y="520"/>
                      <a:pt x="110" y="512"/>
                    </a:cubicBezTo>
                    <a:cubicBezTo>
                      <a:pt x="102" y="512"/>
                      <a:pt x="102" y="504"/>
                      <a:pt x="110" y="489"/>
                    </a:cubicBezTo>
                    <a:cubicBezTo>
                      <a:pt x="110" y="473"/>
                      <a:pt x="117" y="457"/>
                      <a:pt x="126" y="441"/>
                    </a:cubicBezTo>
                    <a:cubicBezTo>
                      <a:pt x="133" y="433"/>
                      <a:pt x="133" y="433"/>
                      <a:pt x="141" y="433"/>
                    </a:cubicBezTo>
                    <a:cubicBezTo>
                      <a:pt x="149" y="433"/>
                      <a:pt x="165" y="433"/>
                      <a:pt x="181" y="425"/>
                    </a:cubicBezTo>
                    <a:cubicBezTo>
                      <a:pt x="189" y="418"/>
                      <a:pt x="196" y="410"/>
                      <a:pt x="204" y="410"/>
                    </a:cubicBezTo>
                    <a:cubicBezTo>
                      <a:pt x="212" y="402"/>
                      <a:pt x="220" y="394"/>
                      <a:pt x="220" y="394"/>
                    </a:cubicBezTo>
                    <a:cubicBezTo>
                      <a:pt x="228" y="402"/>
                      <a:pt x="235" y="410"/>
                      <a:pt x="244" y="418"/>
                    </a:cubicBezTo>
                    <a:cubicBezTo>
                      <a:pt x="244" y="425"/>
                      <a:pt x="244" y="433"/>
                      <a:pt x="235" y="449"/>
                    </a:cubicBezTo>
                    <a:moveTo>
                      <a:pt x="338" y="284"/>
                    </a:moveTo>
                    <a:lnTo>
                      <a:pt x="338" y="284"/>
                    </a:lnTo>
                    <a:cubicBezTo>
                      <a:pt x="330" y="307"/>
                      <a:pt x="330" y="331"/>
                      <a:pt x="299" y="378"/>
                    </a:cubicBezTo>
                    <a:cubicBezTo>
                      <a:pt x="291" y="386"/>
                      <a:pt x="283" y="402"/>
                      <a:pt x="275" y="402"/>
                    </a:cubicBezTo>
                    <a:cubicBezTo>
                      <a:pt x="267" y="410"/>
                      <a:pt x="260" y="410"/>
                      <a:pt x="260" y="402"/>
                    </a:cubicBezTo>
                    <a:cubicBezTo>
                      <a:pt x="251" y="394"/>
                      <a:pt x="251" y="378"/>
                      <a:pt x="251" y="362"/>
                    </a:cubicBezTo>
                    <a:cubicBezTo>
                      <a:pt x="251" y="362"/>
                      <a:pt x="251" y="355"/>
                      <a:pt x="260" y="347"/>
                    </a:cubicBezTo>
                    <a:cubicBezTo>
                      <a:pt x="267" y="331"/>
                      <a:pt x="275" y="316"/>
                      <a:pt x="275" y="307"/>
                    </a:cubicBezTo>
                    <a:cubicBezTo>
                      <a:pt x="291" y="284"/>
                      <a:pt x="291" y="268"/>
                      <a:pt x="299" y="245"/>
                    </a:cubicBezTo>
                    <a:cubicBezTo>
                      <a:pt x="299" y="236"/>
                      <a:pt x="299" y="236"/>
                      <a:pt x="306" y="229"/>
                    </a:cubicBezTo>
                    <a:cubicBezTo>
                      <a:pt x="315" y="221"/>
                      <a:pt x="330" y="221"/>
                      <a:pt x="338" y="213"/>
                    </a:cubicBezTo>
                    <a:cubicBezTo>
                      <a:pt x="346" y="213"/>
                      <a:pt x="354" y="213"/>
                      <a:pt x="354" y="221"/>
                    </a:cubicBezTo>
                    <a:cubicBezTo>
                      <a:pt x="354" y="229"/>
                      <a:pt x="346" y="260"/>
                      <a:pt x="338" y="284"/>
                    </a:cubicBezTo>
                    <a:moveTo>
                      <a:pt x="338" y="189"/>
                    </a:moveTo>
                    <a:lnTo>
                      <a:pt x="338" y="189"/>
                    </a:lnTo>
                    <a:cubicBezTo>
                      <a:pt x="330" y="189"/>
                      <a:pt x="315" y="197"/>
                      <a:pt x="306" y="197"/>
                    </a:cubicBezTo>
                    <a:cubicBezTo>
                      <a:pt x="299" y="197"/>
                      <a:pt x="299" y="197"/>
                      <a:pt x="299" y="189"/>
                    </a:cubicBezTo>
                    <a:cubicBezTo>
                      <a:pt x="299" y="174"/>
                      <a:pt x="299" y="158"/>
                      <a:pt x="291" y="142"/>
                    </a:cubicBezTo>
                    <a:cubicBezTo>
                      <a:pt x="291" y="134"/>
                      <a:pt x="283" y="127"/>
                      <a:pt x="275" y="118"/>
                    </a:cubicBezTo>
                    <a:cubicBezTo>
                      <a:pt x="275" y="111"/>
                      <a:pt x="267" y="111"/>
                      <a:pt x="275" y="102"/>
                    </a:cubicBezTo>
                    <a:cubicBezTo>
                      <a:pt x="275" y="87"/>
                      <a:pt x="283" y="72"/>
                      <a:pt x="283" y="56"/>
                    </a:cubicBezTo>
                    <a:cubicBezTo>
                      <a:pt x="291" y="40"/>
                      <a:pt x="299" y="40"/>
                      <a:pt x="306" y="40"/>
                    </a:cubicBezTo>
                    <a:cubicBezTo>
                      <a:pt x="306" y="40"/>
                      <a:pt x="322" y="40"/>
                      <a:pt x="322" y="47"/>
                    </a:cubicBezTo>
                    <a:cubicBezTo>
                      <a:pt x="346" y="72"/>
                      <a:pt x="354" y="95"/>
                      <a:pt x="354" y="111"/>
                    </a:cubicBezTo>
                    <a:cubicBezTo>
                      <a:pt x="354" y="134"/>
                      <a:pt x="362" y="158"/>
                      <a:pt x="354" y="166"/>
                    </a:cubicBezTo>
                    <a:cubicBezTo>
                      <a:pt x="354" y="181"/>
                      <a:pt x="346" y="181"/>
                      <a:pt x="338" y="1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6355217" y="3348254"/>
                <a:ext cx="50302" cy="9767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200" extrusionOk="0">
                    <a:moveTo>
                      <a:pt x="16" y="194"/>
                    </a:moveTo>
                    <a:lnTo>
                      <a:pt x="16" y="194"/>
                    </a:lnTo>
                    <a:cubicBezTo>
                      <a:pt x="23" y="194"/>
                      <a:pt x="39" y="187"/>
                      <a:pt x="48" y="178"/>
                    </a:cubicBezTo>
                    <a:cubicBezTo>
                      <a:pt x="48" y="171"/>
                      <a:pt x="48" y="171"/>
                      <a:pt x="55" y="155"/>
                    </a:cubicBezTo>
                    <a:cubicBezTo>
                      <a:pt x="55" y="139"/>
                      <a:pt x="64" y="123"/>
                      <a:pt x="71" y="116"/>
                    </a:cubicBezTo>
                    <a:cubicBezTo>
                      <a:pt x="79" y="92"/>
                      <a:pt x="87" y="76"/>
                      <a:pt x="94" y="61"/>
                    </a:cubicBezTo>
                    <a:cubicBezTo>
                      <a:pt x="103" y="53"/>
                      <a:pt x="103" y="53"/>
                      <a:pt x="103" y="45"/>
                    </a:cubicBezTo>
                    <a:cubicBezTo>
                      <a:pt x="103" y="29"/>
                      <a:pt x="94" y="21"/>
                      <a:pt x="94" y="5"/>
                    </a:cubicBezTo>
                    <a:cubicBezTo>
                      <a:pt x="87" y="-2"/>
                      <a:pt x="87" y="-2"/>
                      <a:pt x="71" y="5"/>
                    </a:cubicBezTo>
                    <a:cubicBezTo>
                      <a:pt x="71" y="5"/>
                      <a:pt x="55" y="37"/>
                      <a:pt x="39" y="53"/>
                    </a:cubicBezTo>
                    <a:cubicBezTo>
                      <a:pt x="32" y="76"/>
                      <a:pt x="16" y="100"/>
                      <a:pt x="0" y="155"/>
                    </a:cubicBezTo>
                    <a:cubicBezTo>
                      <a:pt x="0" y="163"/>
                      <a:pt x="0" y="178"/>
                      <a:pt x="0" y="187"/>
                    </a:cubicBezTo>
                    <a:cubicBezTo>
                      <a:pt x="0" y="203"/>
                      <a:pt x="8" y="203"/>
                      <a:pt x="16" y="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36"/>
              <p:cNvSpPr/>
              <p:nvPr/>
            </p:nvSpPr>
            <p:spPr>
              <a:xfrm>
                <a:off x="6409914" y="3300882"/>
                <a:ext cx="68372" cy="56651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16" extrusionOk="0">
                    <a:moveTo>
                      <a:pt x="22" y="111"/>
                    </a:moveTo>
                    <a:lnTo>
                      <a:pt x="22" y="111"/>
                    </a:lnTo>
                    <a:cubicBezTo>
                      <a:pt x="22" y="118"/>
                      <a:pt x="22" y="118"/>
                      <a:pt x="30" y="111"/>
                    </a:cubicBezTo>
                    <a:cubicBezTo>
                      <a:pt x="38" y="102"/>
                      <a:pt x="54" y="95"/>
                      <a:pt x="69" y="86"/>
                    </a:cubicBezTo>
                    <a:cubicBezTo>
                      <a:pt x="77" y="86"/>
                      <a:pt x="85" y="86"/>
                      <a:pt x="93" y="79"/>
                    </a:cubicBezTo>
                    <a:cubicBezTo>
                      <a:pt x="100" y="79"/>
                      <a:pt x="109" y="86"/>
                      <a:pt x="109" y="79"/>
                    </a:cubicBezTo>
                    <a:cubicBezTo>
                      <a:pt x="116" y="63"/>
                      <a:pt x="132" y="47"/>
                      <a:pt x="132" y="40"/>
                    </a:cubicBezTo>
                    <a:cubicBezTo>
                      <a:pt x="140" y="24"/>
                      <a:pt x="140" y="16"/>
                      <a:pt x="140" y="8"/>
                    </a:cubicBezTo>
                    <a:cubicBezTo>
                      <a:pt x="132" y="8"/>
                      <a:pt x="125" y="0"/>
                      <a:pt x="116" y="0"/>
                    </a:cubicBezTo>
                    <a:cubicBezTo>
                      <a:pt x="85" y="0"/>
                      <a:pt x="61" y="8"/>
                      <a:pt x="46" y="24"/>
                    </a:cubicBezTo>
                    <a:cubicBezTo>
                      <a:pt x="38" y="31"/>
                      <a:pt x="14" y="47"/>
                      <a:pt x="6" y="47"/>
                    </a:cubicBezTo>
                    <a:cubicBezTo>
                      <a:pt x="-2" y="63"/>
                      <a:pt x="-2" y="71"/>
                      <a:pt x="6" y="79"/>
                    </a:cubicBezTo>
                    <a:cubicBezTo>
                      <a:pt x="6" y="86"/>
                      <a:pt x="14" y="102"/>
                      <a:pt x="22" y="1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6476333" y="3312602"/>
                <a:ext cx="42000" cy="76674"/>
              </a:xfrm>
              <a:custGeom>
                <a:avLst/>
                <a:gdLst/>
                <a:ahLst/>
                <a:cxnLst/>
                <a:rect l="l" t="t" r="r" b="b"/>
                <a:pathLst>
                  <a:path w="86" h="157" extrusionOk="0">
                    <a:moveTo>
                      <a:pt x="83" y="71"/>
                    </a:moveTo>
                    <a:lnTo>
                      <a:pt x="83" y="71"/>
                    </a:lnTo>
                    <a:cubicBezTo>
                      <a:pt x="83" y="55"/>
                      <a:pt x="75" y="32"/>
                      <a:pt x="51" y="7"/>
                    </a:cubicBezTo>
                    <a:cubicBezTo>
                      <a:pt x="51" y="0"/>
                      <a:pt x="35" y="0"/>
                      <a:pt x="35" y="0"/>
                    </a:cubicBezTo>
                    <a:cubicBezTo>
                      <a:pt x="28" y="0"/>
                      <a:pt x="20" y="0"/>
                      <a:pt x="12" y="16"/>
                    </a:cubicBezTo>
                    <a:cubicBezTo>
                      <a:pt x="12" y="32"/>
                      <a:pt x="4" y="47"/>
                      <a:pt x="4" y="62"/>
                    </a:cubicBezTo>
                    <a:cubicBezTo>
                      <a:pt x="-4" y="71"/>
                      <a:pt x="4" y="71"/>
                      <a:pt x="4" y="78"/>
                    </a:cubicBezTo>
                    <a:cubicBezTo>
                      <a:pt x="12" y="87"/>
                      <a:pt x="20" y="94"/>
                      <a:pt x="20" y="102"/>
                    </a:cubicBezTo>
                    <a:cubicBezTo>
                      <a:pt x="28" y="118"/>
                      <a:pt x="28" y="134"/>
                      <a:pt x="28" y="149"/>
                    </a:cubicBezTo>
                    <a:cubicBezTo>
                      <a:pt x="28" y="157"/>
                      <a:pt x="28" y="157"/>
                      <a:pt x="35" y="157"/>
                    </a:cubicBezTo>
                    <a:cubicBezTo>
                      <a:pt x="44" y="157"/>
                      <a:pt x="59" y="149"/>
                      <a:pt x="67" y="149"/>
                    </a:cubicBezTo>
                    <a:cubicBezTo>
                      <a:pt x="75" y="141"/>
                      <a:pt x="83" y="141"/>
                      <a:pt x="83" y="126"/>
                    </a:cubicBezTo>
                    <a:cubicBezTo>
                      <a:pt x="91" y="118"/>
                      <a:pt x="83" y="94"/>
                      <a:pt x="83" y="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11500" rIns="90000" bIns="11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36"/>
              <p:cNvSpPr/>
              <p:nvPr/>
            </p:nvSpPr>
            <p:spPr>
              <a:xfrm>
                <a:off x="6466565" y="3397091"/>
                <a:ext cx="50302" cy="95233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95" extrusionOk="0">
                    <a:moveTo>
                      <a:pt x="87" y="0"/>
                    </a:moveTo>
                    <a:lnTo>
                      <a:pt x="87" y="0"/>
                    </a:lnTo>
                    <a:cubicBezTo>
                      <a:pt x="79" y="8"/>
                      <a:pt x="64" y="8"/>
                      <a:pt x="55" y="16"/>
                    </a:cubicBezTo>
                    <a:cubicBezTo>
                      <a:pt x="48" y="23"/>
                      <a:pt x="48" y="23"/>
                      <a:pt x="48" y="32"/>
                    </a:cubicBezTo>
                    <a:cubicBezTo>
                      <a:pt x="40" y="55"/>
                      <a:pt x="40" y="71"/>
                      <a:pt x="24" y="94"/>
                    </a:cubicBezTo>
                    <a:cubicBezTo>
                      <a:pt x="24" y="103"/>
                      <a:pt x="16" y="118"/>
                      <a:pt x="9" y="134"/>
                    </a:cubicBezTo>
                    <a:cubicBezTo>
                      <a:pt x="0" y="142"/>
                      <a:pt x="0" y="149"/>
                      <a:pt x="0" y="149"/>
                    </a:cubicBezTo>
                    <a:cubicBezTo>
                      <a:pt x="0" y="165"/>
                      <a:pt x="0" y="181"/>
                      <a:pt x="9" y="189"/>
                    </a:cubicBezTo>
                    <a:cubicBezTo>
                      <a:pt x="9" y="197"/>
                      <a:pt x="16" y="197"/>
                      <a:pt x="24" y="189"/>
                    </a:cubicBezTo>
                    <a:cubicBezTo>
                      <a:pt x="32" y="189"/>
                      <a:pt x="40" y="173"/>
                      <a:pt x="48" y="165"/>
                    </a:cubicBezTo>
                    <a:cubicBezTo>
                      <a:pt x="79" y="118"/>
                      <a:pt x="79" y="94"/>
                      <a:pt x="87" y="71"/>
                    </a:cubicBezTo>
                    <a:cubicBezTo>
                      <a:pt x="95" y="47"/>
                      <a:pt x="103" y="16"/>
                      <a:pt x="103" y="8"/>
                    </a:cubicBezTo>
                    <a:cubicBezTo>
                      <a:pt x="103" y="0"/>
                      <a:pt x="95" y="0"/>
                      <a:pt x="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5200" rIns="90000" bIns="252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36"/>
              <p:cNvSpPr/>
              <p:nvPr/>
            </p:nvSpPr>
            <p:spPr>
              <a:xfrm>
                <a:off x="6394775" y="3485487"/>
                <a:ext cx="68372" cy="6055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24" extrusionOk="0">
                    <a:moveTo>
                      <a:pt x="116" y="0"/>
                    </a:moveTo>
                    <a:lnTo>
                      <a:pt x="116" y="0"/>
                    </a:lnTo>
                    <a:cubicBezTo>
                      <a:pt x="116" y="0"/>
                      <a:pt x="108" y="8"/>
                      <a:pt x="100" y="16"/>
                    </a:cubicBezTo>
                    <a:cubicBezTo>
                      <a:pt x="92" y="16"/>
                      <a:pt x="85" y="24"/>
                      <a:pt x="77" y="31"/>
                    </a:cubicBezTo>
                    <a:cubicBezTo>
                      <a:pt x="61" y="39"/>
                      <a:pt x="45" y="39"/>
                      <a:pt x="37" y="39"/>
                    </a:cubicBezTo>
                    <a:cubicBezTo>
                      <a:pt x="29" y="39"/>
                      <a:pt x="29" y="39"/>
                      <a:pt x="22" y="47"/>
                    </a:cubicBezTo>
                    <a:cubicBezTo>
                      <a:pt x="13" y="63"/>
                      <a:pt x="6" y="79"/>
                      <a:pt x="6" y="95"/>
                    </a:cubicBezTo>
                    <a:cubicBezTo>
                      <a:pt x="-2" y="110"/>
                      <a:pt x="-2" y="118"/>
                      <a:pt x="6" y="118"/>
                    </a:cubicBezTo>
                    <a:cubicBezTo>
                      <a:pt x="6" y="126"/>
                      <a:pt x="29" y="126"/>
                      <a:pt x="45" y="118"/>
                    </a:cubicBezTo>
                    <a:cubicBezTo>
                      <a:pt x="53" y="118"/>
                      <a:pt x="77" y="118"/>
                      <a:pt x="108" y="79"/>
                    </a:cubicBezTo>
                    <a:cubicBezTo>
                      <a:pt x="116" y="70"/>
                      <a:pt x="131" y="63"/>
                      <a:pt x="131" y="55"/>
                    </a:cubicBezTo>
                    <a:cubicBezTo>
                      <a:pt x="140" y="39"/>
                      <a:pt x="140" y="31"/>
                      <a:pt x="140" y="24"/>
                    </a:cubicBezTo>
                    <a:cubicBezTo>
                      <a:pt x="131" y="16"/>
                      <a:pt x="124" y="8"/>
                      <a:pt x="1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36"/>
              <p:cNvSpPr/>
              <p:nvPr/>
            </p:nvSpPr>
            <p:spPr>
              <a:xfrm>
                <a:off x="6351310" y="3458626"/>
                <a:ext cx="45418" cy="80581"/>
              </a:xfrm>
              <a:custGeom>
                <a:avLst/>
                <a:gdLst/>
                <a:ahLst/>
                <a:cxnLst/>
                <a:rect l="l" t="t" r="r" b="b"/>
                <a:pathLst>
                  <a:path w="93" h="165" extrusionOk="0">
                    <a:moveTo>
                      <a:pt x="87" y="79"/>
                    </a:moveTo>
                    <a:lnTo>
                      <a:pt x="87" y="79"/>
                    </a:lnTo>
                    <a:cubicBezTo>
                      <a:pt x="79" y="71"/>
                      <a:pt x="72" y="63"/>
                      <a:pt x="63" y="47"/>
                    </a:cubicBezTo>
                    <a:cubicBezTo>
                      <a:pt x="63" y="39"/>
                      <a:pt x="56" y="31"/>
                      <a:pt x="56" y="16"/>
                    </a:cubicBezTo>
                    <a:cubicBezTo>
                      <a:pt x="56" y="8"/>
                      <a:pt x="56" y="0"/>
                      <a:pt x="56" y="0"/>
                    </a:cubicBezTo>
                    <a:cubicBezTo>
                      <a:pt x="40" y="0"/>
                      <a:pt x="31" y="8"/>
                      <a:pt x="24" y="8"/>
                    </a:cubicBezTo>
                    <a:cubicBezTo>
                      <a:pt x="16" y="8"/>
                      <a:pt x="8" y="16"/>
                      <a:pt x="8" y="31"/>
                    </a:cubicBezTo>
                    <a:cubicBezTo>
                      <a:pt x="0" y="39"/>
                      <a:pt x="0" y="55"/>
                      <a:pt x="0" y="63"/>
                    </a:cubicBezTo>
                    <a:cubicBezTo>
                      <a:pt x="8" y="110"/>
                      <a:pt x="16" y="125"/>
                      <a:pt x="24" y="134"/>
                    </a:cubicBezTo>
                    <a:cubicBezTo>
                      <a:pt x="31" y="150"/>
                      <a:pt x="47" y="165"/>
                      <a:pt x="56" y="165"/>
                    </a:cubicBezTo>
                    <a:cubicBezTo>
                      <a:pt x="63" y="165"/>
                      <a:pt x="63" y="157"/>
                      <a:pt x="72" y="141"/>
                    </a:cubicBezTo>
                    <a:cubicBezTo>
                      <a:pt x="79" y="125"/>
                      <a:pt x="87" y="110"/>
                      <a:pt x="87" y="94"/>
                    </a:cubicBezTo>
                    <a:cubicBezTo>
                      <a:pt x="95" y="86"/>
                      <a:pt x="95" y="86"/>
                      <a:pt x="87" y="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14400" rIns="90000" bIns="14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36"/>
              <p:cNvSpPr/>
              <p:nvPr/>
            </p:nvSpPr>
            <p:spPr>
              <a:xfrm>
                <a:off x="5974776" y="2162972"/>
                <a:ext cx="2018433" cy="1464141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2998" extrusionOk="0">
                    <a:moveTo>
                      <a:pt x="173" y="2559"/>
                    </a:moveTo>
                    <a:lnTo>
                      <a:pt x="173" y="2559"/>
                    </a:lnTo>
                    <a:cubicBezTo>
                      <a:pt x="315" y="2306"/>
                      <a:pt x="606" y="2047"/>
                      <a:pt x="897" y="1819"/>
                    </a:cubicBezTo>
                    <a:cubicBezTo>
                      <a:pt x="1086" y="1669"/>
                      <a:pt x="1244" y="1559"/>
                      <a:pt x="1354" y="1472"/>
                    </a:cubicBezTo>
                    <a:cubicBezTo>
                      <a:pt x="1479" y="1322"/>
                      <a:pt x="1613" y="1055"/>
                      <a:pt x="1787" y="827"/>
                    </a:cubicBezTo>
                    <a:cubicBezTo>
                      <a:pt x="1850" y="732"/>
                      <a:pt x="1921" y="654"/>
                      <a:pt x="2039" y="591"/>
                    </a:cubicBezTo>
                    <a:cubicBezTo>
                      <a:pt x="2101" y="559"/>
                      <a:pt x="2558" y="292"/>
                      <a:pt x="2707" y="205"/>
                    </a:cubicBezTo>
                    <a:cubicBezTo>
                      <a:pt x="2755" y="181"/>
                      <a:pt x="2865" y="119"/>
                      <a:pt x="2889" y="103"/>
                    </a:cubicBezTo>
                    <a:lnTo>
                      <a:pt x="2889" y="103"/>
                    </a:lnTo>
                    <a:cubicBezTo>
                      <a:pt x="2889" y="103"/>
                      <a:pt x="2974" y="64"/>
                      <a:pt x="3005" y="48"/>
                    </a:cubicBezTo>
                    <a:cubicBezTo>
                      <a:pt x="3068" y="16"/>
                      <a:pt x="3123" y="0"/>
                      <a:pt x="3163" y="0"/>
                    </a:cubicBezTo>
                    <a:cubicBezTo>
                      <a:pt x="3257" y="8"/>
                      <a:pt x="3698" y="134"/>
                      <a:pt x="3769" y="126"/>
                    </a:cubicBezTo>
                    <a:cubicBezTo>
                      <a:pt x="3855" y="119"/>
                      <a:pt x="3982" y="79"/>
                      <a:pt x="4044" y="87"/>
                    </a:cubicBezTo>
                    <a:cubicBezTo>
                      <a:pt x="4107" y="95"/>
                      <a:pt x="4123" y="292"/>
                      <a:pt x="4131" y="426"/>
                    </a:cubicBezTo>
                    <a:cubicBezTo>
                      <a:pt x="4131" y="497"/>
                      <a:pt x="4139" y="591"/>
                      <a:pt x="4123" y="685"/>
                    </a:cubicBezTo>
                    <a:cubicBezTo>
                      <a:pt x="4076" y="772"/>
                      <a:pt x="3871" y="930"/>
                      <a:pt x="3769" y="1000"/>
                    </a:cubicBezTo>
                    <a:cubicBezTo>
                      <a:pt x="3761" y="709"/>
                      <a:pt x="3580" y="575"/>
                      <a:pt x="3360" y="701"/>
                    </a:cubicBezTo>
                    <a:cubicBezTo>
                      <a:pt x="3163" y="819"/>
                      <a:pt x="2998" y="1094"/>
                      <a:pt x="2950" y="1370"/>
                    </a:cubicBezTo>
                    <a:cubicBezTo>
                      <a:pt x="1275" y="2330"/>
                      <a:pt x="1275" y="2330"/>
                      <a:pt x="1275" y="2330"/>
                    </a:cubicBezTo>
                    <a:cubicBezTo>
                      <a:pt x="1228" y="2117"/>
                      <a:pt x="1062" y="2039"/>
                      <a:pt x="873" y="2149"/>
                    </a:cubicBezTo>
                    <a:cubicBezTo>
                      <a:pt x="645" y="2275"/>
                      <a:pt x="465" y="2614"/>
                      <a:pt x="456" y="2913"/>
                    </a:cubicBezTo>
                    <a:cubicBezTo>
                      <a:pt x="394" y="2952"/>
                      <a:pt x="134" y="3031"/>
                      <a:pt x="0" y="2983"/>
                    </a:cubicBezTo>
                    <a:cubicBezTo>
                      <a:pt x="0" y="2842"/>
                      <a:pt x="95" y="2700"/>
                      <a:pt x="173" y="25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36"/>
              <p:cNvSpPr/>
              <p:nvPr/>
            </p:nvSpPr>
            <p:spPr>
              <a:xfrm>
                <a:off x="6728332" y="2528275"/>
                <a:ext cx="685671" cy="676396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85" extrusionOk="0">
                    <a:moveTo>
                      <a:pt x="0" y="787"/>
                    </a:moveTo>
                    <a:lnTo>
                      <a:pt x="0" y="787"/>
                    </a:lnTo>
                    <a:cubicBezTo>
                      <a:pt x="0" y="787"/>
                      <a:pt x="15" y="858"/>
                      <a:pt x="39" y="968"/>
                    </a:cubicBezTo>
                    <a:cubicBezTo>
                      <a:pt x="39" y="991"/>
                      <a:pt x="47" y="1023"/>
                      <a:pt x="55" y="1063"/>
                    </a:cubicBezTo>
                    <a:cubicBezTo>
                      <a:pt x="70" y="1212"/>
                      <a:pt x="78" y="1385"/>
                      <a:pt x="78" y="1385"/>
                    </a:cubicBezTo>
                    <a:cubicBezTo>
                      <a:pt x="78" y="1385"/>
                      <a:pt x="724" y="1023"/>
                      <a:pt x="968" y="874"/>
                    </a:cubicBezTo>
                    <a:cubicBezTo>
                      <a:pt x="1219" y="716"/>
                      <a:pt x="1377" y="638"/>
                      <a:pt x="1377" y="638"/>
                    </a:cubicBezTo>
                    <a:cubicBezTo>
                      <a:pt x="1377" y="638"/>
                      <a:pt x="1416" y="386"/>
                      <a:pt x="1400" y="244"/>
                    </a:cubicBezTo>
                    <a:cubicBezTo>
                      <a:pt x="1391" y="102"/>
                      <a:pt x="1353" y="0"/>
                      <a:pt x="1353" y="0"/>
                    </a:cubicBezTo>
                    <a:cubicBezTo>
                      <a:pt x="0" y="787"/>
                      <a:pt x="0" y="787"/>
                      <a:pt x="0" y="7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36"/>
              <p:cNvSpPr/>
              <p:nvPr/>
            </p:nvSpPr>
            <p:spPr>
              <a:xfrm>
                <a:off x="7412052" y="2631810"/>
                <a:ext cx="341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" h="120000" extrusionOk="0">
                    <a:moveTo>
                      <a:pt x="7" y="0"/>
                    </a:moveTo>
                    <a:lnTo>
                      <a:pt x="7" y="0"/>
                    </a:ln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4F38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36"/>
              <p:cNvSpPr/>
              <p:nvPr/>
            </p:nvSpPr>
            <p:spPr>
              <a:xfrm>
                <a:off x="6747379" y="3001020"/>
                <a:ext cx="15139" cy="157744"/>
              </a:xfrm>
              <a:custGeom>
                <a:avLst/>
                <a:gdLst/>
                <a:ahLst/>
                <a:cxnLst/>
                <a:rect l="l" t="t" r="r" b="b"/>
                <a:pathLst>
                  <a:path w="31" h="323" extrusionOk="0">
                    <a:moveTo>
                      <a:pt x="31" y="323"/>
                    </a:moveTo>
                    <a:lnTo>
                      <a:pt x="31" y="323"/>
                    </a:lnTo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38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36"/>
              <p:cNvSpPr/>
              <p:nvPr/>
            </p:nvSpPr>
            <p:spPr>
              <a:xfrm>
                <a:off x="6197473" y="2482368"/>
                <a:ext cx="1617970" cy="1103233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2259" extrusionOk="0">
                    <a:moveTo>
                      <a:pt x="417" y="1495"/>
                    </a:moveTo>
                    <a:lnTo>
                      <a:pt x="417" y="1495"/>
                    </a:lnTo>
                    <a:cubicBezTo>
                      <a:pt x="606" y="1385"/>
                      <a:pt x="772" y="1463"/>
                      <a:pt x="819" y="1676"/>
                    </a:cubicBezTo>
                    <a:cubicBezTo>
                      <a:pt x="2494" y="716"/>
                      <a:pt x="2494" y="716"/>
                      <a:pt x="2494" y="716"/>
                    </a:cubicBezTo>
                    <a:cubicBezTo>
                      <a:pt x="2542" y="440"/>
                      <a:pt x="2707" y="165"/>
                      <a:pt x="2904" y="47"/>
                    </a:cubicBezTo>
                    <a:cubicBezTo>
                      <a:pt x="3124" y="-79"/>
                      <a:pt x="3305" y="55"/>
                      <a:pt x="3313" y="346"/>
                    </a:cubicBezTo>
                    <a:cubicBezTo>
                      <a:pt x="3282" y="370"/>
                      <a:pt x="3250" y="393"/>
                      <a:pt x="3250" y="393"/>
                    </a:cubicBezTo>
                    <a:cubicBezTo>
                      <a:pt x="3250" y="385"/>
                      <a:pt x="3258" y="378"/>
                      <a:pt x="3258" y="370"/>
                    </a:cubicBezTo>
                    <a:cubicBezTo>
                      <a:pt x="3258" y="126"/>
                      <a:pt x="3100" y="7"/>
                      <a:pt x="2920" y="118"/>
                    </a:cubicBezTo>
                    <a:cubicBezTo>
                      <a:pt x="2731" y="228"/>
                      <a:pt x="2581" y="511"/>
                      <a:pt x="2581" y="763"/>
                    </a:cubicBezTo>
                    <a:cubicBezTo>
                      <a:pt x="2581" y="771"/>
                      <a:pt x="2581" y="771"/>
                      <a:pt x="2581" y="779"/>
                    </a:cubicBezTo>
                    <a:cubicBezTo>
                      <a:pt x="2487" y="834"/>
                      <a:pt x="2487" y="834"/>
                      <a:pt x="2487" y="834"/>
                    </a:cubicBezTo>
                    <a:cubicBezTo>
                      <a:pt x="827" y="1778"/>
                      <a:pt x="827" y="1778"/>
                      <a:pt x="827" y="1778"/>
                    </a:cubicBezTo>
                    <a:cubicBezTo>
                      <a:pt x="772" y="1818"/>
                      <a:pt x="772" y="1818"/>
                      <a:pt x="772" y="1818"/>
                    </a:cubicBezTo>
                    <a:cubicBezTo>
                      <a:pt x="772" y="1566"/>
                      <a:pt x="615" y="1448"/>
                      <a:pt x="433" y="1558"/>
                    </a:cubicBezTo>
                    <a:cubicBezTo>
                      <a:pt x="244" y="1668"/>
                      <a:pt x="95" y="1912"/>
                      <a:pt x="95" y="2164"/>
                    </a:cubicBezTo>
                    <a:cubicBezTo>
                      <a:pt x="95" y="2164"/>
                      <a:pt x="56" y="2227"/>
                      <a:pt x="0" y="2259"/>
                    </a:cubicBezTo>
                    <a:cubicBezTo>
                      <a:pt x="9" y="1960"/>
                      <a:pt x="189" y="1621"/>
                      <a:pt x="417" y="1495"/>
                    </a:cubicBezTo>
                    <a:moveTo>
                      <a:pt x="2487" y="771"/>
                    </a:moveTo>
                    <a:lnTo>
                      <a:pt x="2487" y="771"/>
                    </a:lnTo>
                    <a:moveTo>
                      <a:pt x="827" y="1723"/>
                    </a:moveTo>
                    <a:lnTo>
                      <a:pt x="827" y="17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36"/>
              <p:cNvSpPr/>
              <p:nvPr/>
            </p:nvSpPr>
            <p:spPr>
              <a:xfrm>
                <a:off x="6724429" y="2290239"/>
                <a:ext cx="878780" cy="603336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1220" extrusionOk="0">
                    <a:moveTo>
                      <a:pt x="1330" y="55"/>
                    </a:moveTo>
                    <a:lnTo>
                      <a:pt x="1330" y="55"/>
                    </a:lnTo>
                    <a:cubicBezTo>
                      <a:pt x="1455" y="-16"/>
                      <a:pt x="1588" y="-32"/>
                      <a:pt x="1699" y="87"/>
                    </a:cubicBezTo>
                    <a:cubicBezTo>
                      <a:pt x="1722" y="118"/>
                      <a:pt x="1746" y="157"/>
                      <a:pt x="1777" y="189"/>
                    </a:cubicBezTo>
                    <a:cubicBezTo>
                      <a:pt x="0" y="1220"/>
                      <a:pt x="0" y="1220"/>
                      <a:pt x="0" y="1220"/>
                    </a:cubicBezTo>
                    <a:cubicBezTo>
                      <a:pt x="0" y="1062"/>
                      <a:pt x="0" y="1062"/>
                      <a:pt x="0" y="1062"/>
                    </a:cubicBezTo>
                    <a:cubicBezTo>
                      <a:pt x="71" y="952"/>
                      <a:pt x="149" y="818"/>
                      <a:pt x="228" y="708"/>
                    </a:cubicBezTo>
                    <a:cubicBezTo>
                      <a:pt x="480" y="551"/>
                      <a:pt x="708" y="440"/>
                      <a:pt x="944" y="291"/>
                    </a:cubicBezTo>
                    <a:cubicBezTo>
                      <a:pt x="1070" y="212"/>
                      <a:pt x="1196" y="126"/>
                      <a:pt x="1330" y="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36"/>
              <p:cNvSpPr/>
              <p:nvPr/>
            </p:nvSpPr>
            <p:spPr>
              <a:xfrm>
                <a:off x="6835774" y="2204972"/>
                <a:ext cx="818020" cy="438559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898" extrusionOk="0">
                    <a:moveTo>
                      <a:pt x="173" y="662"/>
                    </a:moveTo>
                    <a:lnTo>
                      <a:pt x="173" y="662"/>
                    </a:lnTo>
                    <a:cubicBezTo>
                      <a:pt x="283" y="575"/>
                      <a:pt x="693" y="331"/>
                      <a:pt x="1023" y="142"/>
                    </a:cubicBezTo>
                    <a:cubicBezTo>
                      <a:pt x="1203" y="40"/>
                      <a:pt x="1298" y="-7"/>
                      <a:pt x="1376" y="1"/>
                    </a:cubicBezTo>
                    <a:cubicBezTo>
                      <a:pt x="1455" y="17"/>
                      <a:pt x="1486" y="48"/>
                      <a:pt x="1534" y="119"/>
                    </a:cubicBezTo>
                    <a:cubicBezTo>
                      <a:pt x="1604" y="206"/>
                      <a:pt x="1675" y="308"/>
                      <a:pt x="1675" y="308"/>
                    </a:cubicBezTo>
                    <a:cubicBezTo>
                      <a:pt x="1549" y="379"/>
                      <a:pt x="1549" y="379"/>
                      <a:pt x="1549" y="379"/>
                    </a:cubicBezTo>
                    <a:cubicBezTo>
                      <a:pt x="1518" y="347"/>
                      <a:pt x="1494" y="308"/>
                      <a:pt x="1471" y="277"/>
                    </a:cubicBezTo>
                    <a:cubicBezTo>
                      <a:pt x="1360" y="158"/>
                      <a:pt x="1227" y="174"/>
                      <a:pt x="1102" y="245"/>
                    </a:cubicBezTo>
                    <a:cubicBezTo>
                      <a:pt x="968" y="316"/>
                      <a:pt x="842" y="402"/>
                      <a:pt x="716" y="481"/>
                    </a:cubicBezTo>
                    <a:cubicBezTo>
                      <a:pt x="480" y="630"/>
                      <a:pt x="252" y="741"/>
                      <a:pt x="0" y="898"/>
                    </a:cubicBezTo>
                    <a:cubicBezTo>
                      <a:pt x="71" y="780"/>
                      <a:pt x="142" y="694"/>
                      <a:pt x="173" y="6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36"/>
              <p:cNvSpPr/>
              <p:nvPr/>
            </p:nvSpPr>
            <p:spPr>
              <a:xfrm>
                <a:off x="7183983" y="2316810"/>
                <a:ext cx="89860" cy="31939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654" extrusionOk="0">
                    <a:moveTo>
                      <a:pt x="3" y="654"/>
                    </a:moveTo>
                    <a:lnTo>
                      <a:pt x="3" y="654"/>
                    </a:lnTo>
                    <a:cubicBezTo>
                      <a:pt x="-5" y="433"/>
                      <a:pt x="11" y="48"/>
                      <a:pt x="11" y="48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84" y="567"/>
                      <a:pt x="184" y="567"/>
                      <a:pt x="184" y="567"/>
                    </a:cubicBezTo>
                    <a:cubicBezTo>
                      <a:pt x="176" y="574"/>
                      <a:pt x="26" y="645"/>
                      <a:pt x="3" y="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36"/>
              <p:cNvSpPr/>
              <p:nvPr/>
            </p:nvSpPr>
            <p:spPr>
              <a:xfrm>
                <a:off x="6090027" y="2240139"/>
                <a:ext cx="726219" cy="60955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228" extrusionOk="0">
                    <a:moveTo>
                      <a:pt x="369" y="0"/>
                    </a:moveTo>
                    <a:lnTo>
                      <a:pt x="369" y="0"/>
                    </a:lnTo>
                    <a:cubicBezTo>
                      <a:pt x="425" y="39"/>
                      <a:pt x="535" y="118"/>
                      <a:pt x="716" y="228"/>
                    </a:cubicBezTo>
                    <a:cubicBezTo>
                      <a:pt x="1007" y="394"/>
                      <a:pt x="1463" y="614"/>
                      <a:pt x="1463" y="614"/>
                    </a:cubicBezTo>
                    <a:cubicBezTo>
                      <a:pt x="1070" y="1228"/>
                      <a:pt x="1070" y="1228"/>
                      <a:pt x="1070" y="1228"/>
                    </a:cubicBezTo>
                    <a:cubicBezTo>
                      <a:pt x="842" y="1031"/>
                      <a:pt x="157" y="622"/>
                      <a:pt x="0" y="543"/>
                    </a:cubicBezTo>
                    <a:cubicBezTo>
                      <a:pt x="47" y="448"/>
                      <a:pt x="228" y="181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36"/>
              <p:cNvSpPr/>
              <p:nvPr/>
            </p:nvSpPr>
            <p:spPr>
              <a:xfrm>
                <a:off x="6040217" y="2216693"/>
                <a:ext cx="584091" cy="661256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354" extrusionOk="0">
                    <a:moveTo>
                      <a:pt x="464" y="977"/>
                    </a:moveTo>
                    <a:lnTo>
                      <a:pt x="464" y="977"/>
                    </a:lnTo>
                    <a:cubicBezTo>
                      <a:pt x="71" y="748"/>
                      <a:pt x="0" y="654"/>
                      <a:pt x="0" y="654"/>
                    </a:cubicBezTo>
                    <a:cubicBezTo>
                      <a:pt x="440" y="0"/>
                      <a:pt x="440" y="0"/>
                      <a:pt x="440" y="0"/>
                    </a:cubicBezTo>
                    <a:cubicBezTo>
                      <a:pt x="440" y="0"/>
                      <a:pt x="456" y="16"/>
                      <a:pt x="495" y="48"/>
                    </a:cubicBezTo>
                    <a:cubicBezTo>
                      <a:pt x="354" y="229"/>
                      <a:pt x="173" y="496"/>
                      <a:pt x="126" y="591"/>
                    </a:cubicBezTo>
                    <a:cubicBezTo>
                      <a:pt x="283" y="670"/>
                      <a:pt x="968" y="1079"/>
                      <a:pt x="1196" y="1276"/>
                    </a:cubicBezTo>
                    <a:cubicBezTo>
                      <a:pt x="1149" y="1354"/>
                      <a:pt x="1149" y="1354"/>
                      <a:pt x="1149" y="1354"/>
                    </a:cubicBezTo>
                    <a:cubicBezTo>
                      <a:pt x="1149" y="1354"/>
                      <a:pt x="897" y="1221"/>
                      <a:pt x="464" y="9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36"/>
              <p:cNvSpPr/>
              <p:nvPr/>
            </p:nvSpPr>
            <p:spPr>
              <a:xfrm>
                <a:off x="6162799" y="2216693"/>
                <a:ext cx="653439" cy="346256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709" extrusionOk="0">
                    <a:moveTo>
                      <a:pt x="1315" y="709"/>
                    </a:moveTo>
                    <a:lnTo>
                      <a:pt x="1315" y="709"/>
                    </a:lnTo>
                    <a:cubicBezTo>
                      <a:pt x="1315" y="709"/>
                      <a:pt x="795" y="654"/>
                      <a:pt x="465" y="512"/>
                    </a:cubicBezTo>
                    <a:cubicBezTo>
                      <a:pt x="80" y="339"/>
                      <a:pt x="0" y="284"/>
                      <a:pt x="0" y="284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89" y="0"/>
                      <a:pt x="386" y="150"/>
                      <a:pt x="654" y="307"/>
                    </a:cubicBezTo>
                    <a:cubicBezTo>
                      <a:pt x="819" y="402"/>
                      <a:pt x="1338" y="662"/>
                      <a:pt x="1338" y="662"/>
                    </a:cubicBezTo>
                    <a:lnTo>
                      <a:pt x="1315" y="70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36"/>
              <p:cNvSpPr/>
              <p:nvPr/>
            </p:nvSpPr>
            <p:spPr>
              <a:xfrm>
                <a:off x="5952799" y="2659159"/>
                <a:ext cx="302789" cy="18558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380" extrusionOk="0">
                    <a:moveTo>
                      <a:pt x="100" y="0"/>
                    </a:moveTo>
                    <a:lnTo>
                      <a:pt x="100" y="0"/>
                    </a:lnTo>
                    <a:cubicBezTo>
                      <a:pt x="202" y="71"/>
                      <a:pt x="407" y="212"/>
                      <a:pt x="612" y="338"/>
                    </a:cubicBezTo>
                    <a:cubicBezTo>
                      <a:pt x="628" y="354"/>
                      <a:pt x="619" y="377"/>
                      <a:pt x="596" y="377"/>
                    </a:cubicBezTo>
                    <a:cubicBezTo>
                      <a:pt x="399" y="393"/>
                      <a:pt x="211" y="331"/>
                      <a:pt x="53" y="212"/>
                    </a:cubicBezTo>
                    <a:cubicBezTo>
                      <a:pt x="-89" y="102"/>
                      <a:pt x="100" y="0"/>
                      <a:pt x="1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36"/>
              <p:cNvSpPr/>
              <p:nvPr/>
            </p:nvSpPr>
            <p:spPr>
              <a:xfrm>
                <a:off x="6662402" y="2865253"/>
                <a:ext cx="84976" cy="42488"/>
              </a:xfrm>
              <a:custGeom>
                <a:avLst/>
                <a:gdLst/>
                <a:ahLst/>
                <a:cxnLst/>
                <a:rect l="l" t="t" r="r" b="b"/>
                <a:pathLst>
                  <a:path w="174" h="87" extrusionOk="0">
                    <a:moveTo>
                      <a:pt x="174" y="73"/>
                    </a:moveTo>
                    <a:lnTo>
                      <a:pt x="174" y="73"/>
                    </a:lnTo>
                    <a:cubicBezTo>
                      <a:pt x="174" y="73"/>
                      <a:pt x="48" y="97"/>
                      <a:pt x="16" y="82"/>
                    </a:cubicBezTo>
                    <a:cubicBezTo>
                      <a:pt x="-7" y="66"/>
                      <a:pt x="-7" y="11"/>
                      <a:pt x="32" y="3"/>
                    </a:cubicBezTo>
                    <a:cubicBezTo>
                      <a:pt x="64" y="-5"/>
                      <a:pt x="135" y="3"/>
                      <a:pt x="135" y="3"/>
                    </a:cubicBezTo>
                    <a:lnTo>
                      <a:pt x="174" y="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36"/>
              <p:cNvSpPr/>
              <p:nvPr/>
            </p:nvSpPr>
            <p:spPr>
              <a:xfrm>
                <a:off x="6862635" y="2920927"/>
                <a:ext cx="80581" cy="153349"/>
              </a:xfrm>
              <a:custGeom>
                <a:avLst/>
                <a:gdLst/>
                <a:ahLst/>
                <a:cxnLst/>
                <a:rect l="l" t="t" r="r" b="b"/>
                <a:pathLst>
                  <a:path w="165" h="314" extrusionOk="0">
                    <a:moveTo>
                      <a:pt x="0" y="62"/>
                    </a:moveTo>
                    <a:lnTo>
                      <a:pt x="0" y="62"/>
                    </a:lnTo>
                    <a:cubicBezTo>
                      <a:pt x="79" y="14"/>
                      <a:pt x="79" y="14"/>
                      <a:pt x="79" y="14"/>
                    </a:cubicBezTo>
                    <a:cubicBezTo>
                      <a:pt x="126" y="-9"/>
                      <a:pt x="165" y="-9"/>
                      <a:pt x="165" y="46"/>
                    </a:cubicBezTo>
                    <a:cubicBezTo>
                      <a:pt x="165" y="109"/>
                      <a:pt x="126" y="157"/>
                      <a:pt x="79" y="180"/>
                    </a:cubicBezTo>
                    <a:cubicBezTo>
                      <a:pt x="48" y="196"/>
                      <a:pt x="48" y="196"/>
                      <a:pt x="48" y="196"/>
                    </a:cubicBezTo>
                    <a:cubicBezTo>
                      <a:pt x="48" y="282"/>
                      <a:pt x="48" y="282"/>
                      <a:pt x="48" y="282"/>
                    </a:cubicBezTo>
                    <a:cubicBezTo>
                      <a:pt x="0" y="314"/>
                      <a:pt x="0" y="314"/>
                      <a:pt x="0" y="314"/>
                    </a:cubicBezTo>
                    <a:lnTo>
                      <a:pt x="0" y="62"/>
                    </a:lnTo>
                    <a:moveTo>
                      <a:pt x="71" y="141"/>
                    </a:moveTo>
                    <a:lnTo>
                      <a:pt x="71" y="141"/>
                    </a:lnTo>
                    <a:cubicBezTo>
                      <a:pt x="103" y="125"/>
                      <a:pt x="118" y="101"/>
                      <a:pt x="118" y="78"/>
                    </a:cubicBezTo>
                    <a:cubicBezTo>
                      <a:pt x="118" y="54"/>
                      <a:pt x="103" y="46"/>
                      <a:pt x="71" y="62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8" y="157"/>
                      <a:pt x="48" y="157"/>
                      <a:pt x="48" y="157"/>
                    </a:cubicBezTo>
                    <a:lnTo>
                      <a:pt x="71" y="14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36"/>
              <p:cNvSpPr/>
              <p:nvPr/>
            </p:nvSpPr>
            <p:spPr>
              <a:xfrm>
                <a:off x="6954937" y="2859881"/>
                <a:ext cx="96209" cy="141628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90" extrusionOk="0">
                    <a:moveTo>
                      <a:pt x="0" y="203"/>
                    </a:moveTo>
                    <a:lnTo>
                      <a:pt x="0" y="203"/>
                    </a:lnTo>
                    <a:cubicBezTo>
                      <a:pt x="0" y="116"/>
                      <a:pt x="39" y="53"/>
                      <a:pt x="103" y="14"/>
                    </a:cubicBezTo>
                    <a:cubicBezTo>
                      <a:pt x="158" y="-18"/>
                      <a:pt x="197" y="6"/>
                      <a:pt x="197" y="84"/>
                    </a:cubicBezTo>
                    <a:cubicBezTo>
                      <a:pt x="197" y="171"/>
                      <a:pt x="158" y="242"/>
                      <a:pt x="103" y="273"/>
                    </a:cubicBezTo>
                    <a:cubicBezTo>
                      <a:pt x="39" y="312"/>
                      <a:pt x="0" y="282"/>
                      <a:pt x="0" y="203"/>
                    </a:cubicBezTo>
                    <a:moveTo>
                      <a:pt x="149" y="116"/>
                    </a:moveTo>
                    <a:lnTo>
                      <a:pt x="149" y="116"/>
                    </a:lnTo>
                    <a:cubicBezTo>
                      <a:pt x="149" y="69"/>
                      <a:pt x="126" y="45"/>
                      <a:pt x="103" y="61"/>
                    </a:cubicBezTo>
                    <a:cubicBezTo>
                      <a:pt x="71" y="84"/>
                      <a:pt x="55" y="124"/>
                      <a:pt x="55" y="171"/>
                    </a:cubicBezTo>
                    <a:cubicBezTo>
                      <a:pt x="55" y="226"/>
                      <a:pt x="71" y="242"/>
                      <a:pt x="103" y="226"/>
                    </a:cubicBezTo>
                    <a:cubicBezTo>
                      <a:pt x="126" y="210"/>
                      <a:pt x="149" y="171"/>
                      <a:pt x="149" y="1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36"/>
              <p:cNvSpPr/>
              <p:nvPr/>
            </p:nvSpPr>
            <p:spPr>
              <a:xfrm>
                <a:off x="7070192" y="2816415"/>
                <a:ext cx="69349" cy="138698"/>
              </a:xfrm>
              <a:custGeom>
                <a:avLst/>
                <a:gdLst/>
                <a:ahLst/>
                <a:cxnLst/>
                <a:rect l="l" t="t" r="r" b="b"/>
                <a:pathLst>
                  <a:path w="142" h="284" extrusionOk="0">
                    <a:moveTo>
                      <a:pt x="0" y="32"/>
                    </a:moveTo>
                    <a:lnTo>
                      <a:pt x="55" y="0"/>
                    </a:lnTo>
                    <a:lnTo>
                      <a:pt x="55" y="205"/>
                    </a:lnTo>
                    <a:lnTo>
                      <a:pt x="142" y="158"/>
                    </a:lnTo>
                    <a:lnTo>
                      <a:pt x="142" y="205"/>
                    </a:lnTo>
                    <a:lnTo>
                      <a:pt x="0" y="284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36"/>
              <p:cNvSpPr/>
              <p:nvPr/>
            </p:nvSpPr>
            <p:spPr>
              <a:xfrm>
                <a:off x="7154681" y="2766601"/>
                <a:ext cx="26860" cy="138698"/>
              </a:xfrm>
              <a:custGeom>
                <a:avLst/>
                <a:gdLst/>
                <a:ahLst/>
                <a:cxnLst/>
                <a:rect l="l" t="t" r="r" b="b"/>
                <a:pathLst>
                  <a:path w="55" h="284" extrusionOk="0">
                    <a:moveTo>
                      <a:pt x="0" y="31"/>
                    </a:moveTo>
                    <a:lnTo>
                      <a:pt x="55" y="0"/>
                    </a:lnTo>
                    <a:lnTo>
                      <a:pt x="55" y="252"/>
                    </a:lnTo>
                    <a:lnTo>
                      <a:pt x="0" y="284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36"/>
              <p:cNvSpPr/>
              <p:nvPr/>
            </p:nvSpPr>
            <p:spPr>
              <a:xfrm>
                <a:off x="7201076" y="2718741"/>
                <a:ext cx="84488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286" extrusionOk="0">
                    <a:moveTo>
                      <a:pt x="0" y="200"/>
                    </a:moveTo>
                    <a:lnTo>
                      <a:pt x="0" y="200"/>
                    </a:lnTo>
                    <a:cubicBezTo>
                      <a:pt x="0" y="122"/>
                      <a:pt x="47" y="43"/>
                      <a:pt x="102" y="11"/>
                    </a:cubicBezTo>
                    <a:cubicBezTo>
                      <a:pt x="134" y="-4"/>
                      <a:pt x="149" y="-4"/>
                      <a:pt x="165" y="11"/>
                    </a:cubicBezTo>
                    <a:cubicBezTo>
                      <a:pt x="141" y="59"/>
                      <a:pt x="141" y="59"/>
                      <a:pt x="141" y="59"/>
                    </a:cubicBezTo>
                    <a:cubicBezTo>
                      <a:pt x="134" y="51"/>
                      <a:pt x="118" y="51"/>
                      <a:pt x="102" y="59"/>
                    </a:cubicBezTo>
                    <a:cubicBezTo>
                      <a:pt x="71" y="82"/>
                      <a:pt x="47" y="122"/>
                      <a:pt x="47" y="177"/>
                    </a:cubicBezTo>
                    <a:cubicBezTo>
                      <a:pt x="47" y="224"/>
                      <a:pt x="71" y="240"/>
                      <a:pt x="102" y="224"/>
                    </a:cubicBezTo>
                    <a:cubicBezTo>
                      <a:pt x="118" y="216"/>
                      <a:pt x="134" y="193"/>
                      <a:pt x="141" y="177"/>
                    </a:cubicBezTo>
                    <a:cubicBezTo>
                      <a:pt x="173" y="200"/>
                      <a:pt x="173" y="200"/>
                      <a:pt x="173" y="200"/>
                    </a:cubicBezTo>
                    <a:cubicBezTo>
                      <a:pt x="149" y="232"/>
                      <a:pt x="126" y="255"/>
                      <a:pt x="102" y="271"/>
                    </a:cubicBezTo>
                    <a:cubicBezTo>
                      <a:pt x="47" y="303"/>
                      <a:pt x="0" y="287"/>
                      <a:pt x="0" y="20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36"/>
              <p:cNvSpPr/>
              <p:nvPr/>
            </p:nvSpPr>
            <p:spPr>
              <a:xfrm>
                <a:off x="7301192" y="2659159"/>
                <a:ext cx="68860" cy="161651"/>
              </a:xfrm>
              <a:custGeom>
                <a:avLst/>
                <a:gdLst/>
                <a:ahLst/>
                <a:cxnLst/>
                <a:rect l="l" t="t" r="r" b="b"/>
                <a:pathLst>
                  <a:path w="141" h="331" extrusionOk="0">
                    <a:moveTo>
                      <a:pt x="0" y="78"/>
                    </a:moveTo>
                    <a:lnTo>
                      <a:pt x="133" y="0"/>
                    </a:lnTo>
                    <a:lnTo>
                      <a:pt x="133" y="47"/>
                    </a:lnTo>
                    <a:lnTo>
                      <a:pt x="46" y="102"/>
                    </a:lnTo>
                    <a:lnTo>
                      <a:pt x="46" y="149"/>
                    </a:lnTo>
                    <a:lnTo>
                      <a:pt x="125" y="110"/>
                    </a:lnTo>
                    <a:lnTo>
                      <a:pt x="125" y="157"/>
                    </a:lnTo>
                    <a:lnTo>
                      <a:pt x="46" y="197"/>
                    </a:lnTo>
                    <a:lnTo>
                      <a:pt x="46" y="260"/>
                    </a:lnTo>
                    <a:lnTo>
                      <a:pt x="141" y="204"/>
                    </a:lnTo>
                    <a:lnTo>
                      <a:pt x="141" y="251"/>
                    </a:lnTo>
                    <a:lnTo>
                      <a:pt x="0" y="331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36"/>
              <p:cNvSpPr/>
              <p:nvPr/>
            </p:nvSpPr>
            <p:spPr>
              <a:xfrm>
                <a:off x="6712705" y="2797369"/>
                <a:ext cx="180697" cy="172884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54" extrusionOk="0">
                    <a:moveTo>
                      <a:pt x="236" y="181"/>
                    </a:moveTo>
                    <a:lnTo>
                      <a:pt x="236" y="181"/>
                    </a:lnTo>
                    <a:cubicBezTo>
                      <a:pt x="166" y="110"/>
                      <a:pt x="47" y="39"/>
                      <a:pt x="0" y="23"/>
                    </a:cubicBezTo>
                    <a:cubicBezTo>
                      <a:pt x="0" y="16"/>
                      <a:pt x="8" y="16"/>
                      <a:pt x="8" y="16"/>
                    </a:cubicBezTo>
                    <a:cubicBezTo>
                      <a:pt x="47" y="-16"/>
                      <a:pt x="71" y="8"/>
                      <a:pt x="102" y="23"/>
                    </a:cubicBezTo>
                    <a:cubicBezTo>
                      <a:pt x="182" y="63"/>
                      <a:pt x="299" y="126"/>
                      <a:pt x="346" y="221"/>
                    </a:cubicBezTo>
                    <a:cubicBezTo>
                      <a:pt x="386" y="299"/>
                      <a:pt x="378" y="346"/>
                      <a:pt x="315" y="354"/>
                    </a:cubicBezTo>
                    <a:cubicBezTo>
                      <a:pt x="330" y="307"/>
                      <a:pt x="299" y="236"/>
                      <a:pt x="236" y="1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36"/>
              <p:cNvSpPr/>
              <p:nvPr/>
            </p:nvSpPr>
            <p:spPr>
              <a:xfrm>
                <a:off x="6691705" y="2808601"/>
                <a:ext cx="176302" cy="162628"/>
              </a:xfrm>
              <a:custGeom>
                <a:avLst/>
                <a:gdLst/>
                <a:ahLst/>
                <a:cxnLst/>
                <a:rect l="l" t="t" r="r" b="b"/>
                <a:pathLst>
                  <a:path w="361" h="333" extrusionOk="0">
                    <a:moveTo>
                      <a:pt x="138" y="276"/>
                    </a:moveTo>
                    <a:lnTo>
                      <a:pt x="138" y="276"/>
                    </a:lnTo>
                    <a:cubicBezTo>
                      <a:pt x="20" y="221"/>
                      <a:pt x="-12" y="142"/>
                      <a:pt x="4" y="71"/>
                    </a:cubicBezTo>
                    <a:cubicBezTo>
                      <a:pt x="11" y="48"/>
                      <a:pt x="27" y="16"/>
                      <a:pt x="43" y="0"/>
                    </a:cubicBezTo>
                    <a:cubicBezTo>
                      <a:pt x="90" y="16"/>
                      <a:pt x="209" y="87"/>
                      <a:pt x="279" y="158"/>
                    </a:cubicBezTo>
                    <a:cubicBezTo>
                      <a:pt x="342" y="213"/>
                      <a:pt x="373" y="284"/>
                      <a:pt x="358" y="331"/>
                    </a:cubicBezTo>
                    <a:cubicBezTo>
                      <a:pt x="311" y="339"/>
                      <a:pt x="240" y="323"/>
                      <a:pt x="138" y="2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36"/>
              <p:cNvSpPr/>
              <p:nvPr/>
            </p:nvSpPr>
            <p:spPr>
              <a:xfrm>
                <a:off x="7231355" y="2609345"/>
                <a:ext cx="11721" cy="1123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24" y="0"/>
                    </a:moveTo>
                    <a:lnTo>
                      <a:pt x="24" y="0"/>
                    </a:lnTo>
                    <a:cubicBezTo>
                      <a:pt x="16" y="0"/>
                      <a:pt x="9" y="7"/>
                      <a:pt x="0" y="7"/>
                    </a:cubicBezTo>
                    <a:cubicBezTo>
                      <a:pt x="0" y="16"/>
                      <a:pt x="0" y="16"/>
                      <a:pt x="0" y="23"/>
                    </a:cubicBezTo>
                    <a:cubicBezTo>
                      <a:pt x="24" y="7"/>
                      <a:pt x="24" y="7"/>
                      <a:pt x="24" y="7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3C282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36"/>
              <p:cNvSpPr/>
              <p:nvPr/>
            </p:nvSpPr>
            <p:spPr>
              <a:xfrm>
                <a:off x="7208890" y="2340252"/>
                <a:ext cx="34186" cy="27251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58" extrusionOk="0">
                    <a:moveTo>
                      <a:pt x="23" y="0"/>
                    </a:moveTo>
                    <a:lnTo>
                      <a:pt x="23" y="0"/>
                    </a:lnTo>
                    <a:cubicBezTo>
                      <a:pt x="23" y="0"/>
                      <a:pt x="7" y="7"/>
                      <a:pt x="0" y="15"/>
                    </a:cubicBezTo>
                    <a:cubicBezTo>
                      <a:pt x="0" y="54"/>
                      <a:pt x="7" y="118"/>
                      <a:pt x="7" y="180"/>
                    </a:cubicBezTo>
                    <a:cubicBezTo>
                      <a:pt x="16" y="228"/>
                      <a:pt x="31" y="401"/>
                      <a:pt x="46" y="558"/>
                    </a:cubicBezTo>
                    <a:cubicBezTo>
                      <a:pt x="55" y="558"/>
                      <a:pt x="62" y="551"/>
                      <a:pt x="70" y="551"/>
                    </a:cubicBezTo>
                    <a:cubicBezTo>
                      <a:pt x="55" y="346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3C282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36"/>
              <p:cNvSpPr/>
              <p:nvPr/>
            </p:nvSpPr>
            <p:spPr>
              <a:xfrm>
                <a:off x="7899935" y="2247949"/>
                <a:ext cx="88395" cy="120628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47" extrusionOk="0">
                    <a:moveTo>
                      <a:pt x="157" y="0"/>
                    </a:moveTo>
                    <a:lnTo>
                      <a:pt x="157" y="0"/>
                    </a:lnTo>
                    <a:cubicBezTo>
                      <a:pt x="157" y="0"/>
                      <a:pt x="71" y="86"/>
                      <a:pt x="24" y="125"/>
                    </a:cubicBezTo>
                    <a:cubicBezTo>
                      <a:pt x="-8" y="157"/>
                      <a:pt x="0" y="181"/>
                      <a:pt x="0" y="228"/>
                    </a:cubicBezTo>
                    <a:cubicBezTo>
                      <a:pt x="8" y="267"/>
                      <a:pt x="79" y="236"/>
                      <a:pt x="111" y="212"/>
                    </a:cubicBezTo>
                    <a:cubicBezTo>
                      <a:pt x="157" y="189"/>
                      <a:pt x="181" y="157"/>
                      <a:pt x="181" y="157"/>
                    </a:cubicBezTo>
                    <a:cubicBezTo>
                      <a:pt x="181" y="157"/>
                      <a:pt x="181" y="86"/>
                      <a:pt x="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3900" rIns="90000" bIns="43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6"/>
              <p:cNvSpPr/>
              <p:nvPr/>
            </p:nvSpPr>
            <p:spPr>
              <a:xfrm>
                <a:off x="7043332" y="1855786"/>
                <a:ext cx="683718" cy="338442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693" extrusionOk="0">
                    <a:moveTo>
                      <a:pt x="339" y="71"/>
                    </a:moveTo>
                    <a:lnTo>
                      <a:pt x="339" y="71"/>
                    </a:lnTo>
                    <a:cubicBezTo>
                      <a:pt x="339" y="71"/>
                      <a:pt x="701" y="267"/>
                      <a:pt x="935" y="425"/>
                    </a:cubicBezTo>
                    <a:cubicBezTo>
                      <a:pt x="1101" y="527"/>
                      <a:pt x="1400" y="693"/>
                      <a:pt x="1400" y="693"/>
                    </a:cubicBezTo>
                    <a:cubicBezTo>
                      <a:pt x="1400" y="693"/>
                      <a:pt x="1140" y="614"/>
                      <a:pt x="1030" y="598"/>
                    </a:cubicBezTo>
                    <a:cubicBezTo>
                      <a:pt x="935" y="527"/>
                      <a:pt x="0" y="0"/>
                      <a:pt x="0" y="0"/>
                    </a:cubicBezTo>
                    <a:cubicBezTo>
                      <a:pt x="0" y="0"/>
                      <a:pt x="220" y="47"/>
                      <a:pt x="339" y="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36"/>
              <p:cNvSpPr/>
              <p:nvPr/>
            </p:nvSpPr>
            <p:spPr>
              <a:xfrm>
                <a:off x="7129285" y="2663555"/>
                <a:ext cx="84000" cy="6153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26" extrusionOk="0">
                    <a:moveTo>
                      <a:pt x="92" y="14"/>
                    </a:moveTo>
                    <a:lnTo>
                      <a:pt x="92" y="14"/>
                    </a:lnTo>
                    <a:cubicBezTo>
                      <a:pt x="138" y="-1"/>
                      <a:pt x="163" y="-9"/>
                      <a:pt x="170" y="14"/>
                    </a:cubicBezTo>
                    <a:cubicBezTo>
                      <a:pt x="186" y="53"/>
                      <a:pt x="131" y="78"/>
                      <a:pt x="115" y="85"/>
                    </a:cubicBezTo>
                    <a:cubicBezTo>
                      <a:pt x="76" y="109"/>
                      <a:pt x="21" y="148"/>
                      <a:pt x="5" y="109"/>
                    </a:cubicBezTo>
                    <a:cubicBezTo>
                      <a:pt x="-19" y="62"/>
                      <a:pt x="60" y="30"/>
                      <a:pt x="92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350" rIns="90000" bIns="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36"/>
              <p:cNvSpPr/>
              <p:nvPr/>
            </p:nvSpPr>
            <p:spPr>
              <a:xfrm>
                <a:off x="7580052" y="2393973"/>
                <a:ext cx="85953" cy="60558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24" extrusionOk="0">
                    <a:moveTo>
                      <a:pt x="96" y="15"/>
                    </a:moveTo>
                    <a:lnTo>
                      <a:pt x="96" y="15"/>
                    </a:lnTo>
                    <a:cubicBezTo>
                      <a:pt x="135" y="-1"/>
                      <a:pt x="167" y="-8"/>
                      <a:pt x="175" y="15"/>
                    </a:cubicBezTo>
                    <a:cubicBezTo>
                      <a:pt x="183" y="55"/>
                      <a:pt x="135" y="79"/>
                      <a:pt x="120" y="86"/>
                    </a:cubicBezTo>
                    <a:cubicBezTo>
                      <a:pt x="73" y="110"/>
                      <a:pt x="25" y="149"/>
                      <a:pt x="2" y="102"/>
                    </a:cubicBezTo>
                    <a:cubicBezTo>
                      <a:pt x="-14" y="63"/>
                      <a:pt x="64" y="24"/>
                      <a:pt x="96" y="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36"/>
              <p:cNvSpPr/>
              <p:nvPr/>
            </p:nvSpPr>
            <p:spPr>
              <a:xfrm>
                <a:off x="6814774" y="1856274"/>
                <a:ext cx="209022" cy="110861"/>
              </a:xfrm>
              <a:custGeom>
                <a:avLst/>
                <a:gdLst/>
                <a:ahLst/>
                <a:cxnLst/>
                <a:rect l="l" t="t" r="r" b="b"/>
                <a:pathLst>
                  <a:path w="428" h="227" extrusionOk="0">
                    <a:moveTo>
                      <a:pt x="3" y="54"/>
                    </a:moveTo>
                    <a:lnTo>
                      <a:pt x="3" y="54"/>
                    </a:lnTo>
                    <a:cubicBezTo>
                      <a:pt x="3" y="38"/>
                      <a:pt x="35" y="15"/>
                      <a:pt x="43" y="15"/>
                    </a:cubicBezTo>
                    <a:cubicBezTo>
                      <a:pt x="114" y="-17"/>
                      <a:pt x="185" y="6"/>
                      <a:pt x="240" y="46"/>
                    </a:cubicBezTo>
                    <a:cubicBezTo>
                      <a:pt x="295" y="77"/>
                      <a:pt x="365" y="125"/>
                      <a:pt x="413" y="180"/>
                    </a:cubicBezTo>
                    <a:cubicBezTo>
                      <a:pt x="429" y="204"/>
                      <a:pt x="445" y="227"/>
                      <a:pt x="390" y="227"/>
                    </a:cubicBezTo>
                    <a:cubicBezTo>
                      <a:pt x="334" y="227"/>
                      <a:pt x="75" y="141"/>
                      <a:pt x="27" y="109"/>
                    </a:cubicBezTo>
                    <a:cubicBezTo>
                      <a:pt x="3" y="93"/>
                      <a:pt x="-4" y="70"/>
                      <a:pt x="3" y="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36"/>
              <p:cNvSpPr/>
              <p:nvPr/>
            </p:nvSpPr>
            <p:spPr>
              <a:xfrm>
                <a:off x="5386288" y="3016648"/>
                <a:ext cx="92302" cy="199744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09" extrusionOk="0">
                    <a:moveTo>
                      <a:pt x="88" y="0"/>
                    </a:moveTo>
                    <a:lnTo>
                      <a:pt x="88" y="0"/>
                    </a:lnTo>
                    <a:cubicBezTo>
                      <a:pt x="88" y="0"/>
                      <a:pt x="95" y="63"/>
                      <a:pt x="166" y="141"/>
                    </a:cubicBezTo>
                    <a:cubicBezTo>
                      <a:pt x="229" y="212"/>
                      <a:pt x="143" y="409"/>
                      <a:pt x="143" y="409"/>
                    </a:cubicBezTo>
                    <a:cubicBezTo>
                      <a:pt x="143" y="409"/>
                      <a:pt x="-15" y="244"/>
                      <a:pt x="1" y="165"/>
                    </a:cubicBezTo>
                    <a:cubicBezTo>
                      <a:pt x="24" y="47"/>
                      <a:pt x="88" y="0"/>
                      <a:pt x="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36"/>
              <p:cNvSpPr/>
              <p:nvPr/>
            </p:nvSpPr>
            <p:spPr>
              <a:xfrm>
                <a:off x="5372125" y="3170486"/>
                <a:ext cx="871740" cy="468838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960" extrusionOk="0">
                    <a:moveTo>
                      <a:pt x="1785" y="731"/>
                    </a:moveTo>
                    <a:lnTo>
                      <a:pt x="1785" y="731"/>
                    </a:lnTo>
                    <a:cubicBezTo>
                      <a:pt x="1777" y="810"/>
                      <a:pt x="1777" y="810"/>
                      <a:pt x="1777" y="810"/>
                    </a:cubicBezTo>
                    <a:cubicBezTo>
                      <a:pt x="1777" y="810"/>
                      <a:pt x="1517" y="975"/>
                      <a:pt x="1195" y="959"/>
                    </a:cubicBezTo>
                    <a:cubicBezTo>
                      <a:pt x="840" y="936"/>
                      <a:pt x="313" y="715"/>
                      <a:pt x="124" y="448"/>
                    </a:cubicBezTo>
                    <a:cubicBezTo>
                      <a:pt x="-56" y="189"/>
                      <a:pt x="14" y="0"/>
                      <a:pt x="14" y="0"/>
                    </a:cubicBezTo>
                    <a:cubicBezTo>
                      <a:pt x="14" y="0"/>
                      <a:pt x="-49" y="180"/>
                      <a:pt x="124" y="362"/>
                    </a:cubicBezTo>
                    <a:cubicBezTo>
                      <a:pt x="305" y="542"/>
                      <a:pt x="612" y="731"/>
                      <a:pt x="1038" y="834"/>
                    </a:cubicBezTo>
                    <a:cubicBezTo>
                      <a:pt x="1415" y="928"/>
                      <a:pt x="1785" y="731"/>
                      <a:pt x="1785" y="7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36"/>
              <p:cNvSpPr/>
              <p:nvPr/>
            </p:nvSpPr>
            <p:spPr>
              <a:xfrm>
                <a:off x="5867334" y="3370230"/>
                <a:ext cx="295464" cy="112814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31" extrusionOk="0">
                    <a:moveTo>
                      <a:pt x="605" y="149"/>
                    </a:moveTo>
                    <a:lnTo>
                      <a:pt x="605" y="149"/>
                    </a:lnTo>
                    <a:cubicBezTo>
                      <a:pt x="605" y="149"/>
                      <a:pt x="543" y="0"/>
                      <a:pt x="480" y="8"/>
                    </a:cubicBezTo>
                    <a:cubicBezTo>
                      <a:pt x="322" y="23"/>
                      <a:pt x="188" y="8"/>
                      <a:pt x="86" y="0"/>
                    </a:cubicBezTo>
                    <a:cubicBezTo>
                      <a:pt x="47" y="-8"/>
                      <a:pt x="-32" y="158"/>
                      <a:pt x="15" y="173"/>
                    </a:cubicBezTo>
                    <a:cubicBezTo>
                      <a:pt x="39" y="181"/>
                      <a:pt x="172" y="244"/>
                      <a:pt x="354" y="228"/>
                    </a:cubicBezTo>
                    <a:cubicBezTo>
                      <a:pt x="472" y="220"/>
                      <a:pt x="605" y="149"/>
                      <a:pt x="605" y="1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38150" rIns="90000" bIns="38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36"/>
              <p:cNvSpPr/>
              <p:nvPr/>
            </p:nvSpPr>
            <p:spPr>
              <a:xfrm>
                <a:off x="5494218" y="3139230"/>
                <a:ext cx="384836" cy="289117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92" extrusionOk="0">
                    <a:moveTo>
                      <a:pt x="788" y="417"/>
                    </a:moveTo>
                    <a:lnTo>
                      <a:pt x="788" y="417"/>
                    </a:lnTo>
                    <a:cubicBezTo>
                      <a:pt x="788" y="417"/>
                      <a:pt x="590" y="362"/>
                      <a:pt x="331" y="213"/>
                    </a:cubicBezTo>
                    <a:cubicBezTo>
                      <a:pt x="197" y="134"/>
                      <a:pt x="55" y="0"/>
                      <a:pt x="55" y="0"/>
                    </a:cubicBezTo>
                    <a:cubicBezTo>
                      <a:pt x="55" y="0"/>
                      <a:pt x="-78" y="198"/>
                      <a:pt x="71" y="347"/>
                    </a:cubicBezTo>
                    <a:cubicBezTo>
                      <a:pt x="229" y="489"/>
                      <a:pt x="410" y="575"/>
                      <a:pt x="544" y="591"/>
                    </a:cubicBezTo>
                    <a:cubicBezTo>
                      <a:pt x="677" y="606"/>
                      <a:pt x="788" y="417"/>
                      <a:pt x="788" y="4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36"/>
              <p:cNvSpPr/>
              <p:nvPr/>
            </p:nvSpPr>
            <p:spPr>
              <a:xfrm>
                <a:off x="5505939" y="3147044"/>
                <a:ext cx="368719" cy="219279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49" extrusionOk="0">
                    <a:moveTo>
                      <a:pt x="307" y="284"/>
                    </a:moveTo>
                    <a:lnTo>
                      <a:pt x="307" y="284"/>
                    </a:lnTo>
                    <a:cubicBezTo>
                      <a:pt x="205" y="221"/>
                      <a:pt x="78" y="134"/>
                      <a:pt x="0" y="40"/>
                    </a:cubicBezTo>
                    <a:cubicBezTo>
                      <a:pt x="8" y="24"/>
                      <a:pt x="16" y="8"/>
                      <a:pt x="16" y="0"/>
                    </a:cubicBezTo>
                    <a:cubicBezTo>
                      <a:pt x="118" y="102"/>
                      <a:pt x="205" y="182"/>
                      <a:pt x="331" y="252"/>
                    </a:cubicBezTo>
                    <a:cubicBezTo>
                      <a:pt x="456" y="315"/>
                      <a:pt x="590" y="378"/>
                      <a:pt x="755" y="417"/>
                    </a:cubicBezTo>
                    <a:cubicBezTo>
                      <a:pt x="748" y="426"/>
                      <a:pt x="739" y="441"/>
                      <a:pt x="732" y="449"/>
                    </a:cubicBezTo>
                    <a:cubicBezTo>
                      <a:pt x="582" y="410"/>
                      <a:pt x="440" y="355"/>
                      <a:pt x="307" y="2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36"/>
              <p:cNvSpPr/>
              <p:nvPr/>
            </p:nvSpPr>
            <p:spPr>
              <a:xfrm>
                <a:off x="5494218" y="3189532"/>
                <a:ext cx="350161" cy="207558"/>
              </a:xfrm>
              <a:custGeom>
                <a:avLst/>
                <a:gdLst/>
                <a:ahLst/>
                <a:cxnLst/>
                <a:rect l="l" t="t" r="r" b="b"/>
                <a:pathLst>
                  <a:path w="717" h="425" extrusionOk="0">
                    <a:moveTo>
                      <a:pt x="291" y="268"/>
                    </a:moveTo>
                    <a:lnTo>
                      <a:pt x="291" y="268"/>
                    </a:lnTo>
                    <a:cubicBezTo>
                      <a:pt x="189" y="212"/>
                      <a:pt x="79" y="134"/>
                      <a:pt x="0" y="47"/>
                    </a:cubicBezTo>
                    <a:cubicBezTo>
                      <a:pt x="0" y="24"/>
                      <a:pt x="0" y="8"/>
                      <a:pt x="8" y="0"/>
                    </a:cubicBezTo>
                    <a:cubicBezTo>
                      <a:pt x="102" y="95"/>
                      <a:pt x="189" y="173"/>
                      <a:pt x="315" y="236"/>
                    </a:cubicBezTo>
                    <a:cubicBezTo>
                      <a:pt x="425" y="299"/>
                      <a:pt x="567" y="362"/>
                      <a:pt x="717" y="401"/>
                    </a:cubicBezTo>
                    <a:cubicBezTo>
                      <a:pt x="708" y="409"/>
                      <a:pt x="701" y="417"/>
                      <a:pt x="692" y="425"/>
                    </a:cubicBezTo>
                    <a:cubicBezTo>
                      <a:pt x="551" y="393"/>
                      <a:pt x="417" y="339"/>
                      <a:pt x="291" y="26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36"/>
              <p:cNvSpPr/>
              <p:nvPr/>
            </p:nvSpPr>
            <p:spPr>
              <a:xfrm>
                <a:off x="5494218" y="3235928"/>
                <a:ext cx="318906" cy="188023"/>
              </a:xfrm>
              <a:custGeom>
                <a:avLst/>
                <a:gdLst/>
                <a:ahLst/>
                <a:cxnLst/>
                <a:rect l="l" t="t" r="r" b="b"/>
                <a:pathLst>
                  <a:path w="653" h="385" extrusionOk="0">
                    <a:moveTo>
                      <a:pt x="229" y="235"/>
                    </a:moveTo>
                    <a:lnTo>
                      <a:pt x="229" y="235"/>
                    </a:lnTo>
                    <a:cubicBezTo>
                      <a:pt x="118" y="173"/>
                      <a:pt x="86" y="141"/>
                      <a:pt x="8" y="46"/>
                    </a:cubicBezTo>
                    <a:cubicBezTo>
                      <a:pt x="8" y="31"/>
                      <a:pt x="0" y="15"/>
                      <a:pt x="0" y="0"/>
                    </a:cubicBezTo>
                    <a:cubicBezTo>
                      <a:pt x="79" y="86"/>
                      <a:pt x="150" y="157"/>
                      <a:pt x="275" y="228"/>
                    </a:cubicBezTo>
                    <a:cubicBezTo>
                      <a:pt x="386" y="283"/>
                      <a:pt x="504" y="322"/>
                      <a:pt x="653" y="362"/>
                    </a:cubicBezTo>
                    <a:cubicBezTo>
                      <a:pt x="638" y="369"/>
                      <a:pt x="638" y="377"/>
                      <a:pt x="606" y="385"/>
                    </a:cubicBezTo>
                    <a:cubicBezTo>
                      <a:pt x="464" y="353"/>
                      <a:pt x="355" y="306"/>
                      <a:pt x="229" y="23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36"/>
              <p:cNvSpPr/>
              <p:nvPr/>
            </p:nvSpPr>
            <p:spPr>
              <a:xfrm>
                <a:off x="5456125" y="3285742"/>
                <a:ext cx="284231" cy="265186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43" extrusionOk="0">
                    <a:moveTo>
                      <a:pt x="582" y="377"/>
                    </a:moveTo>
                    <a:lnTo>
                      <a:pt x="582" y="377"/>
                    </a:lnTo>
                    <a:cubicBezTo>
                      <a:pt x="582" y="377"/>
                      <a:pt x="424" y="315"/>
                      <a:pt x="299" y="228"/>
                    </a:cubicBezTo>
                    <a:cubicBezTo>
                      <a:pt x="164" y="142"/>
                      <a:pt x="31" y="0"/>
                      <a:pt x="31" y="0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3"/>
                      <a:pt x="78" y="315"/>
                      <a:pt x="291" y="425"/>
                    </a:cubicBezTo>
                    <a:cubicBezTo>
                      <a:pt x="503" y="535"/>
                      <a:pt x="551" y="543"/>
                      <a:pt x="551" y="543"/>
                    </a:cubicBezTo>
                    <a:lnTo>
                      <a:pt x="582" y="37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36"/>
              <p:cNvSpPr/>
              <p:nvPr/>
            </p:nvSpPr>
            <p:spPr>
              <a:xfrm>
                <a:off x="6032403" y="3389277"/>
                <a:ext cx="57628" cy="69349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42" extrusionOk="0">
                    <a:moveTo>
                      <a:pt x="55" y="0"/>
                    </a:moveTo>
                    <a:lnTo>
                      <a:pt x="55" y="0"/>
                    </a:lnTo>
                    <a:cubicBezTo>
                      <a:pt x="23" y="0"/>
                      <a:pt x="0" y="32"/>
                      <a:pt x="0" y="71"/>
                    </a:cubicBezTo>
                    <a:cubicBezTo>
                      <a:pt x="0" y="110"/>
                      <a:pt x="23" y="142"/>
                      <a:pt x="55" y="142"/>
                    </a:cubicBezTo>
                    <a:cubicBezTo>
                      <a:pt x="87" y="142"/>
                      <a:pt x="118" y="110"/>
                      <a:pt x="118" y="71"/>
                    </a:cubicBezTo>
                    <a:cubicBezTo>
                      <a:pt x="118" y="32"/>
                      <a:pt x="87" y="0"/>
                      <a:pt x="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6100" rIns="90000" bIns="6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36"/>
              <p:cNvSpPr/>
              <p:nvPr/>
            </p:nvSpPr>
            <p:spPr>
              <a:xfrm>
                <a:off x="5951334" y="3393184"/>
                <a:ext cx="54209" cy="65442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34" extrusionOk="0">
                    <a:moveTo>
                      <a:pt x="56" y="0"/>
                    </a:moveTo>
                    <a:lnTo>
                      <a:pt x="56" y="0"/>
                    </a:lnTo>
                    <a:cubicBezTo>
                      <a:pt x="32" y="0"/>
                      <a:pt x="0" y="31"/>
                      <a:pt x="0" y="63"/>
                    </a:cubicBezTo>
                    <a:cubicBezTo>
                      <a:pt x="0" y="102"/>
                      <a:pt x="32" y="134"/>
                      <a:pt x="56" y="134"/>
                    </a:cubicBezTo>
                    <a:cubicBezTo>
                      <a:pt x="87" y="134"/>
                      <a:pt x="111" y="102"/>
                      <a:pt x="111" y="63"/>
                    </a:cubicBezTo>
                    <a:cubicBezTo>
                      <a:pt x="111" y="31"/>
                      <a:pt x="87" y="0"/>
                      <a:pt x="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3225" rIns="90000" bIns="3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36"/>
              <p:cNvSpPr/>
              <p:nvPr/>
            </p:nvSpPr>
            <p:spPr>
              <a:xfrm>
                <a:off x="5405823" y="3078183"/>
                <a:ext cx="53721" cy="61047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25" extrusionOk="0">
                    <a:moveTo>
                      <a:pt x="55" y="0"/>
                    </a:moveTo>
                    <a:lnTo>
                      <a:pt x="55" y="0"/>
                    </a:lnTo>
                    <a:cubicBezTo>
                      <a:pt x="24" y="0"/>
                      <a:pt x="0" y="23"/>
                      <a:pt x="0" y="63"/>
                    </a:cubicBezTo>
                    <a:cubicBezTo>
                      <a:pt x="0" y="94"/>
                      <a:pt x="24" y="125"/>
                      <a:pt x="55" y="125"/>
                    </a:cubicBezTo>
                    <a:cubicBezTo>
                      <a:pt x="87" y="125"/>
                      <a:pt x="110" y="94"/>
                      <a:pt x="110" y="63"/>
                    </a:cubicBezTo>
                    <a:cubicBezTo>
                      <a:pt x="110" y="23"/>
                      <a:pt x="87" y="0"/>
                      <a:pt x="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36"/>
              <p:cNvSpPr/>
              <p:nvPr/>
            </p:nvSpPr>
            <p:spPr>
              <a:xfrm>
                <a:off x="6774239" y="2024763"/>
                <a:ext cx="392161" cy="284233"/>
              </a:xfrm>
              <a:custGeom>
                <a:avLst/>
                <a:gdLst/>
                <a:ahLst/>
                <a:cxnLst/>
                <a:rect l="l" t="t" r="r" b="b"/>
                <a:pathLst>
                  <a:path w="803" h="582" extrusionOk="0">
                    <a:moveTo>
                      <a:pt x="95" y="103"/>
                    </a:moveTo>
                    <a:lnTo>
                      <a:pt x="95" y="103"/>
                    </a:lnTo>
                    <a:cubicBezTo>
                      <a:pt x="134" y="55"/>
                      <a:pt x="189" y="32"/>
                      <a:pt x="236" y="0"/>
                    </a:cubicBezTo>
                    <a:cubicBezTo>
                      <a:pt x="803" y="331"/>
                      <a:pt x="803" y="331"/>
                      <a:pt x="803" y="331"/>
                    </a:cubicBezTo>
                    <a:cubicBezTo>
                      <a:pt x="787" y="393"/>
                      <a:pt x="787" y="393"/>
                      <a:pt x="787" y="393"/>
                    </a:cubicBezTo>
                    <a:cubicBezTo>
                      <a:pt x="543" y="582"/>
                      <a:pt x="543" y="582"/>
                      <a:pt x="543" y="582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15" y="205"/>
                      <a:pt x="47" y="142"/>
                      <a:pt x="95" y="10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36"/>
              <p:cNvSpPr/>
              <p:nvPr/>
            </p:nvSpPr>
            <p:spPr>
              <a:xfrm>
                <a:off x="6520775" y="1887530"/>
                <a:ext cx="376533" cy="279349"/>
              </a:xfrm>
              <a:custGeom>
                <a:avLst/>
                <a:gdLst/>
                <a:ahLst/>
                <a:cxnLst/>
                <a:rect l="l" t="t" r="r" b="b"/>
                <a:pathLst>
                  <a:path w="771" h="572" extrusionOk="0">
                    <a:moveTo>
                      <a:pt x="0" y="202"/>
                    </a:moveTo>
                    <a:lnTo>
                      <a:pt x="0" y="202"/>
                    </a:lnTo>
                    <a:cubicBezTo>
                      <a:pt x="0" y="171"/>
                      <a:pt x="15" y="140"/>
                      <a:pt x="39" y="124"/>
                    </a:cubicBezTo>
                    <a:cubicBezTo>
                      <a:pt x="244" y="6"/>
                      <a:pt x="244" y="6"/>
                      <a:pt x="244" y="6"/>
                    </a:cubicBezTo>
                    <a:cubicBezTo>
                      <a:pt x="259" y="-3"/>
                      <a:pt x="267" y="-3"/>
                      <a:pt x="275" y="6"/>
                    </a:cubicBezTo>
                    <a:lnTo>
                      <a:pt x="275" y="6"/>
                    </a:lnTo>
                    <a:cubicBezTo>
                      <a:pt x="771" y="289"/>
                      <a:pt x="771" y="289"/>
                      <a:pt x="771" y="289"/>
                    </a:cubicBezTo>
                    <a:cubicBezTo>
                      <a:pt x="669" y="344"/>
                      <a:pt x="598" y="455"/>
                      <a:pt x="559" y="572"/>
                    </a:cubicBezTo>
                    <a:cubicBezTo>
                      <a:pt x="15" y="266"/>
                      <a:pt x="15" y="266"/>
                      <a:pt x="15" y="266"/>
                    </a:cubicBezTo>
                    <a:cubicBezTo>
                      <a:pt x="8" y="257"/>
                      <a:pt x="8" y="257"/>
                      <a:pt x="8" y="257"/>
                    </a:cubicBezTo>
                    <a:lnTo>
                      <a:pt x="8" y="257"/>
                    </a:lnTo>
                    <a:lnTo>
                      <a:pt x="8" y="257"/>
                    </a:lnTo>
                    <a:cubicBezTo>
                      <a:pt x="8" y="250"/>
                      <a:pt x="0" y="242"/>
                      <a:pt x="0" y="226"/>
                    </a:cubicBezTo>
                    <a:lnTo>
                      <a:pt x="0" y="20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36"/>
              <p:cNvSpPr/>
              <p:nvPr/>
            </p:nvSpPr>
            <p:spPr>
              <a:xfrm>
                <a:off x="6716612" y="2000344"/>
                <a:ext cx="249557" cy="193884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97" extrusionOk="0">
                    <a:moveTo>
                      <a:pt x="0" y="199"/>
                    </a:moveTo>
                    <a:lnTo>
                      <a:pt x="0" y="199"/>
                    </a:lnTo>
                    <a:cubicBezTo>
                      <a:pt x="0" y="168"/>
                      <a:pt x="16" y="137"/>
                      <a:pt x="39" y="121"/>
                    </a:cubicBezTo>
                    <a:cubicBezTo>
                      <a:pt x="244" y="3"/>
                      <a:pt x="244" y="3"/>
                      <a:pt x="244" y="3"/>
                    </a:cubicBezTo>
                    <a:cubicBezTo>
                      <a:pt x="260" y="-5"/>
                      <a:pt x="268" y="3"/>
                      <a:pt x="276" y="3"/>
                    </a:cubicBezTo>
                    <a:lnTo>
                      <a:pt x="276" y="3"/>
                    </a:lnTo>
                    <a:cubicBezTo>
                      <a:pt x="511" y="144"/>
                      <a:pt x="511" y="144"/>
                      <a:pt x="511" y="144"/>
                    </a:cubicBezTo>
                    <a:cubicBezTo>
                      <a:pt x="511" y="144"/>
                      <a:pt x="504" y="129"/>
                      <a:pt x="488" y="144"/>
                    </a:cubicBezTo>
                    <a:cubicBezTo>
                      <a:pt x="276" y="263"/>
                      <a:pt x="276" y="263"/>
                      <a:pt x="276" y="263"/>
                    </a:cubicBezTo>
                    <a:cubicBezTo>
                      <a:pt x="260" y="278"/>
                      <a:pt x="236" y="310"/>
                      <a:pt x="236" y="341"/>
                    </a:cubicBezTo>
                    <a:cubicBezTo>
                      <a:pt x="236" y="365"/>
                      <a:pt x="236" y="365"/>
                      <a:pt x="236" y="365"/>
                    </a:cubicBezTo>
                    <a:cubicBezTo>
                      <a:pt x="236" y="381"/>
                      <a:pt x="244" y="388"/>
                      <a:pt x="252" y="397"/>
                    </a:cubicBezTo>
                    <a:lnTo>
                      <a:pt x="252" y="397"/>
                    </a:lnTo>
                    <a:lnTo>
                      <a:pt x="252" y="397"/>
                    </a:lnTo>
                    <a:cubicBezTo>
                      <a:pt x="228" y="388"/>
                      <a:pt x="16" y="263"/>
                      <a:pt x="16" y="263"/>
                    </a:cubicBezTo>
                    <a:cubicBezTo>
                      <a:pt x="8" y="263"/>
                      <a:pt x="8" y="263"/>
                      <a:pt x="8" y="263"/>
                    </a:cubicBezTo>
                    <a:lnTo>
                      <a:pt x="8" y="263"/>
                    </a:lnTo>
                    <a:lnTo>
                      <a:pt x="8" y="263"/>
                    </a:lnTo>
                    <a:cubicBezTo>
                      <a:pt x="8" y="255"/>
                      <a:pt x="0" y="247"/>
                      <a:pt x="0" y="231"/>
                    </a:cubicBezTo>
                    <a:lnTo>
                      <a:pt x="0" y="19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36"/>
              <p:cNvSpPr/>
              <p:nvPr/>
            </p:nvSpPr>
            <p:spPr>
              <a:xfrm>
                <a:off x="7032099" y="2183484"/>
                <a:ext cx="138209" cy="12893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64" extrusionOk="0">
                    <a:moveTo>
                      <a:pt x="39" y="257"/>
                    </a:moveTo>
                    <a:lnTo>
                      <a:pt x="39" y="257"/>
                    </a:lnTo>
                    <a:cubicBezTo>
                      <a:pt x="243" y="139"/>
                      <a:pt x="243" y="139"/>
                      <a:pt x="243" y="139"/>
                    </a:cubicBezTo>
                    <a:cubicBezTo>
                      <a:pt x="267" y="124"/>
                      <a:pt x="283" y="92"/>
                      <a:pt x="283" y="68"/>
                    </a:cubicBezTo>
                    <a:cubicBezTo>
                      <a:pt x="283" y="37"/>
                      <a:pt x="283" y="37"/>
                      <a:pt x="283" y="37"/>
                    </a:cubicBezTo>
                    <a:cubicBezTo>
                      <a:pt x="283" y="6"/>
                      <a:pt x="267" y="-10"/>
                      <a:pt x="243" y="6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15" y="139"/>
                      <a:pt x="0" y="171"/>
                      <a:pt x="0" y="195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0" y="257"/>
                      <a:pt x="15" y="273"/>
                      <a:pt x="39" y="25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36"/>
              <p:cNvSpPr/>
              <p:nvPr/>
            </p:nvSpPr>
            <p:spPr>
              <a:xfrm>
                <a:off x="5357963" y="2120972"/>
                <a:ext cx="167023" cy="8839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81" extrusionOk="0">
                    <a:moveTo>
                      <a:pt x="177" y="0"/>
                    </a:moveTo>
                    <a:lnTo>
                      <a:pt x="177" y="0"/>
                    </a:lnTo>
                    <a:cubicBezTo>
                      <a:pt x="271" y="0"/>
                      <a:pt x="342" y="39"/>
                      <a:pt x="342" y="86"/>
                    </a:cubicBezTo>
                    <a:cubicBezTo>
                      <a:pt x="342" y="141"/>
                      <a:pt x="271" y="181"/>
                      <a:pt x="177" y="181"/>
                    </a:cubicBezTo>
                    <a:cubicBezTo>
                      <a:pt x="114" y="181"/>
                      <a:pt x="35" y="141"/>
                      <a:pt x="4" y="102"/>
                    </a:cubicBezTo>
                    <a:cubicBezTo>
                      <a:pt x="-4" y="94"/>
                      <a:pt x="4" y="102"/>
                      <a:pt x="4" y="86"/>
                    </a:cubicBezTo>
                    <a:cubicBezTo>
                      <a:pt x="4" y="39"/>
                      <a:pt x="82" y="0"/>
                      <a:pt x="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20150" rIns="90000" bIns="20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36"/>
              <p:cNvSpPr/>
              <p:nvPr/>
            </p:nvSpPr>
            <p:spPr>
              <a:xfrm>
                <a:off x="5358939" y="2117065"/>
                <a:ext cx="166046" cy="8839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81" extrusionOk="0">
                    <a:moveTo>
                      <a:pt x="167" y="0"/>
                    </a:moveTo>
                    <a:lnTo>
                      <a:pt x="167" y="0"/>
                    </a:lnTo>
                    <a:cubicBezTo>
                      <a:pt x="261" y="0"/>
                      <a:pt x="340" y="39"/>
                      <a:pt x="340" y="87"/>
                    </a:cubicBezTo>
                    <a:cubicBezTo>
                      <a:pt x="340" y="142"/>
                      <a:pt x="261" y="181"/>
                      <a:pt x="167" y="181"/>
                    </a:cubicBezTo>
                    <a:cubicBezTo>
                      <a:pt x="104" y="181"/>
                      <a:pt x="41" y="142"/>
                      <a:pt x="10" y="118"/>
                    </a:cubicBezTo>
                    <a:cubicBezTo>
                      <a:pt x="-6" y="102"/>
                      <a:pt x="2" y="102"/>
                      <a:pt x="2" y="87"/>
                    </a:cubicBezTo>
                    <a:cubicBezTo>
                      <a:pt x="2" y="39"/>
                      <a:pt x="73" y="0"/>
                      <a:pt x="1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20150" rIns="90000" bIns="20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36"/>
              <p:cNvSpPr/>
              <p:nvPr/>
            </p:nvSpPr>
            <p:spPr>
              <a:xfrm>
                <a:off x="5324753" y="2076530"/>
                <a:ext cx="196325" cy="10304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11" extrusionOk="0">
                    <a:moveTo>
                      <a:pt x="1" y="114"/>
                    </a:moveTo>
                    <a:lnTo>
                      <a:pt x="1" y="114"/>
                    </a:lnTo>
                    <a:cubicBezTo>
                      <a:pt x="9" y="162"/>
                      <a:pt x="25" y="185"/>
                      <a:pt x="48" y="193"/>
                    </a:cubicBezTo>
                    <a:cubicBezTo>
                      <a:pt x="87" y="216"/>
                      <a:pt x="119" y="216"/>
                      <a:pt x="229" y="193"/>
                    </a:cubicBezTo>
                    <a:cubicBezTo>
                      <a:pt x="339" y="170"/>
                      <a:pt x="371" y="122"/>
                      <a:pt x="371" y="122"/>
                    </a:cubicBezTo>
                    <a:cubicBezTo>
                      <a:pt x="371" y="122"/>
                      <a:pt x="402" y="68"/>
                      <a:pt x="402" y="52"/>
                    </a:cubicBezTo>
                    <a:cubicBezTo>
                      <a:pt x="394" y="-51"/>
                      <a:pt x="-23" y="12"/>
                      <a:pt x="1" y="11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30950" rIns="90000" bIns="30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36"/>
              <p:cNvSpPr/>
              <p:nvPr/>
            </p:nvSpPr>
            <p:spPr>
              <a:xfrm>
                <a:off x="5320846" y="2058460"/>
                <a:ext cx="196325" cy="96698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98" extrusionOk="0">
                    <a:moveTo>
                      <a:pt x="190" y="2"/>
                    </a:moveTo>
                    <a:lnTo>
                      <a:pt x="190" y="2"/>
                    </a:lnTo>
                    <a:cubicBezTo>
                      <a:pt x="300" y="-6"/>
                      <a:pt x="402" y="10"/>
                      <a:pt x="402" y="65"/>
                    </a:cubicBezTo>
                    <a:cubicBezTo>
                      <a:pt x="410" y="89"/>
                      <a:pt x="355" y="57"/>
                      <a:pt x="316" y="65"/>
                    </a:cubicBezTo>
                    <a:cubicBezTo>
                      <a:pt x="300" y="73"/>
                      <a:pt x="284" y="80"/>
                      <a:pt x="245" y="120"/>
                    </a:cubicBezTo>
                    <a:cubicBezTo>
                      <a:pt x="222" y="144"/>
                      <a:pt x="182" y="167"/>
                      <a:pt x="135" y="183"/>
                    </a:cubicBezTo>
                    <a:cubicBezTo>
                      <a:pt x="33" y="222"/>
                      <a:pt x="9" y="175"/>
                      <a:pt x="1" y="120"/>
                    </a:cubicBezTo>
                    <a:cubicBezTo>
                      <a:pt x="-7" y="73"/>
                      <a:pt x="72" y="18"/>
                      <a:pt x="190" y="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26275" rIns="90000" bIns="26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36"/>
              <p:cNvSpPr/>
              <p:nvPr/>
            </p:nvSpPr>
            <p:spPr>
              <a:xfrm>
                <a:off x="5459544" y="2113158"/>
                <a:ext cx="42488" cy="42488"/>
              </a:xfrm>
              <a:custGeom>
                <a:avLst/>
                <a:gdLst/>
                <a:ahLst/>
                <a:cxnLst/>
                <a:rect l="l" t="t" r="r" b="b"/>
                <a:pathLst>
                  <a:path w="87" h="87" extrusionOk="0">
                    <a:moveTo>
                      <a:pt x="55" y="0"/>
                    </a:moveTo>
                    <a:lnTo>
                      <a:pt x="32" y="39"/>
                    </a:lnTo>
                    <a:lnTo>
                      <a:pt x="0" y="63"/>
                    </a:lnTo>
                    <a:lnTo>
                      <a:pt x="24" y="63"/>
                    </a:lnTo>
                    <a:lnTo>
                      <a:pt x="24" y="87"/>
                    </a:lnTo>
                    <a:lnTo>
                      <a:pt x="55" y="63"/>
                    </a:lnTo>
                    <a:lnTo>
                      <a:pt x="71" y="63"/>
                    </a:lnTo>
                    <a:lnTo>
                      <a:pt x="71" y="47"/>
                    </a:lnTo>
                    <a:lnTo>
                      <a:pt x="87" y="32"/>
                    </a:lnTo>
                    <a:lnTo>
                      <a:pt x="63" y="3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5" name="Google Shape;555;p36"/>
            <p:cNvGrpSpPr/>
            <p:nvPr/>
          </p:nvGrpSpPr>
          <p:grpSpPr>
            <a:xfrm>
              <a:off x="7405688" y="1903106"/>
              <a:ext cx="1200620" cy="2195638"/>
              <a:chOff x="7808007" y="2102332"/>
              <a:chExt cx="1094757" cy="2002041"/>
            </a:xfrm>
          </p:grpSpPr>
          <p:sp>
            <p:nvSpPr>
              <p:cNvPr id="556" name="Google Shape;556;p36"/>
              <p:cNvSpPr/>
              <p:nvPr/>
            </p:nvSpPr>
            <p:spPr>
              <a:xfrm>
                <a:off x="8490875" y="3753060"/>
                <a:ext cx="201482" cy="110303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73" extrusionOk="0">
                    <a:moveTo>
                      <a:pt x="188" y="7"/>
                    </a:moveTo>
                    <a:lnTo>
                      <a:pt x="188" y="7"/>
                    </a:lnTo>
                    <a:cubicBezTo>
                      <a:pt x="180" y="16"/>
                      <a:pt x="101" y="23"/>
                      <a:pt x="38" y="31"/>
                    </a:cubicBezTo>
                    <a:cubicBezTo>
                      <a:pt x="-24" y="31"/>
                      <a:pt x="-8" y="134"/>
                      <a:pt x="70" y="149"/>
                    </a:cubicBezTo>
                    <a:cubicBezTo>
                      <a:pt x="141" y="173"/>
                      <a:pt x="267" y="189"/>
                      <a:pt x="298" y="149"/>
                    </a:cubicBezTo>
                    <a:cubicBezTo>
                      <a:pt x="338" y="110"/>
                      <a:pt x="298" y="0"/>
                      <a:pt x="290" y="0"/>
                    </a:cubicBezTo>
                    <a:cubicBezTo>
                      <a:pt x="282" y="7"/>
                      <a:pt x="188" y="7"/>
                      <a:pt x="188" y="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7275" rIns="90000" bIns="17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36"/>
              <p:cNvSpPr/>
              <p:nvPr/>
            </p:nvSpPr>
            <p:spPr>
              <a:xfrm>
                <a:off x="8489600" y="3777926"/>
                <a:ext cx="204032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320" h="145" extrusionOk="0">
                    <a:moveTo>
                      <a:pt x="9" y="0"/>
                    </a:moveTo>
                    <a:lnTo>
                      <a:pt x="9" y="0"/>
                    </a:lnTo>
                    <a:cubicBezTo>
                      <a:pt x="9" y="0"/>
                      <a:pt x="25" y="16"/>
                      <a:pt x="17" y="47"/>
                    </a:cubicBezTo>
                    <a:cubicBezTo>
                      <a:pt x="17" y="71"/>
                      <a:pt x="49" y="102"/>
                      <a:pt x="88" y="110"/>
                    </a:cubicBezTo>
                    <a:cubicBezTo>
                      <a:pt x="119" y="126"/>
                      <a:pt x="213" y="118"/>
                      <a:pt x="253" y="95"/>
                    </a:cubicBezTo>
                    <a:cubicBezTo>
                      <a:pt x="292" y="79"/>
                      <a:pt x="316" y="71"/>
                      <a:pt x="316" y="71"/>
                    </a:cubicBezTo>
                    <a:cubicBezTo>
                      <a:pt x="316" y="71"/>
                      <a:pt x="332" y="102"/>
                      <a:pt x="292" y="126"/>
                    </a:cubicBezTo>
                    <a:cubicBezTo>
                      <a:pt x="253" y="150"/>
                      <a:pt x="174" y="150"/>
                      <a:pt x="111" y="134"/>
                    </a:cubicBezTo>
                    <a:cubicBezTo>
                      <a:pt x="56" y="118"/>
                      <a:pt x="17" y="110"/>
                      <a:pt x="1" y="63"/>
                    </a:cubicBezTo>
                    <a:cubicBezTo>
                      <a:pt x="-6" y="16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7200" rIns="90000" bIns="72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36"/>
              <p:cNvSpPr/>
              <p:nvPr/>
            </p:nvSpPr>
            <p:spPr>
              <a:xfrm>
                <a:off x="8535507" y="3763261"/>
                <a:ext cx="35068" cy="39531"/>
              </a:xfrm>
              <a:custGeom>
                <a:avLst/>
                <a:gdLst/>
                <a:ahLst/>
                <a:cxnLst/>
                <a:rect l="l" t="t" r="r" b="b"/>
                <a:pathLst>
                  <a:path w="55" h="62" extrusionOk="0">
                    <a:moveTo>
                      <a:pt x="31" y="7"/>
                    </a:moveTo>
                    <a:lnTo>
                      <a:pt x="31" y="7"/>
                    </a:lnTo>
                    <a:cubicBezTo>
                      <a:pt x="31" y="7"/>
                      <a:pt x="24" y="15"/>
                      <a:pt x="16" y="31"/>
                    </a:cubicBezTo>
                    <a:cubicBezTo>
                      <a:pt x="8" y="39"/>
                      <a:pt x="0" y="54"/>
                      <a:pt x="0" y="54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2"/>
                      <a:pt x="24" y="39"/>
                      <a:pt x="31" y="23"/>
                    </a:cubicBezTo>
                    <a:cubicBezTo>
                      <a:pt x="47" y="15"/>
                      <a:pt x="55" y="0"/>
                      <a:pt x="55" y="0"/>
                    </a:cubicBezTo>
                    <a:lnTo>
                      <a:pt x="31" y="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36"/>
              <p:cNvSpPr/>
              <p:nvPr/>
            </p:nvSpPr>
            <p:spPr>
              <a:xfrm>
                <a:off x="8555272" y="3767724"/>
                <a:ext cx="35068" cy="40168"/>
              </a:xfrm>
              <a:custGeom>
                <a:avLst/>
                <a:gdLst/>
                <a:ahLst/>
                <a:cxnLst/>
                <a:rect l="l" t="t" r="r" b="b"/>
                <a:pathLst>
                  <a:path w="55" h="63" extrusionOk="0">
                    <a:moveTo>
                      <a:pt x="40" y="8"/>
                    </a:moveTo>
                    <a:lnTo>
                      <a:pt x="40" y="8"/>
                    </a:lnTo>
                    <a:cubicBezTo>
                      <a:pt x="40" y="8"/>
                      <a:pt x="24" y="16"/>
                      <a:pt x="16" y="32"/>
                    </a:cubicBezTo>
                    <a:cubicBezTo>
                      <a:pt x="8" y="40"/>
                      <a:pt x="0" y="55"/>
                      <a:pt x="0" y="55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24" y="40"/>
                      <a:pt x="32" y="32"/>
                    </a:cubicBezTo>
                    <a:cubicBezTo>
                      <a:pt x="48" y="16"/>
                      <a:pt x="55" y="0"/>
                      <a:pt x="55" y="0"/>
                    </a:cubicBezTo>
                    <a:lnTo>
                      <a:pt x="40" y="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36"/>
              <p:cNvSpPr/>
              <p:nvPr/>
            </p:nvSpPr>
            <p:spPr>
              <a:xfrm>
                <a:off x="8575675" y="3787490"/>
                <a:ext cx="95002" cy="3698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5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0" y="32"/>
                      <a:pt x="47" y="48"/>
                    </a:cubicBezTo>
                    <a:cubicBezTo>
                      <a:pt x="87" y="71"/>
                      <a:pt x="149" y="48"/>
                      <a:pt x="149" y="24"/>
                    </a:cubicBezTo>
                    <a:cubicBezTo>
                      <a:pt x="142" y="-7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36"/>
              <p:cNvSpPr/>
              <p:nvPr/>
            </p:nvSpPr>
            <p:spPr>
              <a:xfrm>
                <a:off x="8671953" y="3652320"/>
                <a:ext cx="200844" cy="111578"/>
              </a:xfrm>
              <a:custGeom>
                <a:avLst/>
                <a:gdLst/>
                <a:ahLst/>
                <a:cxnLst/>
                <a:rect l="l" t="t" r="r" b="b"/>
                <a:pathLst>
                  <a:path w="315" h="175" extrusionOk="0">
                    <a:moveTo>
                      <a:pt x="187" y="8"/>
                    </a:moveTo>
                    <a:lnTo>
                      <a:pt x="187" y="8"/>
                    </a:lnTo>
                    <a:cubicBezTo>
                      <a:pt x="180" y="16"/>
                      <a:pt x="93" y="24"/>
                      <a:pt x="38" y="32"/>
                    </a:cubicBezTo>
                    <a:cubicBezTo>
                      <a:pt x="-25" y="32"/>
                      <a:pt x="-9" y="134"/>
                      <a:pt x="69" y="158"/>
                    </a:cubicBezTo>
                    <a:cubicBezTo>
                      <a:pt x="141" y="174"/>
                      <a:pt x="266" y="189"/>
                      <a:pt x="298" y="149"/>
                    </a:cubicBezTo>
                    <a:cubicBezTo>
                      <a:pt x="337" y="119"/>
                      <a:pt x="298" y="0"/>
                      <a:pt x="289" y="0"/>
                    </a:cubicBezTo>
                    <a:cubicBezTo>
                      <a:pt x="282" y="8"/>
                      <a:pt x="187" y="8"/>
                      <a:pt x="187" y="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8000" rIns="90000" bIns="18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36"/>
              <p:cNvSpPr/>
              <p:nvPr/>
            </p:nvSpPr>
            <p:spPr>
              <a:xfrm>
                <a:off x="8670040" y="3677186"/>
                <a:ext cx="204032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320" h="145" extrusionOk="0">
                    <a:moveTo>
                      <a:pt x="9" y="0"/>
                    </a:moveTo>
                    <a:lnTo>
                      <a:pt x="9" y="0"/>
                    </a:lnTo>
                    <a:cubicBezTo>
                      <a:pt x="9" y="0"/>
                      <a:pt x="25" y="16"/>
                      <a:pt x="17" y="48"/>
                    </a:cubicBezTo>
                    <a:cubicBezTo>
                      <a:pt x="17" y="80"/>
                      <a:pt x="49" y="103"/>
                      <a:pt x="88" y="119"/>
                    </a:cubicBezTo>
                    <a:cubicBezTo>
                      <a:pt x="119" y="126"/>
                      <a:pt x="214" y="119"/>
                      <a:pt x="253" y="103"/>
                    </a:cubicBezTo>
                    <a:cubicBezTo>
                      <a:pt x="292" y="80"/>
                      <a:pt x="317" y="71"/>
                      <a:pt x="317" y="71"/>
                    </a:cubicBezTo>
                    <a:cubicBezTo>
                      <a:pt x="317" y="71"/>
                      <a:pt x="332" y="103"/>
                      <a:pt x="292" y="126"/>
                    </a:cubicBezTo>
                    <a:cubicBezTo>
                      <a:pt x="253" y="150"/>
                      <a:pt x="167" y="150"/>
                      <a:pt x="112" y="135"/>
                    </a:cubicBezTo>
                    <a:cubicBezTo>
                      <a:pt x="57" y="126"/>
                      <a:pt x="9" y="119"/>
                      <a:pt x="1" y="64"/>
                    </a:cubicBezTo>
                    <a:cubicBezTo>
                      <a:pt x="-6" y="16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7200" rIns="90000" bIns="72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36"/>
              <p:cNvSpPr/>
              <p:nvPr/>
            </p:nvSpPr>
            <p:spPr>
              <a:xfrm>
                <a:off x="8715947" y="3662522"/>
                <a:ext cx="35706" cy="40168"/>
              </a:xfrm>
              <a:custGeom>
                <a:avLst/>
                <a:gdLst/>
                <a:ahLst/>
                <a:cxnLst/>
                <a:rect l="l" t="t" r="r" b="b"/>
                <a:pathLst>
                  <a:path w="56" h="63" extrusionOk="0">
                    <a:moveTo>
                      <a:pt x="31" y="8"/>
                    </a:moveTo>
                    <a:lnTo>
                      <a:pt x="31" y="8"/>
                    </a:lnTo>
                    <a:cubicBezTo>
                      <a:pt x="31" y="8"/>
                      <a:pt x="16" y="16"/>
                      <a:pt x="16" y="31"/>
                    </a:cubicBezTo>
                    <a:cubicBezTo>
                      <a:pt x="8" y="47"/>
                      <a:pt x="0" y="55"/>
                      <a:pt x="0" y="55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24" y="39"/>
                      <a:pt x="31" y="31"/>
                    </a:cubicBezTo>
                    <a:cubicBezTo>
                      <a:pt x="47" y="16"/>
                      <a:pt x="56" y="0"/>
                      <a:pt x="56" y="0"/>
                    </a:cubicBezTo>
                    <a:lnTo>
                      <a:pt x="31" y="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36"/>
              <p:cNvSpPr/>
              <p:nvPr/>
            </p:nvSpPr>
            <p:spPr>
              <a:xfrm>
                <a:off x="8735713" y="3667622"/>
                <a:ext cx="35706" cy="40168"/>
              </a:xfrm>
              <a:custGeom>
                <a:avLst/>
                <a:gdLst/>
                <a:ahLst/>
                <a:cxnLst/>
                <a:rect l="l" t="t" r="r" b="b"/>
                <a:pathLst>
                  <a:path w="56" h="63" extrusionOk="0">
                    <a:moveTo>
                      <a:pt x="32" y="8"/>
                    </a:moveTo>
                    <a:lnTo>
                      <a:pt x="32" y="8"/>
                    </a:lnTo>
                    <a:cubicBezTo>
                      <a:pt x="32" y="8"/>
                      <a:pt x="25" y="23"/>
                      <a:pt x="16" y="31"/>
                    </a:cubicBezTo>
                    <a:cubicBezTo>
                      <a:pt x="9" y="47"/>
                      <a:pt x="0" y="55"/>
                      <a:pt x="0" y="55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25" y="39"/>
                      <a:pt x="32" y="31"/>
                    </a:cubicBezTo>
                    <a:cubicBezTo>
                      <a:pt x="48" y="15"/>
                      <a:pt x="56" y="0"/>
                      <a:pt x="56" y="0"/>
                    </a:cubicBezTo>
                    <a:lnTo>
                      <a:pt x="32" y="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36"/>
              <p:cNvSpPr/>
              <p:nvPr/>
            </p:nvSpPr>
            <p:spPr>
              <a:xfrm>
                <a:off x="8756116" y="3678461"/>
                <a:ext cx="96278" cy="30604"/>
              </a:xfrm>
              <a:custGeom>
                <a:avLst/>
                <a:gdLst/>
                <a:ahLst/>
                <a:cxnLst/>
                <a:rect l="l" t="t" r="r" b="b"/>
                <a:pathLst>
                  <a:path w="151" h="48" extrusionOk="0">
                    <a:moveTo>
                      <a:pt x="0" y="14"/>
                    </a:moveTo>
                    <a:lnTo>
                      <a:pt x="0" y="14"/>
                    </a:lnTo>
                    <a:cubicBezTo>
                      <a:pt x="0" y="14"/>
                      <a:pt x="16" y="38"/>
                      <a:pt x="71" y="46"/>
                    </a:cubicBezTo>
                    <a:cubicBezTo>
                      <a:pt x="111" y="53"/>
                      <a:pt x="157" y="38"/>
                      <a:pt x="150" y="14"/>
                    </a:cubicBezTo>
                    <a:cubicBezTo>
                      <a:pt x="150" y="-17"/>
                      <a:pt x="0" y="14"/>
                      <a:pt x="0" y="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36"/>
              <p:cNvSpPr/>
              <p:nvPr/>
            </p:nvSpPr>
            <p:spPr>
              <a:xfrm>
                <a:off x="8696182" y="2102332"/>
                <a:ext cx="105842" cy="174700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74" extrusionOk="0">
                    <a:moveTo>
                      <a:pt x="103" y="274"/>
                    </a:moveTo>
                    <a:lnTo>
                      <a:pt x="103" y="274"/>
                    </a:lnTo>
                    <a:cubicBezTo>
                      <a:pt x="103" y="274"/>
                      <a:pt x="55" y="235"/>
                      <a:pt x="23" y="203"/>
                    </a:cubicBezTo>
                    <a:cubicBezTo>
                      <a:pt x="-16" y="172"/>
                      <a:pt x="0" y="141"/>
                      <a:pt x="23" y="157"/>
                    </a:cubicBezTo>
                    <a:cubicBezTo>
                      <a:pt x="39" y="172"/>
                      <a:pt x="62" y="180"/>
                      <a:pt x="62" y="164"/>
                    </a:cubicBezTo>
                    <a:cubicBezTo>
                      <a:pt x="62" y="149"/>
                      <a:pt x="47" y="125"/>
                      <a:pt x="16" y="70"/>
                    </a:cubicBezTo>
                    <a:cubicBezTo>
                      <a:pt x="-8" y="7"/>
                      <a:pt x="31" y="-25"/>
                      <a:pt x="103" y="23"/>
                    </a:cubicBezTo>
                    <a:cubicBezTo>
                      <a:pt x="173" y="78"/>
                      <a:pt x="165" y="243"/>
                      <a:pt x="165" y="243"/>
                    </a:cubicBezTo>
                    <a:lnTo>
                      <a:pt x="103" y="274"/>
                    </a:lnTo>
                    <a:close/>
                  </a:path>
                </a:pathLst>
              </a:custGeom>
              <a:solidFill>
                <a:srgbClr val="FFC8B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36"/>
              <p:cNvSpPr/>
              <p:nvPr/>
            </p:nvSpPr>
            <p:spPr>
              <a:xfrm>
                <a:off x="8740176" y="2231126"/>
                <a:ext cx="151749" cy="504971"/>
              </a:xfrm>
              <a:custGeom>
                <a:avLst/>
                <a:gdLst/>
                <a:ahLst/>
                <a:cxnLst/>
                <a:rect l="l" t="t" r="r" b="b"/>
                <a:pathLst>
                  <a:path w="238" h="792" extrusionOk="0">
                    <a:moveTo>
                      <a:pt x="2" y="33"/>
                    </a:moveTo>
                    <a:lnTo>
                      <a:pt x="2" y="33"/>
                    </a:lnTo>
                    <a:cubicBezTo>
                      <a:pt x="2" y="33"/>
                      <a:pt x="41" y="-22"/>
                      <a:pt x="96" y="10"/>
                    </a:cubicBezTo>
                    <a:cubicBezTo>
                      <a:pt x="104" y="49"/>
                      <a:pt x="136" y="238"/>
                      <a:pt x="128" y="317"/>
                    </a:cubicBezTo>
                    <a:cubicBezTo>
                      <a:pt x="151" y="364"/>
                      <a:pt x="238" y="443"/>
                      <a:pt x="238" y="537"/>
                    </a:cubicBezTo>
                    <a:cubicBezTo>
                      <a:pt x="230" y="678"/>
                      <a:pt x="182" y="836"/>
                      <a:pt x="96" y="781"/>
                    </a:cubicBezTo>
                    <a:cubicBezTo>
                      <a:pt x="41" y="742"/>
                      <a:pt x="9" y="529"/>
                      <a:pt x="25" y="340"/>
                    </a:cubicBezTo>
                    <a:cubicBezTo>
                      <a:pt x="9" y="215"/>
                      <a:pt x="-7" y="112"/>
                      <a:pt x="2" y="33"/>
                    </a:cubicBezTo>
                    <a:close/>
                  </a:path>
                </a:pathLst>
              </a:custGeom>
              <a:solidFill>
                <a:srgbClr val="FFC8B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36"/>
              <p:cNvSpPr/>
              <p:nvPr/>
            </p:nvSpPr>
            <p:spPr>
              <a:xfrm>
                <a:off x="8741451" y="2256630"/>
                <a:ext cx="160038" cy="453964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12" extrusionOk="0">
                    <a:moveTo>
                      <a:pt x="0" y="32"/>
                    </a:moveTo>
                    <a:lnTo>
                      <a:pt x="0" y="32"/>
                    </a:lnTo>
                    <a:cubicBezTo>
                      <a:pt x="0" y="32"/>
                      <a:pt x="71" y="-7"/>
                      <a:pt x="94" y="1"/>
                    </a:cubicBezTo>
                    <a:cubicBezTo>
                      <a:pt x="118" y="41"/>
                      <a:pt x="126" y="56"/>
                      <a:pt x="141" y="127"/>
                    </a:cubicBezTo>
                    <a:cubicBezTo>
                      <a:pt x="149" y="198"/>
                      <a:pt x="157" y="269"/>
                      <a:pt x="157" y="269"/>
                    </a:cubicBezTo>
                    <a:cubicBezTo>
                      <a:pt x="157" y="269"/>
                      <a:pt x="205" y="339"/>
                      <a:pt x="236" y="426"/>
                    </a:cubicBezTo>
                    <a:cubicBezTo>
                      <a:pt x="260" y="513"/>
                      <a:pt x="260" y="678"/>
                      <a:pt x="189" y="709"/>
                    </a:cubicBezTo>
                    <a:cubicBezTo>
                      <a:pt x="118" y="749"/>
                      <a:pt x="23" y="371"/>
                      <a:pt x="16" y="316"/>
                    </a:cubicBezTo>
                    <a:cubicBezTo>
                      <a:pt x="0" y="261"/>
                      <a:pt x="0" y="32"/>
                      <a:pt x="0" y="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36"/>
              <p:cNvSpPr/>
              <p:nvPr/>
            </p:nvSpPr>
            <p:spPr>
              <a:xfrm>
                <a:off x="8684067" y="2879558"/>
                <a:ext cx="218697" cy="823766"/>
              </a:xfrm>
              <a:custGeom>
                <a:avLst/>
                <a:gdLst/>
                <a:ahLst/>
                <a:cxnLst/>
                <a:rect l="l" t="t" r="r" b="b"/>
                <a:pathLst>
                  <a:path w="343" h="1292" extrusionOk="0">
                    <a:moveTo>
                      <a:pt x="27" y="212"/>
                    </a:moveTo>
                    <a:lnTo>
                      <a:pt x="27" y="212"/>
                    </a:lnTo>
                    <a:cubicBezTo>
                      <a:pt x="35" y="158"/>
                      <a:pt x="35" y="87"/>
                      <a:pt x="58" y="39"/>
                    </a:cubicBezTo>
                    <a:cubicBezTo>
                      <a:pt x="42" y="32"/>
                      <a:pt x="200" y="8"/>
                      <a:pt x="239" y="0"/>
                    </a:cubicBezTo>
                    <a:cubicBezTo>
                      <a:pt x="263" y="-8"/>
                      <a:pt x="397" y="173"/>
                      <a:pt x="318" y="283"/>
                    </a:cubicBezTo>
                    <a:cubicBezTo>
                      <a:pt x="310" y="394"/>
                      <a:pt x="295" y="511"/>
                      <a:pt x="247" y="622"/>
                    </a:cubicBezTo>
                    <a:cubicBezTo>
                      <a:pt x="255" y="661"/>
                      <a:pt x="239" y="677"/>
                      <a:pt x="263" y="748"/>
                    </a:cubicBezTo>
                    <a:cubicBezTo>
                      <a:pt x="279" y="819"/>
                      <a:pt x="295" y="984"/>
                      <a:pt x="279" y="1055"/>
                    </a:cubicBezTo>
                    <a:cubicBezTo>
                      <a:pt x="318" y="1126"/>
                      <a:pt x="302" y="1173"/>
                      <a:pt x="295" y="1236"/>
                    </a:cubicBezTo>
                    <a:cubicBezTo>
                      <a:pt x="286" y="1299"/>
                      <a:pt x="168" y="1299"/>
                      <a:pt x="97" y="1283"/>
                    </a:cubicBezTo>
                    <a:cubicBezTo>
                      <a:pt x="66" y="1267"/>
                      <a:pt x="50" y="1188"/>
                      <a:pt x="81" y="1117"/>
                    </a:cubicBezTo>
                    <a:cubicBezTo>
                      <a:pt x="74" y="1008"/>
                      <a:pt x="42" y="827"/>
                      <a:pt x="19" y="740"/>
                    </a:cubicBezTo>
                    <a:cubicBezTo>
                      <a:pt x="-13" y="638"/>
                      <a:pt x="3" y="630"/>
                      <a:pt x="11" y="559"/>
                    </a:cubicBezTo>
                    <a:cubicBezTo>
                      <a:pt x="35" y="401"/>
                      <a:pt x="27" y="244"/>
                      <a:pt x="27" y="21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36"/>
              <p:cNvSpPr/>
              <p:nvPr/>
            </p:nvSpPr>
            <p:spPr>
              <a:xfrm>
                <a:off x="8510640" y="2910162"/>
                <a:ext cx="328364" cy="900277"/>
              </a:xfrm>
              <a:custGeom>
                <a:avLst/>
                <a:gdLst/>
                <a:ahLst/>
                <a:cxnLst/>
                <a:rect l="l" t="t" r="r" b="b"/>
                <a:pathLst>
                  <a:path w="515" h="1412" extrusionOk="0">
                    <a:moveTo>
                      <a:pt x="70" y="314"/>
                    </a:moveTo>
                    <a:lnTo>
                      <a:pt x="70" y="314"/>
                    </a:lnTo>
                    <a:cubicBezTo>
                      <a:pt x="78" y="259"/>
                      <a:pt x="102" y="133"/>
                      <a:pt x="118" y="86"/>
                    </a:cubicBezTo>
                    <a:cubicBezTo>
                      <a:pt x="110" y="78"/>
                      <a:pt x="424" y="-9"/>
                      <a:pt x="424" y="0"/>
                    </a:cubicBezTo>
                    <a:cubicBezTo>
                      <a:pt x="527" y="110"/>
                      <a:pt x="551" y="267"/>
                      <a:pt x="448" y="338"/>
                    </a:cubicBezTo>
                    <a:cubicBezTo>
                      <a:pt x="448" y="338"/>
                      <a:pt x="424" y="558"/>
                      <a:pt x="259" y="708"/>
                    </a:cubicBezTo>
                    <a:cubicBezTo>
                      <a:pt x="275" y="747"/>
                      <a:pt x="259" y="857"/>
                      <a:pt x="275" y="905"/>
                    </a:cubicBezTo>
                    <a:cubicBezTo>
                      <a:pt x="283" y="983"/>
                      <a:pt x="314" y="1101"/>
                      <a:pt x="275" y="1156"/>
                    </a:cubicBezTo>
                    <a:cubicBezTo>
                      <a:pt x="314" y="1235"/>
                      <a:pt x="291" y="1313"/>
                      <a:pt x="291" y="1369"/>
                    </a:cubicBezTo>
                    <a:cubicBezTo>
                      <a:pt x="283" y="1432"/>
                      <a:pt x="94" y="1416"/>
                      <a:pt x="70" y="1385"/>
                    </a:cubicBezTo>
                    <a:cubicBezTo>
                      <a:pt x="31" y="1322"/>
                      <a:pt x="39" y="1290"/>
                      <a:pt x="63" y="1219"/>
                    </a:cubicBezTo>
                    <a:cubicBezTo>
                      <a:pt x="23" y="1140"/>
                      <a:pt x="31" y="1094"/>
                      <a:pt x="16" y="1014"/>
                    </a:cubicBezTo>
                    <a:cubicBezTo>
                      <a:pt x="-16" y="912"/>
                      <a:pt x="7" y="731"/>
                      <a:pt x="23" y="661"/>
                    </a:cubicBezTo>
                    <a:cubicBezTo>
                      <a:pt x="47" y="503"/>
                      <a:pt x="70" y="346"/>
                      <a:pt x="70" y="3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36"/>
              <p:cNvSpPr/>
              <p:nvPr/>
            </p:nvSpPr>
            <p:spPr>
              <a:xfrm>
                <a:off x="8545708" y="2473411"/>
                <a:ext cx="346217" cy="56745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890" extrusionOk="0">
                    <a:moveTo>
                      <a:pt x="196" y="79"/>
                    </a:moveTo>
                    <a:lnTo>
                      <a:pt x="196" y="79"/>
                    </a:lnTo>
                    <a:cubicBezTo>
                      <a:pt x="314" y="23"/>
                      <a:pt x="354" y="-40"/>
                      <a:pt x="433" y="31"/>
                    </a:cubicBezTo>
                    <a:cubicBezTo>
                      <a:pt x="487" y="79"/>
                      <a:pt x="496" y="259"/>
                      <a:pt x="487" y="338"/>
                    </a:cubicBezTo>
                    <a:cubicBezTo>
                      <a:pt x="480" y="393"/>
                      <a:pt x="464" y="503"/>
                      <a:pt x="472" y="606"/>
                    </a:cubicBezTo>
                    <a:cubicBezTo>
                      <a:pt x="519" y="669"/>
                      <a:pt x="535" y="724"/>
                      <a:pt x="543" y="755"/>
                    </a:cubicBezTo>
                    <a:cubicBezTo>
                      <a:pt x="503" y="802"/>
                      <a:pt x="330" y="889"/>
                      <a:pt x="228" y="889"/>
                    </a:cubicBezTo>
                    <a:cubicBezTo>
                      <a:pt x="118" y="889"/>
                      <a:pt x="55" y="897"/>
                      <a:pt x="15" y="865"/>
                    </a:cubicBezTo>
                    <a:cubicBezTo>
                      <a:pt x="15" y="779"/>
                      <a:pt x="39" y="692"/>
                      <a:pt x="31" y="645"/>
                    </a:cubicBezTo>
                    <a:cubicBezTo>
                      <a:pt x="23" y="503"/>
                      <a:pt x="0" y="393"/>
                      <a:pt x="0" y="298"/>
                    </a:cubicBezTo>
                    <a:cubicBezTo>
                      <a:pt x="-8" y="181"/>
                      <a:pt x="55" y="149"/>
                      <a:pt x="196" y="7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36"/>
              <p:cNvSpPr/>
              <p:nvPr/>
            </p:nvSpPr>
            <p:spPr>
              <a:xfrm>
                <a:off x="8631146" y="2904424"/>
                <a:ext cx="165138" cy="58021"/>
              </a:xfrm>
              <a:custGeom>
                <a:avLst/>
                <a:gdLst/>
                <a:ahLst/>
                <a:cxnLst/>
                <a:rect l="l" t="t" r="r" b="b"/>
                <a:pathLst>
                  <a:path w="259" h="91" extrusionOk="0">
                    <a:moveTo>
                      <a:pt x="259" y="0"/>
                    </a:moveTo>
                    <a:lnTo>
                      <a:pt x="259" y="0"/>
                    </a:lnTo>
                    <a:cubicBezTo>
                      <a:pt x="259" y="0"/>
                      <a:pt x="180" y="79"/>
                      <a:pt x="102" y="87"/>
                    </a:cubicBezTo>
                    <a:cubicBezTo>
                      <a:pt x="31" y="95"/>
                      <a:pt x="0" y="87"/>
                      <a:pt x="0" y="87"/>
                    </a:cubicBezTo>
                    <a:cubicBezTo>
                      <a:pt x="0" y="87"/>
                      <a:pt x="47" y="48"/>
                      <a:pt x="110" y="40"/>
                    </a:cubicBezTo>
                    <a:cubicBezTo>
                      <a:pt x="164" y="32"/>
                      <a:pt x="259" y="0"/>
                      <a:pt x="2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36"/>
              <p:cNvSpPr/>
              <p:nvPr/>
            </p:nvSpPr>
            <p:spPr>
              <a:xfrm>
                <a:off x="8274091" y="2326765"/>
                <a:ext cx="133258" cy="19127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300" extrusionOk="0">
                    <a:moveTo>
                      <a:pt x="190" y="277"/>
                    </a:moveTo>
                    <a:lnTo>
                      <a:pt x="190" y="277"/>
                    </a:lnTo>
                    <a:cubicBezTo>
                      <a:pt x="190" y="277"/>
                      <a:pt x="190" y="167"/>
                      <a:pt x="205" y="120"/>
                    </a:cubicBezTo>
                    <a:cubicBezTo>
                      <a:pt x="221" y="49"/>
                      <a:pt x="182" y="65"/>
                      <a:pt x="166" y="95"/>
                    </a:cubicBezTo>
                    <a:cubicBezTo>
                      <a:pt x="150" y="120"/>
                      <a:pt x="143" y="151"/>
                      <a:pt x="127" y="111"/>
                    </a:cubicBezTo>
                    <a:cubicBezTo>
                      <a:pt x="119" y="72"/>
                      <a:pt x="72" y="-14"/>
                      <a:pt x="24" y="1"/>
                    </a:cubicBezTo>
                    <a:cubicBezTo>
                      <a:pt x="17" y="1"/>
                      <a:pt x="9" y="1"/>
                      <a:pt x="9" y="17"/>
                    </a:cubicBezTo>
                    <a:cubicBezTo>
                      <a:pt x="1" y="25"/>
                      <a:pt x="1" y="49"/>
                      <a:pt x="1" y="72"/>
                    </a:cubicBezTo>
                    <a:cubicBezTo>
                      <a:pt x="-7" y="111"/>
                      <a:pt x="17" y="159"/>
                      <a:pt x="32" y="190"/>
                    </a:cubicBezTo>
                    <a:cubicBezTo>
                      <a:pt x="48" y="238"/>
                      <a:pt x="119" y="300"/>
                      <a:pt x="119" y="300"/>
                    </a:cubicBezTo>
                    <a:lnTo>
                      <a:pt x="190" y="277"/>
                    </a:lnTo>
                    <a:close/>
                  </a:path>
                </a:pathLst>
              </a:custGeom>
              <a:solidFill>
                <a:srgbClr val="FFC8B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6"/>
              <p:cNvSpPr/>
              <p:nvPr/>
            </p:nvSpPr>
            <p:spPr>
              <a:xfrm>
                <a:off x="8334663" y="2475962"/>
                <a:ext cx="356418" cy="329634"/>
              </a:xfrm>
              <a:custGeom>
                <a:avLst/>
                <a:gdLst/>
                <a:ahLst/>
                <a:cxnLst/>
                <a:rect l="l" t="t" r="r" b="b"/>
                <a:pathLst>
                  <a:path w="559" h="517" extrusionOk="0">
                    <a:moveTo>
                      <a:pt x="512" y="153"/>
                    </a:moveTo>
                    <a:lnTo>
                      <a:pt x="512" y="153"/>
                    </a:lnTo>
                    <a:cubicBezTo>
                      <a:pt x="481" y="114"/>
                      <a:pt x="441" y="98"/>
                      <a:pt x="386" y="137"/>
                    </a:cubicBezTo>
                    <a:cubicBezTo>
                      <a:pt x="378" y="145"/>
                      <a:pt x="354" y="169"/>
                      <a:pt x="315" y="216"/>
                    </a:cubicBezTo>
                    <a:cubicBezTo>
                      <a:pt x="221" y="248"/>
                      <a:pt x="142" y="350"/>
                      <a:pt x="142" y="350"/>
                    </a:cubicBezTo>
                    <a:cubicBezTo>
                      <a:pt x="142" y="350"/>
                      <a:pt x="103" y="130"/>
                      <a:pt x="95" y="43"/>
                    </a:cubicBezTo>
                    <a:cubicBezTo>
                      <a:pt x="39" y="-12"/>
                      <a:pt x="16" y="-12"/>
                      <a:pt x="0" y="27"/>
                    </a:cubicBezTo>
                    <a:cubicBezTo>
                      <a:pt x="8" y="98"/>
                      <a:pt x="8" y="208"/>
                      <a:pt x="0" y="334"/>
                    </a:cubicBezTo>
                    <a:cubicBezTo>
                      <a:pt x="0" y="397"/>
                      <a:pt x="24" y="436"/>
                      <a:pt x="32" y="467"/>
                    </a:cubicBezTo>
                    <a:cubicBezTo>
                      <a:pt x="48" y="499"/>
                      <a:pt x="63" y="523"/>
                      <a:pt x="126" y="515"/>
                    </a:cubicBezTo>
                    <a:cubicBezTo>
                      <a:pt x="189" y="515"/>
                      <a:pt x="346" y="492"/>
                      <a:pt x="386" y="452"/>
                    </a:cubicBezTo>
                    <a:cubicBezTo>
                      <a:pt x="410" y="483"/>
                      <a:pt x="433" y="508"/>
                      <a:pt x="472" y="499"/>
                    </a:cubicBezTo>
                    <a:cubicBezTo>
                      <a:pt x="512" y="499"/>
                      <a:pt x="559" y="428"/>
                      <a:pt x="559" y="358"/>
                    </a:cubicBezTo>
                    <a:cubicBezTo>
                      <a:pt x="559" y="279"/>
                      <a:pt x="543" y="192"/>
                      <a:pt x="512" y="153"/>
                    </a:cubicBezTo>
                    <a:close/>
                  </a:path>
                </a:pathLst>
              </a:custGeom>
              <a:solidFill>
                <a:srgbClr val="FFC8B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36"/>
              <p:cNvSpPr/>
              <p:nvPr/>
            </p:nvSpPr>
            <p:spPr>
              <a:xfrm>
                <a:off x="8546983" y="2261731"/>
                <a:ext cx="204670" cy="271613"/>
              </a:xfrm>
              <a:custGeom>
                <a:avLst/>
                <a:gdLst/>
                <a:ahLst/>
                <a:cxnLst/>
                <a:rect l="l" t="t" r="r" b="b"/>
                <a:pathLst>
                  <a:path w="321" h="426" extrusionOk="0">
                    <a:moveTo>
                      <a:pt x="139" y="324"/>
                    </a:moveTo>
                    <a:lnTo>
                      <a:pt x="139" y="324"/>
                    </a:lnTo>
                    <a:cubicBezTo>
                      <a:pt x="210" y="426"/>
                      <a:pt x="210" y="426"/>
                      <a:pt x="210" y="426"/>
                    </a:cubicBezTo>
                    <a:cubicBezTo>
                      <a:pt x="265" y="418"/>
                      <a:pt x="281" y="411"/>
                      <a:pt x="321" y="363"/>
                    </a:cubicBezTo>
                    <a:cubicBezTo>
                      <a:pt x="305" y="340"/>
                      <a:pt x="257" y="292"/>
                      <a:pt x="289" y="229"/>
                    </a:cubicBezTo>
                    <a:cubicBezTo>
                      <a:pt x="321" y="182"/>
                      <a:pt x="305" y="135"/>
                      <a:pt x="273" y="72"/>
                    </a:cubicBezTo>
                    <a:cubicBezTo>
                      <a:pt x="234" y="9"/>
                      <a:pt x="148" y="-15"/>
                      <a:pt x="77" y="9"/>
                    </a:cubicBezTo>
                    <a:cubicBezTo>
                      <a:pt x="68" y="9"/>
                      <a:pt x="21" y="24"/>
                      <a:pt x="6" y="80"/>
                    </a:cubicBezTo>
                    <a:cubicBezTo>
                      <a:pt x="-2" y="135"/>
                      <a:pt x="-10" y="277"/>
                      <a:pt x="29" y="316"/>
                    </a:cubicBezTo>
                    <a:cubicBezTo>
                      <a:pt x="61" y="340"/>
                      <a:pt x="108" y="324"/>
                      <a:pt x="139" y="324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36"/>
              <p:cNvSpPr/>
              <p:nvPr/>
            </p:nvSpPr>
            <p:spPr>
              <a:xfrm>
                <a:off x="8543158" y="2220287"/>
                <a:ext cx="212958" cy="313057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91" extrusionOk="0">
                    <a:moveTo>
                      <a:pt x="43" y="34"/>
                    </a:moveTo>
                    <a:lnTo>
                      <a:pt x="43" y="34"/>
                    </a:lnTo>
                    <a:cubicBezTo>
                      <a:pt x="43" y="34"/>
                      <a:pt x="67" y="-13"/>
                      <a:pt x="161" y="3"/>
                    </a:cubicBezTo>
                    <a:cubicBezTo>
                      <a:pt x="263" y="11"/>
                      <a:pt x="327" y="50"/>
                      <a:pt x="334" y="113"/>
                    </a:cubicBezTo>
                    <a:cubicBezTo>
                      <a:pt x="334" y="184"/>
                      <a:pt x="295" y="310"/>
                      <a:pt x="295" y="334"/>
                    </a:cubicBezTo>
                    <a:cubicBezTo>
                      <a:pt x="311" y="381"/>
                      <a:pt x="334" y="412"/>
                      <a:pt x="334" y="412"/>
                    </a:cubicBezTo>
                    <a:cubicBezTo>
                      <a:pt x="334" y="412"/>
                      <a:pt x="279" y="476"/>
                      <a:pt x="256" y="483"/>
                    </a:cubicBezTo>
                    <a:cubicBezTo>
                      <a:pt x="232" y="491"/>
                      <a:pt x="138" y="491"/>
                      <a:pt x="138" y="491"/>
                    </a:cubicBezTo>
                    <a:cubicBezTo>
                      <a:pt x="138" y="491"/>
                      <a:pt x="138" y="444"/>
                      <a:pt x="129" y="412"/>
                    </a:cubicBezTo>
                    <a:cubicBezTo>
                      <a:pt x="83" y="428"/>
                      <a:pt x="35" y="420"/>
                      <a:pt x="12" y="365"/>
                    </a:cubicBezTo>
                    <a:cubicBezTo>
                      <a:pt x="-4" y="302"/>
                      <a:pt x="4" y="262"/>
                      <a:pt x="4" y="262"/>
                    </a:cubicBezTo>
                    <a:cubicBezTo>
                      <a:pt x="4" y="262"/>
                      <a:pt x="35" y="294"/>
                      <a:pt x="67" y="262"/>
                    </a:cubicBezTo>
                    <a:cubicBezTo>
                      <a:pt x="98" y="232"/>
                      <a:pt x="4" y="168"/>
                      <a:pt x="4" y="168"/>
                    </a:cubicBezTo>
                    <a:cubicBezTo>
                      <a:pt x="4" y="168"/>
                      <a:pt x="-20" y="66"/>
                      <a:pt x="43" y="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36"/>
              <p:cNvSpPr/>
              <p:nvPr/>
            </p:nvSpPr>
            <p:spPr>
              <a:xfrm>
                <a:off x="8321911" y="2516768"/>
                <a:ext cx="380647" cy="317520"/>
              </a:xfrm>
              <a:custGeom>
                <a:avLst/>
                <a:gdLst/>
                <a:ahLst/>
                <a:cxnLst/>
                <a:rect l="l" t="t" r="r" b="b"/>
                <a:pathLst>
                  <a:path w="597" h="498" extrusionOk="0">
                    <a:moveTo>
                      <a:pt x="123" y="11"/>
                    </a:moveTo>
                    <a:lnTo>
                      <a:pt x="123" y="11"/>
                    </a:lnTo>
                    <a:cubicBezTo>
                      <a:pt x="59" y="-21"/>
                      <a:pt x="4" y="26"/>
                      <a:pt x="4" y="26"/>
                    </a:cubicBezTo>
                    <a:cubicBezTo>
                      <a:pt x="4" y="26"/>
                      <a:pt x="-12" y="191"/>
                      <a:pt x="20" y="341"/>
                    </a:cubicBezTo>
                    <a:cubicBezTo>
                      <a:pt x="36" y="428"/>
                      <a:pt x="68" y="459"/>
                      <a:pt x="91" y="483"/>
                    </a:cubicBezTo>
                    <a:cubicBezTo>
                      <a:pt x="107" y="498"/>
                      <a:pt x="138" y="498"/>
                      <a:pt x="170" y="498"/>
                    </a:cubicBezTo>
                    <a:cubicBezTo>
                      <a:pt x="209" y="498"/>
                      <a:pt x="296" y="498"/>
                      <a:pt x="335" y="483"/>
                    </a:cubicBezTo>
                    <a:cubicBezTo>
                      <a:pt x="398" y="467"/>
                      <a:pt x="398" y="451"/>
                      <a:pt x="398" y="451"/>
                    </a:cubicBezTo>
                    <a:cubicBezTo>
                      <a:pt x="398" y="451"/>
                      <a:pt x="469" y="546"/>
                      <a:pt x="555" y="435"/>
                    </a:cubicBezTo>
                    <a:cubicBezTo>
                      <a:pt x="642" y="325"/>
                      <a:pt x="579" y="66"/>
                      <a:pt x="501" y="34"/>
                    </a:cubicBezTo>
                    <a:cubicBezTo>
                      <a:pt x="421" y="2"/>
                      <a:pt x="327" y="128"/>
                      <a:pt x="327" y="128"/>
                    </a:cubicBezTo>
                    <a:cubicBezTo>
                      <a:pt x="186" y="246"/>
                      <a:pt x="186" y="246"/>
                      <a:pt x="186" y="246"/>
                    </a:cubicBezTo>
                    <a:cubicBezTo>
                      <a:pt x="186" y="246"/>
                      <a:pt x="162" y="81"/>
                      <a:pt x="123" y="1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36"/>
              <p:cNvSpPr/>
              <p:nvPr/>
            </p:nvSpPr>
            <p:spPr>
              <a:xfrm>
                <a:off x="8615844" y="2447270"/>
                <a:ext cx="207220" cy="162585"/>
              </a:xfrm>
              <a:custGeom>
                <a:avLst/>
                <a:gdLst/>
                <a:ahLst/>
                <a:cxnLst/>
                <a:rect l="l" t="t" r="r" b="b"/>
                <a:pathLst>
                  <a:path w="325" h="255" extrusionOk="0">
                    <a:moveTo>
                      <a:pt x="0" y="151"/>
                    </a:moveTo>
                    <a:lnTo>
                      <a:pt x="0" y="151"/>
                    </a:lnTo>
                    <a:cubicBezTo>
                      <a:pt x="0" y="151"/>
                      <a:pt x="8" y="104"/>
                      <a:pt x="31" y="95"/>
                    </a:cubicBezTo>
                    <a:cubicBezTo>
                      <a:pt x="63" y="88"/>
                      <a:pt x="126" y="64"/>
                      <a:pt x="157" y="40"/>
                    </a:cubicBezTo>
                    <a:cubicBezTo>
                      <a:pt x="181" y="17"/>
                      <a:pt x="188" y="1"/>
                      <a:pt x="188" y="1"/>
                    </a:cubicBezTo>
                    <a:cubicBezTo>
                      <a:pt x="188" y="1"/>
                      <a:pt x="220" y="-7"/>
                      <a:pt x="268" y="17"/>
                    </a:cubicBezTo>
                    <a:cubicBezTo>
                      <a:pt x="307" y="33"/>
                      <a:pt x="331" y="151"/>
                      <a:pt x="323" y="198"/>
                    </a:cubicBezTo>
                    <a:cubicBezTo>
                      <a:pt x="307" y="245"/>
                      <a:pt x="291" y="269"/>
                      <a:pt x="268" y="245"/>
                    </a:cubicBezTo>
                    <a:cubicBezTo>
                      <a:pt x="236" y="229"/>
                      <a:pt x="173" y="151"/>
                      <a:pt x="173" y="151"/>
                    </a:cubicBezTo>
                    <a:cubicBezTo>
                      <a:pt x="165" y="143"/>
                      <a:pt x="86" y="159"/>
                      <a:pt x="47" y="159"/>
                    </a:cubicBezTo>
                    <a:cubicBezTo>
                      <a:pt x="15" y="159"/>
                      <a:pt x="0" y="151"/>
                      <a:pt x="0" y="15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36"/>
              <p:cNvSpPr/>
              <p:nvPr/>
            </p:nvSpPr>
            <p:spPr>
              <a:xfrm>
                <a:off x="8146572" y="3618528"/>
                <a:ext cx="409339" cy="455877"/>
              </a:xfrm>
              <a:custGeom>
                <a:avLst/>
                <a:gdLst/>
                <a:ahLst/>
                <a:cxnLst/>
                <a:rect l="l" t="t" r="r" b="b"/>
                <a:pathLst>
                  <a:path w="642" h="715" extrusionOk="0">
                    <a:moveTo>
                      <a:pt x="437" y="38"/>
                    </a:moveTo>
                    <a:lnTo>
                      <a:pt x="437" y="38"/>
                    </a:lnTo>
                    <a:cubicBezTo>
                      <a:pt x="334" y="-33"/>
                      <a:pt x="193" y="-2"/>
                      <a:pt x="130" y="100"/>
                    </a:cubicBezTo>
                    <a:cubicBezTo>
                      <a:pt x="106" y="132"/>
                      <a:pt x="90" y="163"/>
                      <a:pt x="83" y="202"/>
                    </a:cubicBezTo>
                    <a:cubicBezTo>
                      <a:pt x="4" y="431"/>
                      <a:pt x="-59" y="620"/>
                      <a:pt x="90" y="620"/>
                    </a:cubicBezTo>
                    <a:cubicBezTo>
                      <a:pt x="145" y="683"/>
                      <a:pt x="240" y="738"/>
                      <a:pt x="405" y="706"/>
                    </a:cubicBezTo>
                    <a:cubicBezTo>
                      <a:pt x="523" y="738"/>
                      <a:pt x="539" y="635"/>
                      <a:pt x="539" y="635"/>
                    </a:cubicBezTo>
                    <a:cubicBezTo>
                      <a:pt x="539" y="635"/>
                      <a:pt x="634" y="644"/>
                      <a:pt x="641" y="589"/>
                    </a:cubicBezTo>
                    <a:cubicBezTo>
                      <a:pt x="649" y="525"/>
                      <a:pt x="594" y="274"/>
                      <a:pt x="539" y="156"/>
                    </a:cubicBezTo>
                    <a:cubicBezTo>
                      <a:pt x="523" y="108"/>
                      <a:pt x="476" y="69"/>
                      <a:pt x="437" y="3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36"/>
              <p:cNvSpPr/>
              <p:nvPr/>
            </p:nvSpPr>
            <p:spPr>
              <a:xfrm>
                <a:off x="8145934" y="3642756"/>
                <a:ext cx="409977" cy="431648"/>
              </a:xfrm>
              <a:custGeom>
                <a:avLst/>
                <a:gdLst/>
                <a:ahLst/>
                <a:cxnLst/>
                <a:rect l="l" t="t" r="r" b="b"/>
                <a:pathLst>
                  <a:path w="643" h="677" extrusionOk="0">
                    <a:moveTo>
                      <a:pt x="540" y="118"/>
                    </a:moveTo>
                    <a:lnTo>
                      <a:pt x="540" y="118"/>
                    </a:lnTo>
                    <a:cubicBezTo>
                      <a:pt x="524" y="70"/>
                      <a:pt x="477" y="31"/>
                      <a:pt x="438" y="0"/>
                    </a:cubicBezTo>
                    <a:lnTo>
                      <a:pt x="438" y="0"/>
                    </a:lnTo>
                    <a:cubicBezTo>
                      <a:pt x="508" y="134"/>
                      <a:pt x="533" y="307"/>
                      <a:pt x="493" y="417"/>
                    </a:cubicBezTo>
                    <a:cubicBezTo>
                      <a:pt x="414" y="606"/>
                      <a:pt x="162" y="653"/>
                      <a:pt x="75" y="456"/>
                    </a:cubicBezTo>
                    <a:cubicBezTo>
                      <a:pt x="52" y="448"/>
                      <a:pt x="29" y="440"/>
                      <a:pt x="5" y="424"/>
                    </a:cubicBezTo>
                    <a:cubicBezTo>
                      <a:pt x="-11" y="519"/>
                      <a:pt x="5" y="582"/>
                      <a:pt x="91" y="582"/>
                    </a:cubicBezTo>
                    <a:cubicBezTo>
                      <a:pt x="146" y="645"/>
                      <a:pt x="241" y="700"/>
                      <a:pt x="406" y="668"/>
                    </a:cubicBezTo>
                    <a:cubicBezTo>
                      <a:pt x="524" y="700"/>
                      <a:pt x="540" y="597"/>
                      <a:pt x="540" y="597"/>
                    </a:cubicBezTo>
                    <a:cubicBezTo>
                      <a:pt x="540" y="597"/>
                      <a:pt x="635" y="606"/>
                      <a:pt x="642" y="551"/>
                    </a:cubicBezTo>
                    <a:cubicBezTo>
                      <a:pt x="650" y="487"/>
                      <a:pt x="595" y="236"/>
                      <a:pt x="540" y="118"/>
                    </a:cubicBezTo>
                    <a:close/>
                  </a:path>
                </a:pathLst>
              </a:custGeom>
              <a:solidFill>
                <a:srgbClr val="2D3344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36"/>
              <p:cNvSpPr/>
              <p:nvPr/>
            </p:nvSpPr>
            <p:spPr>
              <a:xfrm>
                <a:off x="8279830" y="3496110"/>
                <a:ext cx="161950" cy="176612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77" extrusionOk="0">
                    <a:moveTo>
                      <a:pt x="63" y="237"/>
                    </a:moveTo>
                    <a:lnTo>
                      <a:pt x="63" y="237"/>
                    </a:lnTo>
                    <a:cubicBezTo>
                      <a:pt x="63" y="237"/>
                      <a:pt x="31" y="175"/>
                      <a:pt x="15" y="111"/>
                    </a:cubicBezTo>
                    <a:cubicBezTo>
                      <a:pt x="0" y="48"/>
                      <a:pt x="0" y="25"/>
                      <a:pt x="0" y="25"/>
                    </a:cubicBezTo>
                    <a:cubicBezTo>
                      <a:pt x="0" y="25"/>
                      <a:pt x="54" y="-7"/>
                      <a:pt x="79" y="1"/>
                    </a:cubicBezTo>
                    <a:cubicBezTo>
                      <a:pt x="110" y="9"/>
                      <a:pt x="110" y="48"/>
                      <a:pt x="110" y="48"/>
                    </a:cubicBezTo>
                    <a:cubicBezTo>
                      <a:pt x="110" y="48"/>
                      <a:pt x="134" y="33"/>
                      <a:pt x="181" y="48"/>
                    </a:cubicBezTo>
                    <a:cubicBezTo>
                      <a:pt x="220" y="56"/>
                      <a:pt x="181" y="104"/>
                      <a:pt x="181" y="104"/>
                    </a:cubicBezTo>
                    <a:cubicBezTo>
                      <a:pt x="181" y="104"/>
                      <a:pt x="267" y="135"/>
                      <a:pt x="252" y="166"/>
                    </a:cubicBezTo>
                    <a:cubicBezTo>
                      <a:pt x="236" y="198"/>
                      <a:pt x="157" y="348"/>
                      <a:pt x="63" y="2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36"/>
              <p:cNvSpPr/>
              <p:nvPr/>
            </p:nvSpPr>
            <p:spPr>
              <a:xfrm>
                <a:off x="8279830" y="3496110"/>
                <a:ext cx="161950" cy="12560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97" extrusionOk="0">
                    <a:moveTo>
                      <a:pt x="118" y="127"/>
                    </a:moveTo>
                    <a:lnTo>
                      <a:pt x="118" y="127"/>
                    </a:lnTo>
                    <a:cubicBezTo>
                      <a:pt x="118" y="127"/>
                      <a:pt x="31" y="175"/>
                      <a:pt x="15" y="111"/>
                    </a:cubicBezTo>
                    <a:cubicBezTo>
                      <a:pt x="0" y="48"/>
                      <a:pt x="0" y="25"/>
                      <a:pt x="0" y="25"/>
                    </a:cubicBezTo>
                    <a:cubicBezTo>
                      <a:pt x="0" y="25"/>
                      <a:pt x="54" y="-7"/>
                      <a:pt x="79" y="1"/>
                    </a:cubicBezTo>
                    <a:cubicBezTo>
                      <a:pt x="110" y="9"/>
                      <a:pt x="110" y="48"/>
                      <a:pt x="110" y="48"/>
                    </a:cubicBezTo>
                    <a:cubicBezTo>
                      <a:pt x="110" y="48"/>
                      <a:pt x="134" y="33"/>
                      <a:pt x="181" y="48"/>
                    </a:cubicBezTo>
                    <a:cubicBezTo>
                      <a:pt x="220" y="56"/>
                      <a:pt x="181" y="104"/>
                      <a:pt x="181" y="104"/>
                    </a:cubicBezTo>
                    <a:cubicBezTo>
                      <a:pt x="181" y="104"/>
                      <a:pt x="267" y="135"/>
                      <a:pt x="252" y="166"/>
                    </a:cubicBezTo>
                    <a:cubicBezTo>
                      <a:pt x="236" y="198"/>
                      <a:pt x="204" y="230"/>
                      <a:pt x="118" y="127"/>
                    </a:cubicBezTo>
                    <a:close/>
                  </a:path>
                </a:pathLst>
              </a:custGeom>
              <a:solidFill>
                <a:srgbClr val="2D3344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0000" tIns="25900" rIns="90000" bIns="25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36"/>
              <p:cNvSpPr/>
              <p:nvPr/>
            </p:nvSpPr>
            <p:spPr>
              <a:xfrm>
                <a:off x="7878142" y="3938599"/>
                <a:ext cx="246114" cy="14027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220" extrusionOk="0">
                    <a:moveTo>
                      <a:pt x="0" y="78"/>
                    </a:moveTo>
                    <a:lnTo>
                      <a:pt x="244" y="220"/>
                    </a:lnTo>
                    <a:lnTo>
                      <a:pt x="386" y="142"/>
                    </a:lnTo>
                    <a:lnTo>
                      <a:pt x="134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34200" rIns="90000" bIns="342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36"/>
              <p:cNvSpPr/>
              <p:nvPr/>
            </p:nvSpPr>
            <p:spPr>
              <a:xfrm>
                <a:off x="7878142" y="3988332"/>
                <a:ext cx="155574" cy="10584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66" extrusionOk="0">
                    <a:moveTo>
                      <a:pt x="244" y="142"/>
                    </a:moveTo>
                    <a:lnTo>
                      <a:pt x="244" y="16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4" y="1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4750" rIns="9000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36"/>
              <p:cNvSpPr/>
              <p:nvPr/>
            </p:nvSpPr>
            <p:spPr>
              <a:xfrm>
                <a:off x="8033717" y="4029137"/>
                <a:ext cx="90539" cy="65034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02" extrusionOk="0">
                    <a:moveTo>
                      <a:pt x="142" y="0"/>
                    </a:moveTo>
                    <a:lnTo>
                      <a:pt x="142" y="23"/>
                    </a:lnTo>
                    <a:lnTo>
                      <a:pt x="0" y="102"/>
                    </a:lnTo>
                    <a:lnTo>
                      <a:pt x="0" y="7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36"/>
              <p:cNvSpPr/>
              <p:nvPr/>
            </p:nvSpPr>
            <p:spPr>
              <a:xfrm>
                <a:off x="7938077" y="3867827"/>
                <a:ext cx="116043" cy="181076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4" extrusionOk="0">
                    <a:moveTo>
                      <a:pt x="0" y="0"/>
                    </a:moveTo>
                    <a:lnTo>
                      <a:pt x="0" y="182"/>
                    </a:lnTo>
                    <a:lnTo>
                      <a:pt x="182" y="284"/>
                    </a:lnTo>
                    <a:lnTo>
                      <a:pt x="182" y="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36"/>
              <p:cNvSpPr/>
              <p:nvPr/>
            </p:nvSpPr>
            <p:spPr>
              <a:xfrm>
                <a:off x="8054120" y="3923297"/>
                <a:ext cx="9564" cy="12560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97" extrusionOk="0">
                    <a:moveTo>
                      <a:pt x="0" y="197"/>
                    </a:moveTo>
                    <a:lnTo>
                      <a:pt x="15" y="189"/>
                    </a:lnTo>
                    <a:lnTo>
                      <a:pt x="15" y="0"/>
                    </a:lnTo>
                    <a:lnTo>
                      <a:pt x="0" y="16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25900" rIns="90000" bIns="25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36"/>
              <p:cNvSpPr/>
              <p:nvPr/>
            </p:nvSpPr>
            <p:spPr>
              <a:xfrm>
                <a:off x="7808007" y="3522251"/>
                <a:ext cx="381285" cy="521549"/>
              </a:xfrm>
              <a:custGeom>
                <a:avLst/>
                <a:gdLst/>
                <a:ahLst/>
                <a:cxnLst/>
                <a:rect l="l" t="t" r="r" b="b"/>
                <a:pathLst>
                  <a:path w="598" h="818" extrusionOk="0">
                    <a:moveTo>
                      <a:pt x="598" y="818"/>
                    </a:moveTo>
                    <a:lnTo>
                      <a:pt x="598" y="346"/>
                    </a:lnTo>
                    <a:lnTo>
                      <a:pt x="0" y="0"/>
                    </a:lnTo>
                    <a:lnTo>
                      <a:pt x="0" y="472"/>
                    </a:lnTo>
                    <a:lnTo>
                      <a:pt x="598" y="8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36"/>
              <p:cNvSpPr/>
              <p:nvPr/>
            </p:nvSpPr>
            <p:spPr>
              <a:xfrm>
                <a:off x="8189291" y="3728194"/>
                <a:ext cx="30605" cy="315607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5" extrusionOk="0">
                    <a:moveTo>
                      <a:pt x="0" y="23"/>
                    </a:moveTo>
                    <a:lnTo>
                      <a:pt x="48" y="0"/>
                    </a:lnTo>
                    <a:lnTo>
                      <a:pt x="48" y="472"/>
                    </a:lnTo>
                    <a:lnTo>
                      <a:pt x="0" y="49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36"/>
              <p:cNvSpPr/>
              <p:nvPr/>
            </p:nvSpPr>
            <p:spPr>
              <a:xfrm>
                <a:off x="7808007" y="3506949"/>
                <a:ext cx="411890" cy="2359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70" extrusionOk="0">
                    <a:moveTo>
                      <a:pt x="0" y="24"/>
                    </a:moveTo>
                    <a:lnTo>
                      <a:pt x="39" y="0"/>
                    </a:lnTo>
                    <a:lnTo>
                      <a:pt x="646" y="347"/>
                    </a:lnTo>
                    <a:lnTo>
                      <a:pt x="598" y="37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36"/>
              <p:cNvSpPr/>
              <p:nvPr/>
            </p:nvSpPr>
            <p:spPr>
              <a:xfrm>
                <a:off x="7913210" y="3908632"/>
                <a:ext cx="167689" cy="100102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57" extrusionOk="0">
                    <a:moveTo>
                      <a:pt x="212" y="157"/>
                    </a:moveTo>
                    <a:lnTo>
                      <a:pt x="212" y="157"/>
                    </a:lnTo>
                    <a:cubicBezTo>
                      <a:pt x="197" y="157"/>
                      <a:pt x="181" y="157"/>
                      <a:pt x="157" y="149"/>
                    </a:cubicBezTo>
                    <a:cubicBezTo>
                      <a:pt x="110" y="134"/>
                      <a:pt x="48" y="102"/>
                      <a:pt x="23" y="78"/>
                    </a:cubicBezTo>
                    <a:cubicBezTo>
                      <a:pt x="8" y="63"/>
                      <a:pt x="0" y="47"/>
                      <a:pt x="0" y="31"/>
                    </a:cubicBezTo>
                    <a:cubicBezTo>
                      <a:pt x="8" y="7"/>
                      <a:pt x="39" y="0"/>
                      <a:pt x="39" y="0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7"/>
                      <a:pt x="16" y="15"/>
                      <a:pt x="8" y="31"/>
                    </a:cubicBezTo>
                    <a:cubicBezTo>
                      <a:pt x="8" y="47"/>
                      <a:pt x="16" y="55"/>
                      <a:pt x="23" y="70"/>
                    </a:cubicBezTo>
                    <a:cubicBezTo>
                      <a:pt x="48" y="94"/>
                      <a:pt x="103" y="118"/>
                      <a:pt x="165" y="141"/>
                    </a:cubicBezTo>
                    <a:cubicBezTo>
                      <a:pt x="205" y="157"/>
                      <a:pt x="236" y="149"/>
                      <a:pt x="252" y="141"/>
                    </a:cubicBezTo>
                    <a:cubicBezTo>
                      <a:pt x="252" y="141"/>
                      <a:pt x="260" y="134"/>
                      <a:pt x="252" y="134"/>
                    </a:cubicBezTo>
                    <a:cubicBezTo>
                      <a:pt x="252" y="125"/>
                      <a:pt x="252" y="118"/>
                      <a:pt x="236" y="118"/>
                    </a:cubicBezTo>
                    <a:cubicBezTo>
                      <a:pt x="236" y="109"/>
                      <a:pt x="236" y="109"/>
                      <a:pt x="236" y="109"/>
                    </a:cubicBezTo>
                    <a:cubicBezTo>
                      <a:pt x="252" y="118"/>
                      <a:pt x="260" y="118"/>
                      <a:pt x="260" y="125"/>
                    </a:cubicBezTo>
                    <a:cubicBezTo>
                      <a:pt x="267" y="134"/>
                      <a:pt x="260" y="141"/>
                      <a:pt x="252" y="149"/>
                    </a:cubicBezTo>
                    <a:cubicBezTo>
                      <a:pt x="244" y="157"/>
                      <a:pt x="236" y="157"/>
                      <a:pt x="212" y="15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11500" rIns="90000" bIns="11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36"/>
              <p:cNvSpPr/>
              <p:nvPr/>
            </p:nvSpPr>
            <p:spPr>
              <a:xfrm>
                <a:off x="7913210" y="3943700"/>
                <a:ext cx="167689" cy="100102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57" extrusionOk="0">
                    <a:moveTo>
                      <a:pt x="212" y="157"/>
                    </a:moveTo>
                    <a:lnTo>
                      <a:pt x="212" y="157"/>
                    </a:lnTo>
                    <a:cubicBezTo>
                      <a:pt x="197" y="157"/>
                      <a:pt x="181" y="157"/>
                      <a:pt x="157" y="149"/>
                    </a:cubicBezTo>
                    <a:cubicBezTo>
                      <a:pt x="110" y="134"/>
                      <a:pt x="48" y="102"/>
                      <a:pt x="23" y="79"/>
                    </a:cubicBezTo>
                    <a:cubicBezTo>
                      <a:pt x="8" y="63"/>
                      <a:pt x="0" y="47"/>
                      <a:pt x="0" y="39"/>
                    </a:cubicBezTo>
                    <a:cubicBezTo>
                      <a:pt x="8" y="15"/>
                      <a:pt x="39" y="0"/>
                      <a:pt x="39" y="0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16" y="15"/>
                      <a:pt x="8" y="39"/>
                    </a:cubicBezTo>
                    <a:cubicBezTo>
                      <a:pt x="8" y="47"/>
                      <a:pt x="16" y="63"/>
                      <a:pt x="23" y="70"/>
                    </a:cubicBezTo>
                    <a:cubicBezTo>
                      <a:pt x="48" y="94"/>
                      <a:pt x="103" y="118"/>
                      <a:pt x="165" y="141"/>
                    </a:cubicBezTo>
                    <a:cubicBezTo>
                      <a:pt x="212" y="157"/>
                      <a:pt x="244" y="149"/>
                      <a:pt x="252" y="141"/>
                    </a:cubicBezTo>
                    <a:cubicBezTo>
                      <a:pt x="252" y="134"/>
                      <a:pt x="252" y="125"/>
                      <a:pt x="236" y="118"/>
                    </a:cubicBezTo>
                    <a:cubicBezTo>
                      <a:pt x="236" y="110"/>
                      <a:pt x="236" y="110"/>
                      <a:pt x="236" y="110"/>
                    </a:cubicBezTo>
                    <a:cubicBezTo>
                      <a:pt x="260" y="118"/>
                      <a:pt x="267" y="134"/>
                      <a:pt x="260" y="141"/>
                    </a:cubicBezTo>
                    <a:cubicBezTo>
                      <a:pt x="260" y="157"/>
                      <a:pt x="236" y="157"/>
                      <a:pt x="212" y="15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11500" rIns="90000" bIns="11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36"/>
              <p:cNvSpPr/>
              <p:nvPr/>
            </p:nvSpPr>
            <p:spPr>
              <a:xfrm>
                <a:off x="7853276" y="3968566"/>
                <a:ext cx="84801" cy="12050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89" extrusionOk="0">
                    <a:moveTo>
                      <a:pt x="55" y="189"/>
                    </a:moveTo>
                    <a:lnTo>
                      <a:pt x="55" y="189"/>
                    </a:lnTo>
                    <a:cubicBezTo>
                      <a:pt x="55" y="189"/>
                      <a:pt x="0" y="142"/>
                      <a:pt x="0" y="102"/>
                    </a:cubicBezTo>
                    <a:cubicBezTo>
                      <a:pt x="0" y="86"/>
                      <a:pt x="8" y="71"/>
                      <a:pt x="23" y="63"/>
                    </a:cubicBezTo>
                    <a:cubicBezTo>
                      <a:pt x="78" y="15"/>
                      <a:pt x="133" y="0"/>
                      <a:pt x="133" y="0"/>
                    </a:cubicBezTo>
                    <a:cubicBezTo>
                      <a:pt x="133" y="8"/>
                      <a:pt x="133" y="8"/>
                      <a:pt x="133" y="8"/>
                    </a:cubicBezTo>
                    <a:cubicBezTo>
                      <a:pt x="133" y="8"/>
                      <a:pt x="78" y="24"/>
                      <a:pt x="23" y="71"/>
                    </a:cubicBezTo>
                    <a:cubicBezTo>
                      <a:pt x="15" y="79"/>
                      <a:pt x="8" y="86"/>
                      <a:pt x="8" y="102"/>
                    </a:cubicBezTo>
                    <a:cubicBezTo>
                      <a:pt x="8" y="142"/>
                      <a:pt x="62" y="181"/>
                      <a:pt x="62" y="181"/>
                    </a:cubicBezTo>
                    <a:lnTo>
                      <a:pt x="55" y="18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23025" rIns="90000" bIns="23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36"/>
              <p:cNvSpPr/>
              <p:nvPr/>
            </p:nvSpPr>
            <p:spPr>
              <a:xfrm>
                <a:off x="7883243" y="4075044"/>
                <a:ext cx="23591" cy="22316"/>
              </a:xfrm>
              <a:custGeom>
                <a:avLst/>
                <a:gdLst/>
                <a:ahLst/>
                <a:cxnLst/>
                <a:rect l="l" t="t" r="r" b="b"/>
                <a:pathLst>
                  <a:path w="37" h="35" extrusionOk="0">
                    <a:moveTo>
                      <a:pt x="31" y="6"/>
                    </a:moveTo>
                    <a:lnTo>
                      <a:pt x="31" y="6"/>
                    </a:lnTo>
                    <a:cubicBezTo>
                      <a:pt x="39" y="14"/>
                      <a:pt x="39" y="30"/>
                      <a:pt x="24" y="30"/>
                    </a:cubicBezTo>
                    <a:cubicBezTo>
                      <a:pt x="15" y="37"/>
                      <a:pt x="8" y="37"/>
                      <a:pt x="0" y="30"/>
                    </a:cubicBezTo>
                    <a:cubicBezTo>
                      <a:pt x="0" y="22"/>
                      <a:pt x="0" y="6"/>
                      <a:pt x="8" y="6"/>
                    </a:cubicBezTo>
                    <a:cubicBezTo>
                      <a:pt x="15" y="-2"/>
                      <a:pt x="31" y="-2"/>
                      <a:pt x="31" y="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36"/>
              <p:cNvSpPr/>
              <p:nvPr/>
            </p:nvSpPr>
            <p:spPr>
              <a:xfrm>
                <a:off x="7884518" y="4076957"/>
                <a:ext cx="23591" cy="24228"/>
              </a:xfrm>
              <a:custGeom>
                <a:avLst/>
                <a:gdLst/>
                <a:ahLst/>
                <a:cxnLst/>
                <a:rect l="l" t="t" r="r" b="b"/>
                <a:pathLst>
                  <a:path w="37" h="38" extrusionOk="0">
                    <a:moveTo>
                      <a:pt x="37" y="11"/>
                    </a:moveTo>
                    <a:lnTo>
                      <a:pt x="37" y="11"/>
                    </a:lnTo>
                    <a:cubicBezTo>
                      <a:pt x="37" y="19"/>
                      <a:pt x="37" y="27"/>
                      <a:pt x="29" y="34"/>
                    </a:cubicBezTo>
                    <a:cubicBezTo>
                      <a:pt x="22" y="43"/>
                      <a:pt x="6" y="34"/>
                      <a:pt x="6" y="27"/>
                    </a:cubicBezTo>
                    <a:cubicBezTo>
                      <a:pt x="-2" y="19"/>
                      <a:pt x="-2" y="11"/>
                      <a:pt x="6" y="3"/>
                    </a:cubicBezTo>
                    <a:cubicBezTo>
                      <a:pt x="22" y="-5"/>
                      <a:pt x="29" y="3"/>
                      <a:pt x="37" y="1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36"/>
              <p:cNvSpPr/>
              <p:nvPr/>
            </p:nvSpPr>
            <p:spPr>
              <a:xfrm>
                <a:off x="7888344" y="4094172"/>
                <a:ext cx="10202" cy="10201"/>
              </a:xfrm>
              <a:custGeom>
                <a:avLst/>
                <a:gdLst/>
                <a:ahLst/>
                <a:cxnLst/>
                <a:rect l="l" t="t" r="r" b="b"/>
                <a:pathLst>
                  <a:path w="16" h="16" extrusionOk="0">
                    <a:moveTo>
                      <a:pt x="16" y="16"/>
                    </a:moveTo>
                    <a:lnTo>
                      <a:pt x="16" y="1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16" y="1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36"/>
              <p:cNvSpPr/>
              <p:nvPr/>
            </p:nvSpPr>
            <p:spPr>
              <a:xfrm>
                <a:off x="7898546" y="4083970"/>
                <a:ext cx="9564" cy="14665"/>
              </a:xfrm>
              <a:custGeom>
                <a:avLst/>
                <a:gdLst/>
                <a:ahLst/>
                <a:cxnLst/>
                <a:rect l="l" t="t" r="r" b="b"/>
                <a:pathLst>
                  <a:path w="15" h="23" extrusionOk="0">
                    <a:moveTo>
                      <a:pt x="15" y="23"/>
                    </a:moveTo>
                    <a:lnTo>
                      <a:pt x="15" y="23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15" y="16"/>
                    </a:lnTo>
                    <a:lnTo>
                      <a:pt x="15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8" name="Google Shape;598;p36"/>
            <p:cNvGrpSpPr/>
            <p:nvPr/>
          </p:nvGrpSpPr>
          <p:grpSpPr>
            <a:xfrm flipH="1">
              <a:off x="6294188" y="4236413"/>
              <a:ext cx="385088" cy="301500"/>
              <a:chOff x="328125" y="4302500"/>
              <a:chExt cx="385088" cy="301500"/>
            </a:xfrm>
          </p:grpSpPr>
          <p:sp>
            <p:nvSpPr>
              <p:cNvPr id="599" name="Google Shape;599;p36"/>
              <p:cNvSpPr/>
              <p:nvPr/>
            </p:nvSpPr>
            <p:spPr>
              <a:xfrm>
                <a:off x="328125" y="4302500"/>
                <a:ext cx="301500" cy="301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600" name="Google Shape;600;p36"/>
              <p:cNvSpPr/>
              <p:nvPr/>
            </p:nvSpPr>
            <p:spPr>
              <a:xfrm>
                <a:off x="411713" y="4302500"/>
                <a:ext cx="301500" cy="301500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Top 5 Crimes em 2019</a:t>
            </a:r>
            <a:endParaRPr dirty="0"/>
          </a:p>
        </p:txBody>
      </p:sp>
      <p:sp>
        <p:nvSpPr>
          <p:cNvPr id="897" name="Google Shape;897;p45"/>
          <p:cNvSpPr txBox="1">
            <a:spLocks noGrp="1"/>
          </p:cNvSpPr>
          <p:nvPr>
            <p:ph type="subTitle" idx="1"/>
          </p:nvPr>
        </p:nvSpPr>
        <p:spPr>
          <a:xfrm>
            <a:off x="71345" y="1421610"/>
            <a:ext cx="5221768" cy="2300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 dirty="0"/>
              <a:t>Os cinco crimes mais registrados em 2019 foram:</a:t>
            </a:r>
            <a:endParaRPr lang="pt-BR" dirty="0"/>
          </a:p>
          <a:p>
            <a:pPr>
              <a:buFont typeface="+mj-lt"/>
              <a:buAutoNum type="arabicPeriod"/>
            </a:pPr>
            <a:r>
              <a:rPr lang="pt-BR" b="1" dirty="0"/>
              <a:t>Furto de Veículos</a:t>
            </a:r>
            <a:r>
              <a:rPr lang="pt-BR" dirty="0"/>
              <a:t> - 35.190 casos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Roubo de Veículos</a:t>
            </a:r>
            <a:r>
              <a:rPr lang="pt-BR" dirty="0"/>
              <a:t> - 20.238 casos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Roubos</a:t>
            </a:r>
            <a:r>
              <a:rPr lang="pt-BR" dirty="0"/>
              <a:t> - 14.993 casos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Furtos na Região</a:t>
            </a:r>
            <a:r>
              <a:rPr lang="pt-BR" dirty="0"/>
              <a:t> - 14.322 casos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Roubo de Carga</a:t>
            </a:r>
            <a:r>
              <a:rPr lang="pt-BR" dirty="0"/>
              <a:t> - 3.752 casos</a:t>
            </a:r>
          </a:p>
          <a:p>
            <a:pPr>
              <a:buFont typeface="+mj-lt"/>
              <a:buAutoNum type="arabicPeriod"/>
            </a:pPr>
            <a:endParaRPr lang="pt-BR" dirty="0"/>
          </a:p>
          <a:p>
            <a:r>
              <a:rPr lang="pt-BR" dirty="0"/>
              <a:t>Esses dados mostram que os crimes contra o patrimônio dominaram as estatísticas naquele ano.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E77E983-F432-2063-A95F-88F77B695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289" y="2268499"/>
            <a:ext cx="3852025" cy="23682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Top 5 Crimes em 2020</a:t>
            </a:r>
            <a:endParaRPr dirty="0"/>
          </a:p>
        </p:txBody>
      </p:sp>
      <p:sp>
        <p:nvSpPr>
          <p:cNvPr id="897" name="Google Shape;897;p45"/>
          <p:cNvSpPr txBox="1">
            <a:spLocks noGrp="1"/>
          </p:cNvSpPr>
          <p:nvPr>
            <p:ph type="subTitle" idx="1"/>
          </p:nvPr>
        </p:nvSpPr>
        <p:spPr>
          <a:xfrm>
            <a:off x="63911" y="1421610"/>
            <a:ext cx="5221768" cy="2300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 dirty="0"/>
              <a:t>Em 2020, os cinco crimes mais registrados foram:</a:t>
            </a:r>
            <a:endParaRPr lang="pt-BR" dirty="0"/>
          </a:p>
          <a:p>
            <a:pPr>
              <a:buFont typeface="+mj-lt"/>
              <a:buAutoNum type="arabicPeriod"/>
            </a:pPr>
            <a:r>
              <a:rPr lang="pt-BR" b="1" dirty="0"/>
              <a:t>Furto de Veículos</a:t>
            </a:r>
            <a:r>
              <a:rPr lang="pt-BR" dirty="0"/>
              <a:t> - 27.035 casos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Roubos</a:t>
            </a:r>
            <a:r>
              <a:rPr lang="pt-BR" dirty="0"/>
              <a:t> - 24.119 casos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Furtos na Região</a:t>
            </a:r>
            <a:r>
              <a:rPr lang="pt-BR" dirty="0"/>
              <a:t> - 21.663 casos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Roubos de Veículos</a:t>
            </a:r>
            <a:r>
              <a:rPr lang="pt-BR" dirty="0"/>
              <a:t> - 14.011 casos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Roubo de Carga</a:t>
            </a:r>
            <a:r>
              <a:rPr lang="pt-BR" dirty="0"/>
              <a:t> - 2.943 casos</a:t>
            </a:r>
          </a:p>
          <a:p>
            <a:pPr marL="139700" indent="0"/>
            <a:endParaRPr lang="pt-BR" dirty="0"/>
          </a:p>
          <a:p>
            <a:r>
              <a:rPr lang="pt-BR" dirty="0"/>
              <a:t>Apesar de algumas mudanças na ordem, os crimes contra o patrimônio continuaram a ser os mais comuns.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55EEEE-5047-47D3-2165-FD47175A4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183" y="2289606"/>
            <a:ext cx="3852000" cy="231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32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Tendências Criminais: Redução nos Furtos de Veículos e Aumento dos Roubos em 2020</a:t>
            </a:r>
            <a:endParaRPr sz="3200" dirty="0"/>
          </a:p>
        </p:txBody>
      </p:sp>
      <p:sp>
        <p:nvSpPr>
          <p:cNvPr id="2029" name="Google Shape;2029;p69"/>
          <p:cNvSpPr/>
          <p:nvPr/>
        </p:nvSpPr>
        <p:spPr>
          <a:xfrm flipH="1">
            <a:off x="-1805054" y="3291027"/>
            <a:ext cx="5036554" cy="2074312"/>
          </a:xfrm>
          <a:custGeom>
            <a:avLst/>
            <a:gdLst/>
            <a:ahLst/>
            <a:cxnLst/>
            <a:rect l="l" t="t" r="r" b="b"/>
            <a:pathLst>
              <a:path w="312878" h="187170" extrusionOk="0">
                <a:moveTo>
                  <a:pt x="12176" y="82878"/>
                </a:moveTo>
                <a:cubicBezTo>
                  <a:pt x="18722" y="53026"/>
                  <a:pt x="29917" y="0"/>
                  <a:pt x="47919" y="0"/>
                </a:cubicBezTo>
                <a:cubicBezTo>
                  <a:pt x="65922" y="0"/>
                  <a:pt x="109062" y="61406"/>
                  <a:pt x="120191" y="82878"/>
                </a:cubicBezTo>
                <a:cubicBezTo>
                  <a:pt x="131320" y="104350"/>
                  <a:pt x="99766" y="122876"/>
                  <a:pt x="114692" y="128833"/>
                </a:cubicBezTo>
                <a:cubicBezTo>
                  <a:pt x="129618" y="134790"/>
                  <a:pt x="191613" y="115413"/>
                  <a:pt x="209746" y="118621"/>
                </a:cubicBezTo>
                <a:cubicBezTo>
                  <a:pt x="227880" y="121829"/>
                  <a:pt x="206669" y="140094"/>
                  <a:pt x="223493" y="148080"/>
                </a:cubicBezTo>
                <a:cubicBezTo>
                  <a:pt x="240317" y="156067"/>
                  <a:pt x="327712" y="161172"/>
                  <a:pt x="310691" y="166540"/>
                </a:cubicBezTo>
                <a:cubicBezTo>
                  <a:pt x="293671" y="171908"/>
                  <a:pt x="171712" y="178193"/>
                  <a:pt x="121370" y="180288"/>
                </a:cubicBezTo>
                <a:cubicBezTo>
                  <a:pt x="71028" y="182383"/>
                  <a:pt x="26840" y="195345"/>
                  <a:pt x="8641" y="179110"/>
                </a:cubicBezTo>
                <a:cubicBezTo>
                  <a:pt x="-9558" y="162875"/>
                  <a:pt x="5630" y="112730"/>
                  <a:pt x="12176" y="82878"/>
                </a:cubicBezTo>
                <a:close/>
              </a:path>
            </a:pathLst>
          </a:custGeom>
          <a:solidFill>
            <a:srgbClr val="604848">
              <a:alpha val="10000"/>
            </a:srgb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grpSp>
        <p:nvGrpSpPr>
          <p:cNvPr id="2030" name="Google Shape;2030;p69"/>
          <p:cNvGrpSpPr/>
          <p:nvPr/>
        </p:nvGrpSpPr>
        <p:grpSpPr>
          <a:xfrm flipH="1">
            <a:off x="1708220" y="1528828"/>
            <a:ext cx="1523269" cy="3157080"/>
            <a:chOff x="2283143" y="-3052233"/>
            <a:chExt cx="939593" cy="1947372"/>
          </a:xfrm>
        </p:grpSpPr>
        <p:sp>
          <p:nvSpPr>
            <p:cNvPr id="2031" name="Google Shape;2031;p69"/>
            <p:cNvSpPr/>
            <p:nvPr/>
          </p:nvSpPr>
          <p:spPr>
            <a:xfrm>
              <a:off x="2421837" y="-2752391"/>
              <a:ext cx="336714" cy="252541"/>
            </a:xfrm>
            <a:custGeom>
              <a:avLst/>
              <a:gdLst/>
              <a:ahLst/>
              <a:cxnLst/>
              <a:rect l="l" t="t" r="r" b="b"/>
              <a:pathLst>
                <a:path w="420" h="315" extrusionOk="0">
                  <a:moveTo>
                    <a:pt x="370" y="0"/>
                  </a:moveTo>
                  <a:lnTo>
                    <a:pt x="370" y="0"/>
                  </a:lnTo>
                  <a:cubicBezTo>
                    <a:pt x="370" y="0"/>
                    <a:pt x="299" y="48"/>
                    <a:pt x="228" y="87"/>
                  </a:cubicBezTo>
                  <a:cubicBezTo>
                    <a:pt x="158" y="134"/>
                    <a:pt x="0" y="260"/>
                    <a:pt x="0" y="260"/>
                  </a:cubicBezTo>
                  <a:cubicBezTo>
                    <a:pt x="48" y="315"/>
                    <a:pt x="48" y="315"/>
                    <a:pt x="48" y="315"/>
                  </a:cubicBezTo>
                  <a:cubicBezTo>
                    <a:pt x="48" y="315"/>
                    <a:pt x="173" y="269"/>
                    <a:pt x="237" y="229"/>
                  </a:cubicBezTo>
                  <a:cubicBezTo>
                    <a:pt x="299" y="189"/>
                    <a:pt x="347" y="158"/>
                    <a:pt x="401" y="111"/>
                  </a:cubicBezTo>
                  <a:cubicBezTo>
                    <a:pt x="457" y="64"/>
                    <a:pt x="370" y="0"/>
                    <a:pt x="370" y="0"/>
                  </a:cubicBezTo>
                  <a:close/>
                </a:path>
              </a:pathLst>
            </a:custGeom>
            <a:solidFill>
              <a:srgbClr val="FFC8B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69"/>
            <p:cNvSpPr/>
            <p:nvPr/>
          </p:nvSpPr>
          <p:spPr>
            <a:xfrm>
              <a:off x="2453103" y="-2834968"/>
              <a:ext cx="493046" cy="329506"/>
            </a:xfrm>
            <a:custGeom>
              <a:avLst/>
              <a:gdLst/>
              <a:ahLst/>
              <a:cxnLst/>
              <a:rect l="l" t="t" r="r" b="b"/>
              <a:pathLst>
                <a:path w="615" h="411" extrusionOk="0">
                  <a:moveTo>
                    <a:pt x="71" y="411"/>
                  </a:moveTo>
                  <a:lnTo>
                    <a:pt x="71" y="411"/>
                  </a:lnTo>
                  <a:cubicBezTo>
                    <a:pt x="16" y="363"/>
                    <a:pt x="48" y="340"/>
                    <a:pt x="0" y="316"/>
                  </a:cubicBezTo>
                  <a:cubicBezTo>
                    <a:pt x="16" y="308"/>
                    <a:pt x="87" y="206"/>
                    <a:pt x="198" y="167"/>
                  </a:cubicBezTo>
                  <a:cubicBezTo>
                    <a:pt x="284" y="80"/>
                    <a:pt x="371" y="41"/>
                    <a:pt x="394" y="41"/>
                  </a:cubicBezTo>
                  <a:cubicBezTo>
                    <a:pt x="418" y="25"/>
                    <a:pt x="442" y="-6"/>
                    <a:pt x="504" y="1"/>
                  </a:cubicBezTo>
                  <a:cubicBezTo>
                    <a:pt x="567" y="9"/>
                    <a:pt x="599" y="48"/>
                    <a:pt x="599" y="48"/>
                  </a:cubicBezTo>
                  <a:cubicBezTo>
                    <a:pt x="615" y="167"/>
                    <a:pt x="615" y="167"/>
                    <a:pt x="615" y="167"/>
                  </a:cubicBezTo>
                  <a:cubicBezTo>
                    <a:pt x="615" y="167"/>
                    <a:pt x="426" y="269"/>
                    <a:pt x="284" y="277"/>
                  </a:cubicBezTo>
                  <a:cubicBezTo>
                    <a:pt x="229" y="340"/>
                    <a:pt x="221" y="363"/>
                    <a:pt x="71" y="4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69"/>
            <p:cNvSpPr/>
            <p:nvPr/>
          </p:nvSpPr>
          <p:spPr>
            <a:xfrm>
              <a:off x="2954167" y="-1338161"/>
              <a:ext cx="262958" cy="224481"/>
            </a:xfrm>
            <a:custGeom>
              <a:avLst/>
              <a:gdLst/>
              <a:ahLst/>
              <a:cxnLst/>
              <a:rect l="l" t="t" r="r" b="b"/>
              <a:pathLst>
                <a:path w="328" h="280" extrusionOk="0">
                  <a:moveTo>
                    <a:pt x="163" y="47"/>
                  </a:moveTo>
                  <a:lnTo>
                    <a:pt x="163" y="47"/>
                  </a:lnTo>
                  <a:cubicBezTo>
                    <a:pt x="179" y="16"/>
                    <a:pt x="218" y="23"/>
                    <a:pt x="250" y="47"/>
                  </a:cubicBezTo>
                  <a:cubicBezTo>
                    <a:pt x="257" y="16"/>
                    <a:pt x="273" y="7"/>
                    <a:pt x="281" y="0"/>
                  </a:cubicBezTo>
                  <a:cubicBezTo>
                    <a:pt x="296" y="31"/>
                    <a:pt x="320" y="94"/>
                    <a:pt x="328" y="125"/>
                  </a:cubicBezTo>
                  <a:cubicBezTo>
                    <a:pt x="328" y="157"/>
                    <a:pt x="250" y="212"/>
                    <a:pt x="218" y="236"/>
                  </a:cubicBezTo>
                  <a:cubicBezTo>
                    <a:pt x="131" y="283"/>
                    <a:pt x="68" y="307"/>
                    <a:pt x="13" y="236"/>
                  </a:cubicBezTo>
                  <a:cubicBezTo>
                    <a:pt x="-10" y="212"/>
                    <a:pt x="-3" y="181"/>
                    <a:pt x="37" y="157"/>
                  </a:cubicBezTo>
                  <a:cubicBezTo>
                    <a:pt x="84" y="125"/>
                    <a:pt x="115" y="86"/>
                    <a:pt x="163" y="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69"/>
            <p:cNvSpPr/>
            <p:nvPr/>
          </p:nvSpPr>
          <p:spPr>
            <a:xfrm>
              <a:off x="2957373" y="-1256385"/>
              <a:ext cx="262156" cy="151525"/>
            </a:xfrm>
            <a:custGeom>
              <a:avLst/>
              <a:gdLst/>
              <a:ahLst/>
              <a:cxnLst/>
              <a:rect l="l" t="t" r="r" b="b"/>
              <a:pathLst>
                <a:path w="327" h="189" extrusionOk="0">
                  <a:moveTo>
                    <a:pt x="316" y="0"/>
                  </a:moveTo>
                  <a:lnTo>
                    <a:pt x="316" y="0"/>
                  </a:lnTo>
                  <a:cubicBezTo>
                    <a:pt x="316" y="0"/>
                    <a:pt x="285" y="32"/>
                    <a:pt x="253" y="71"/>
                  </a:cubicBezTo>
                  <a:cubicBezTo>
                    <a:pt x="214" y="103"/>
                    <a:pt x="175" y="157"/>
                    <a:pt x="127" y="165"/>
                  </a:cubicBezTo>
                  <a:cubicBezTo>
                    <a:pt x="80" y="173"/>
                    <a:pt x="57" y="134"/>
                    <a:pt x="41" y="110"/>
                  </a:cubicBezTo>
                  <a:cubicBezTo>
                    <a:pt x="25" y="87"/>
                    <a:pt x="2" y="103"/>
                    <a:pt x="2" y="103"/>
                  </a:cubicBezTo>
                  <a:cubicBezTo>
                    <a:pt x="2" y="103"/>
                    <a:pt x="-14" y="126"/>
                    <a:pt x="33" y="165"/>
                  </a:cubicBezTo>
                  <a:cubicBezTo>
                    <a:pt x="80" y="205"/>
                    <a:pt x="127" y="189"/>
                    <a:pt x="175" y="165"/>
                  </a:cubicBezTo>
                  <a:cubicBezTo>
                    <a:pt x="221" y="142"/>
                    <a:pt x="285" y="94"/>
                    <a:pt x="308" y="71"/>
                  </a:cubicBezTo>
                  <a:cubicBezTo>
                    <a:pt x="324" y="63"/>
                    <a:pt x="332" y="48"/>
                    <a:pt x="324" y="32"/>
                  </a:cubicBezTo>
                  <a:cubicBezTo>
                    <a:pt x="324" y="16"/>
                    <a:pt x="316" y="0"/>
                    <a:pt x="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3025" rIns="90000" bIns="23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69"/>
            <p:cNvSpPr/>
            <p:nvPr/>
          </p:nvSpPr>
          <p:spPr>
            <a:xfrm>
              <a:off x="3021509" y="-1314911"/>
              <a:ext cx="113040" cy="99413"/>
            </a:xfrm>
            <a:custGeom>
              <a:avLst/>
              <a:gdLst/>
              <a:ahLst/>
              <a:cxnLst/>
              <a:rect l="l" t="t" r="r" b="b"/>
              <a:pathLst>
                <a:path w="141" h="124" extrusionOk="0">
                  <a:moveTo>
                    <a:pt x="141" y="34"/>
                  </a:moveTo>
                  <a:lnTo>
                    <a:pt x="141" y="34"/>
                  </a:lnTo>
                  <a:cubicBezTo>
                    <a:pt x="141" y="34"/>
                    <a:pt x="110" y="81"/>
                    <a:pt x="86" y="96"/>
                  </a:cubicBezTo>
                  <a:cubicBezTo>
                    <a:pt x="63" y="121"/>
                    <a:pt x="16" y="136"/>
                    <a:pt x="0" y="112"/>
                  </a:cubicBezTo>
                  <a:cubicBezTo>
                    <a:pt x="-8" y="96"/>
                    <a:pt x="47" y="41"/>
                    <a:pt x="79" y="10"/>
                  </a:cubicBezTo>
                  <a:cubicBezTo>
                    <a:pt x="118" y="-22"/>
                    <a:pt x="141" y="34"/>
                    <a:pt x="141" y="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69"/>
            <p:cNvSpPr/>
            <p:nvPr/>
          </p:nvSpPr>
          <p:spPr>
            <a:xfrm>
              <a:off x="3046362" y="-1282040"/>
              <a:ext cx="69748" cy="56922"/>
            </a:xfrm>
            <a:custGeom>
              <a:avLst/>
              <a:gdLst/>
              <a:ahLst/>
              <a:cxnLst/>
              <a:rect l="l" t="t" r="r" b="b"/>
              <a:pathLst>
                <a:path w="87" h="71" extrusionOk="0">
                  <a:moveTo>
                    <a:pt x="87" y="64"/>
                  </a:moveTo>
                  <a:lnTo>
                    <a:pt x="87" y="64"/>
                  </a:lnTo>
                  <a:cubicBezTo>
                    <a:pt x="87" y="64"/>
                    <a:pt x="71" y="32"/>
                    <a:pt x="55" y="24"/>
                  </a:cubicBezTo>
                  <a:cubicBezTo>
                    <a:pt x="32" y="9"/>
                    <a:pt x="16" y="0"/>
                    <a:pt x="16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4" y="24"/>
                    <a:pt x="48" y="32"/>
                  </a:cubicBezTo>
                  <a:cubicBezTo>
                    <a:pt x="64" y="48"/>
                    <a:pt x="79" y="71"/>
                    <a:pt x="79" y="71"/>
                  </a:cubicBezTo>
                  <a:lnTo>
                    <a:pt x="87" y="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69"/>
            <p:cNvSpPr/>
            <p:nvPr/>
          </p:nvSpPr>
          <p:spPr>
            <a:xfrm>
              <a:off x="3027923" y="-1256385"/>
              <a:ext cx="69748" cy="50508"/>
            </a:xfrm>
            <a:custGeom>
              <a:avLst/>
              <a:gdLst/>
              <a:ahLst/>
              <a:cxnLst/>
              <a:rect l="l" t="t" r="r" b="b"/>
              <a:pathLst>
                <a:path w="87" h="63" extrusionOk="0">
                  <a:moveTo>
                    <a:pt x="87" y="55"/>
                  </a:moveTo>
                  <a:lnTo>
                    <a:pt x="87" y="55"/>
                  </a:lnTo>
                  <a:cubicBezTo>
                    <a:pt x="87" y="55"/>
                    <a:pt x="63" y="32"/>
                    <a:pt x="47" y="16"/>
                  </a:cubicBezTo>
                  <a:cubicBezTo>
                    <a:pt x="23" y="0"/>
                    <a:pt x="16" y="0"/>
                    <a:pt x="1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23" y="16"/>
                    <a:pt x="39" y="32"/>
                  </a:cubicBezTo>
                  <a:cubicBezTo>
                    <a:pt x="55" y="39"/>
                    <a:pt x="71" y="63"/>
                    <a:pt x="71" y="63"/>
                  </a:cubicBezTo>
                  <a:lnTo>
                    <a:pt x="87" y="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69"/>
            <p:cNvSpPr/>
            <p:nvPr/>
          </p:nvSpPr>
          <p:spPr>
            <a:xfrm>
              <a:off x="3080835" y="-1345376"/>
              <a:ext cx="55317" cy="63336"/>
            </a:xfrm>
            <a:custGeom>
              <a:avLst/>
              <a:gdLst/>
              <a:ahLst/>
              <a:cxnLst/>
              <a:rect l="l" t="t" r="r" b="b"/>
              <a:pathLst>
                <a:path w="69" h="79" extrusionOk="0">
                  <a:moveTo>
                    <a:pt x="28" y="79"/>
                  </a:moveTo>
                  <a:lnTo>
                    <a:pt x="28" y="79"/>
                  </a:lnTo>
                  <a:cubicBezTo>
                    <a:pt x="28" y="79"/>
                    <a:pt x="60" y="79"/>
                    <a:pt x="67" y="72"/>
                  </a:cubicBezTo>
                  <a:cubicBezTo>
                    <a:pt x="76" y="64"/>
                    <a:pt x="36" y="-7"/>
                    <a:pt x="12" y="1"/>
                  </a:cubicBezTo>
                  <a:cubicBezTo>
                    <a:pt x="-11" y="1"/>
                    <a:pt x="5" y="32"/>
                    <a:pt x="5" y="56"/>
                  </a:cubicBezTo>
                  <a:cubicBezTo>
                    <a:pt x="5" y="79"/>
                    <a:pt x="28" y="79"/>
                    <a:pt x="28" y="79"/>
                  </a:cubicBezTo>
                  <a:close/>
                </a:path>
              </a:pathLst>
            </a:custGeom>
            <a:solidFill>
              <a:srgbClr val="EFE6E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69"/>
            <p:cNvSpPr/>
            <p:nvPr/>
          </p:nvSpPr>
          <p:spPr>
            <a:xfrm>
              <a:off x="2611840" y="-1508926"/>
              <a:ext cx="258147" cy="226084"/>
            </a:xfrm>
            <a:custGeom>
              <a:avLst/>
              <a:gdLst/>
              <a:ahLst/>
              <a:cxnLst/>
              <a:rect l="l" t="t" r="r" b="b"/>
              <a:pathLst>
                <a:path w="322" h="282" extrusionOk="0">
                  <a:moveTo>
                    <a:pt x="157" y="47"/>
                  </a:moveTo>
                  <a:lnTo>
                    <a:pt x="157" y="47"/>
                  </a:lnTo>
                  <a:cubicBezTo>
                    <a:pt x="173" y="16"/>
                    <a:pt x="212" y="32"/>
                    <a:pt x="244" y="47"/>
                  </a:cubicBezTo>
                  <a:cubicBezTo>
                    <a:pt x="251" y="16"/>
                    <a:pt x="267" y="8"/>
                    <a:pt x="275" y="0"/>
                  </a:cubicBezTo>
                  <a:cubicBezTo>
                    <a:pt x="291" y="40"/>
                    <a:pt x="314" y="94"/>
                    <a:pt x="322" y="134"/>
                  </a:cubicBezTo>
                  <a:cubicBezTo>
                    <a:pt x="322" y="165"/>
                    <a:pt x="244" y="220"/>
                    <a:pt x="212" y="236"/>
                  </a:cubicBezTo>
                  <a:cubicBezTo>
                    <a:pt x="125" y="283"/>
                    <a:pt x="62" y="307"/>
                    <a:pt x="7" y="244"/>
                  </a:cubicBezTo>
                  <a:cubicBezTo>
                    <a:pt x="-9" y="220"/>
                    <a:pt x="0" y="189"/>
                    <a:pt x="31" y="165"/>
                  </a:cubicBezTo>
                  <a:cubicBezTo>
                    <a:pt x="78" y="126"/>
                    <a:pt x="110" y="87"/>
                    <a:pt x="157" y="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69"/>
            <p:cNvSpPr/>
            <p:nvPr/>
          </p:nvSpPr>
          <p:spPr>
            <a:xfrm>
              <a:off x="2610237" y="-1420737"/>
              <a:ext cx="262958" cy="145913"/>
            </a:xfrm>
            <a:custGeom>
              <a:avLst/>
              <a:gdLst/>
              <a:ahLst/>
              <a:cxnLst/>
              <a:rect l="l" t="t" r="r" b="b"/>
              <a:pathLst>
                <a:path w="328" h="182" extrusionOk="0">
                  <a:moveTo>
                    <a:pt x="316" y="0"/>
                  </a:moveTo>
                  <a:lnTo>
                    <a:pt x="316" y="0"/>
                  </a:lnTo>
                  <a:cubicBezTo>
                    <a:pt x="316" y="0"/>
                    <a:pt x="285" y="32"/>
                    <a:pt x="253" y="64"/>
                  </a:cubicBezTo>
                  <a:cubicBezTo>
                    <a:pt x="214" y="103"/>
                    <a:pt x="175" y="150"/>
                    <a:pt x="127" y="158"/>
                  </a:cubicBezTo>
                  <a:cubicBezTo>
                    <a:pt x="80" y="166"/>
                    <a:pt x="57" y="134"/>
                    <a:pt x="41" y="110"/>
                  </a:cubicBezTo>
                  <a:cubicBezTo>
                    <a:pt x="25" y="87"/>
                    <a:pt x="2" y="95"/>
                    <a:pt x="2" y="95"/>
                  </a:cubicBezTo>
                  <a:cubicBezTo>
                    <a:pt x="2" y="95"/>
                    <a:pt x="-14" y="126"/>
                    <a:pt x="33" y="158"/>
                  </a:cubicBezTo>
                  <a:cubicBezTo>
                    <a:pt x="80" y="197"/>
                    <a:pt x="135" y="182"/>
                    <a:pt x="175" y="158"/>
                  </a:cubicBezTo>
                  <a:cubicBezTo>
                    <a:pt x="222" y="134"/>
                    <a:pt x="285" y="87"/>
                    <a:pt x="308" y="71"/>
                  </a:cubicBezTo>
                  <a:cubicBezTo>
                    <a:pt x="324" y="64"/>
                    <a:pt x="332" y="39"/>
                    <a:pt x="324" y="32"/>
                  </a:cubicBezTo>
                  <a:cubicBezTo>
                    <a:pt x="324" y="16"/>
                    <a:pt x="316" y="0"/>
                    <a:pt x="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0500" rIns="90000" bIns="20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69"/>
            <p:cNvSpPr/>
            <p:nvPr/>
          </p:nvSpPr>
          <p:spPr>
            <a:xfrm>
              <a:off x="2674373" y="-1482470"/>
              <a:ext cx="113841" cy="96206"/>
            </a:xfrm>
            <a:custGeom>
              <a:avLst/>
              <a:gdLst/>
              <a:ahLst/>
              <a:cxnLst/>
              <a:rect l="l" t="t" r="r" b="b"/>
              <a:pathLst>
                <a:path w="142" h="120" extrusionOk="0">
                  <a:moveTo>
                    <a:pt x="142" y="30"/>
                  </a:moveTo>
                  <a:lnTo>
                    <a:pt x="142" y="30"/>
                  </a:lnTo>
                  <a:cubicBezTo>
                    <a:pt x="142" y="30"/>
                    <a:pt x="111" y="77"/>
                    <a:pt x="86" y="93"/>
                  </a:cubicBezTo>
                  <a:cubicBezTo>
                    <a:pt x="63" y="116"/>
                    <a:pt x="16" y="132"/>
                    <a:pt x="0" y="109"/>
                  </a:cubicBezTo>
                  <a:cubicBezTo>
                    <a:pt x="-8" y="101"/>
                    <a:pt x="47" y="38"/>
                    <a:pt x="86" y="7"/>
                  </a:cubicBezTo>
                  <a:cubicBezTo>
                    <a:pt x="118" y="-17"/>
                    <a:pt x="142" y="30"/>
                    <a:pt x="142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69"/>
            <p:cNvSpPr/>
            <p:nvPr/>
          </p:nvSpPr>
          <p:spPr>
            <a:xfrm>
              <a:off x="2700027" y="-1452004"/>
              <a:ext cx="68946" cy="56922"/>
            </a:xfrm>
            <a:custGeom>
              <a:avLst/>
              <a:gdLst/>
              <a:ahLst/>
              <a:cxnLst/>
              <a:rect l="l" t="t" r="r" b="b"/>
              <a:pathLst>
                <a:path w="86" h="71" extrusionOk="0">
                  <a:moveTo>
                    <a:pt x="86" y="63"/>
                  </a:moveTo>
                  <a:lnTo>
                    <a:pt x="86" y="63"/>
                  </a:lnTo>
                  <a:cubicBezTo>
                    <a:pt x="86" y="63"/>
                    <a:pt x="70" y="39"/>
                    <a:pt x="54" y="23"/>
                  </a:cubicBezTo>
                  <a:cubicBezTo>
                    <a:pt x="31" y="16"/>
                    <a:pt x="15" y="0"/>
                    <a:pt x="15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3" y="23"/>
                    <a:pt x="47" y="39"/>
                  </a:cubicBezTo>
                  <a:cubicBezTo>
                    <a:pt x="63" y="47"/>
                    <a:pt x="79" y="71"/>
                    <a:pt x="79" y="71"/>
                  </a:cubicBezTo>
                  <a:lnTo>
                    <a:pt x="86" y="6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69"/>
            <p:cNvSpPr/>
            <p:nvPr/>
          </p:nvSpPr>
          <p:spPr>
            <a:xfrm>
              <a:off x="2680786" y="-1426350"/>
              <a:ext cx="69748" cy="49706"/>
            </a:xfrm>
            <a:custGeom>
              <a:avLst/>
              <a:gdLst/>
              <a:ahLst/>
              <a:cxnLst/>
              <a:rect l="l" t="t" r="r" b="b"/>
              <a:pathLst>
                <a:path w="87" h="62" extrusionOk="0">
                  <a:moveTo>
                    <a:pt x="87" y="55"/>
                  </a:moveTo>
                  <a:lnTo>
                    <a:pt x="87" y="55"/>
                  </a:lnTo>
                  <a:cubicBezTo>
                    <a:pt x="87" y="55"/>
                    <a:pt x="71" y="31"/>
                    <a:pt x="47" y="15"/>
                  </a:cubicBezTo>
                  <a:cubicBezTo>
                    <a:pt x="32" y="7"/>
                    <a:pt x="16" y="0"/>
                    <a:pt x="16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24" y="15"/>
                    <a:pt x="39" y="31"/>
                  </a:cubicBezTo>
                  <a:cubicBezTo>
                    <a:pt x="55" y="46"/>
                    <a:pt x="71" y="62"/>
                    <a:pt x="71" y="62"/>
                  </a:cubicBezTo>
                  <a:lnTo>
                    <a:pt x="87" y="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69"/>
            <p:cNvSpPr/>
            <p:nvPr/>
          </p:nvSpPr>
          <p:spPr>
            <a:xfrm>
              <a:off x="2733699" y="-1515340"/>
              <a:ext cx="55317" cy="64939"/>
            </a:xfrm>
            <a:custGeom>
              <a:avLst/>
              <a:gdLst/>
              <a:ahLst/>
              <a:cxnLst/>
              <a:rect l="l" t="t" r="r" b="b"/>
              <a:pathLst>
                <a:path w="69" h="81" extrusionOk="0">
                  <a:moveTo>
                    <a:pt x="28" y="79"/>
                  </a:moveTo>
                  <a:lnTo>
                    <a:pt x="28" y="79"/>
                  </a:lnTo>
                  <a:cubicBezTo>
                    <a:pt x="28" y="79"/>
                    <a:pt x="60" y="87"/>
                    <a:pt x="68" y="71"/>
                  </a:cubicBezTo>
                  <a:cubicBezTo>
                    <a:pt x="76" y="63"/>
                    <a:pt x="37" y="0"/>
                    <a:pt x="12" y="0"/>
                  </a:cubicBezTo>
                  <a:cubicBezTo>
                    <a:pt x="-11" y="0"/>
                    <a:pt x="5" y="32"/>
                    <a:pt x="5" y="55"/>
                  </a:cubicBezTo>
                  <a:cubicBezTo>
                    <a:pt x="5" y="79"/>
                    <a:pt x="28" y="79"/>
                    <a:pt x="28" y="79"/>
                  </a:cubicBezTo>
                  <a:close/>
                </a:path>
              </a:pathLst>
            </a:custGeom>
            <a:solidFill>
              <a:srgbClr val="EFE6E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69"/>
            <p:cNvSpPr/>
            <p:nvPr/>
          </p:nvSpPr>
          <p:spPr>
            <a:xfrm>
              <a:off x="2720871" y="-2379592"/>
              <a:ext cx="306249" cy="943621"/>
            </a:xfrm>
            <a:custGeom>
              <a:avLst/>
              <a:gdLst/>
              <a:ahLst/>
              <a:cxnLst/>
              <a:rect l="l" t="t" r="r" b="b"/>
              <a:pathLst>
                <a:path w="382" h="1177" extrusionOk="0">
                  <a:moveTo>
                    <a:pt x="147" y="0"/>
                  </a:moveTo>
                  <a:lnTo>
                    <a:pt x="147" y="0"/>
                  </a:lnTo>
                  <a:cubicBezTo>
                    <a:pt x="147" y="0"/>
                    <a:pt x="84" y="197"/>
                    <a:pt x="60" y="276"/>
                  </a:cubicBezTo>
                  <a:cubicBezTo>
                    <a:pt x="37" y="394"/>
                    <a:pt x="21" y="488"/>
                    <a:pt x="5" y="590"/>
                  </a:cubicBezTo>
                  <a:cubicBezTo>
                    <a:pt x="-11" y="701"/>
                    <a:pt x="13" y="756"/>
                    <a:pt x="13" y="858"/>
                  </a:cubicBezTo>
                  <a:cubicBezTo>
                    <a:pt x="13" y="945"/>
                    <a:pt x="-11" y="1062"/>
                    <a:pt x="5" y="1133"/>
                  </a:cubicBezTo>
                  <a:cubicBezTo>
                    <a:pt x="60" y="1189"/>
                    <a:pt x="155" y="1189"/>
                    <a:pt x="186" y="1149"/>
                  </a:cubicBezTo>
                  <a:cubicBezTo>
                    <a:pt x="186" y="1141"/>
                    <a:pt x="178" y="1086"/>
                    <a:pt x="186" y="1023"/>
                  </a:cubicBezTo>
                  <a:cubicBezTo>
                    <a:pt x="233" y="945"/>
                    <a:pt x="217" y="843"/>
                    <a:pt x="226" y="795"/>
                  </a:cubicBezTo>
                  <a:cubicBezTo>
                    <a:pt x="233" y="716"/>
                    <a:pt x="210" y="654"/>
                    <a:pt x="210" y="654"/>
                  </a:cubicBezTo>
                  <a:cubicBezTo>
                    <a:pt x="210" y="654"/>
                    <a:pt x="320" y="385"/>
                    <a:pt x="359" y="291"/>
                  </a:cubicBezTo>
                  <a:cubicBezTo>
                    <a:pt x="399" y="197"/>
                    <a:pt x="375" y="79"/>
                    <a:pt x="375" y="79"/>
                  </a:cubicBezTo>
                  <a:lnTo>
                    <a:pt x="1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69"/>
            <p:cNvSpPr/>
            <p:nvPr/>
          </p:nvSpPr>
          <p:spPr>
            <a:xfrm>
              <a:off x="2877203" y="-2349928"/>
              <a:ext cx="345533" cy="1075905"/>
            </a:xfrm>
            <a:custGeom>
              <a:avLst/>
              <a:gdLst/>
              <a:ahLst/>
              <a:cxnLst/>
              <a:rect l="l" t="t" r="r" b="b"/>
              <a:pathLst>
                <a:path w="431" h="1342" extrusionOk="0">
                  <a:moveTo>
                    <a:pt x="275" y="10"/>
                  </a:moveTo>
                  <a:lnTo>
                    <a:pt x="275" y="10"/>
                  </a:lnTo>
                  <a:cubicBezTo>
                    <a:pt x="275" y="10"/>
                    <a:pt x="346" y="58"/>
                    <a:pt x="377" y="160"/>
                  </a:cubicBezTo>
                  <a:cubicBezTo>
                    <a:pt x="400" y="231"/>
                    <a:pt x="377" y="333"/>
                    <a:pt x="377" y="388"/>
                  </a:cubicBezTo>
                  <a:cubicBezTo>
                    <a:pt x="369" y="451"/>
                    <a:pt x="400" y="562"/>
                    <a:pt x="392" y="617"/>
                  </a:cubicBezTo>
                  <a:cubicBezTo>
                    <a:pt x="377" y="679"/>
                    <a:pt x="369" y="726"/>
                    <a:pt x="369" y="726"/>
                  </a:cubicBezTo>
                  <a:cubicBezTo>
                    <a:pt x="369" y="726"/>
                    <a:pt x="400" y="845"/>
                    <a:pt x="416" y="1002"/>
                  </a:cubicBezTo>
                  <a:cubicBezTo>
                    <a:pt x="424" y="1081"/>
                    <a:pt x="432" y="1128"/>
                    <a:pt x="408" y="1207"/>
                  </a:cubicBezTo>
                  <a:cubicBezTo>
                    <a:pt x="448" y="1262"/>
                    <a:pt x="424" y="1325"/>
                    <a:pt x="424" y="1325"/>
                  </a:cubicBezTo>
                  <a:cubicBezTo>
                    <a:pt x="424" y="1325"/>
                    <a:pt x="385" y="1332"/>
                    <a:pt x="321" y="1341"/>
                  </a:cubicBezTo>
                  <a:cubicBezTo>
                    <a:pt x="251" y="1348"/>
                    <a:pt x="235" y="1309"/>
                    <a:pt x="235" y="1309"/>
                  </a:cubicBezTo>
                  <a:cubicBezTo>
                    <a:pt x="235" y="1309"/>
                    <a:pt x="180" y="963"/>
                    <a:pt x="157" y="884"/>
                  </a:cubicBezTo>
                  <a:cubicBezTo>
                    <a:pt x="133" y="806"/>
                    <a:pt x="117" y="711"/>
                    <a:pt x="117" y="711"/>
                  </a:cubicBezTo>
                  <a:cubicBezTo>
                    <a:pt x="70" y="317"/>
                    <a:pt x="70" y="317"/>
                    <a:pt x="70" y="317"/>
                  </a:cubicBezTo>
                  <a:cubicBezTo>
                    <a:pt x="70" y="317"/>
                    <a:pt x="-40" y="254"/>
                    <a:pt x="15" y="73"/>
                  </a:cubicBezTo>
                  <a:cubicBezTo>
                    <a:pt x="46" y="-37"/>
                    <a:pt x="275" y="10"/>
                    <a:pt x="275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69"/>
            <p:cNvSpPr/>
            <p:nvPr/>
          </p:nvSpPr>
          <p:spPr>
            <a:xfrm>
              <a:off x="2784206" y="-2882269"/>
              <a:ext cx="406462" cy="651796"/>
            </a:xfrm>
            <a:custGeom>
              <a:avLst/>
              <a:gdLst/>
              <a:ahLst/>
              <a:cxnLst/>
              <a:rect l="l" t="t" r="r" b="b"/>
              <a:pathLst>
                <a:path w="507" h="813" extrusionOk="0">
                  <a:moveTo>
                    <a:pt x="493" y="367"/>
                  </a:moveTo>
                  <a:lnTo>
                    <a:pt x="493" y="367"/>
                  </a:lnTo>
                  <a:cubicBezTo>
                    <a:pt x="493" y="273"/>
                    <a:pt x="524" y="233"/>
                    <a:pt x="493" y="178"/>
                  </a:cubicBezTo>
                  <a:cubicBezTo>
                    <a:pt x="485" y="171"/>
                    <a:pt x="343" y="100"/>
                    <a:pt x="335" y="100"/>
                  </a:cubicBezTo>
                  <a:cubicBezTo>
                    <a:pt x="249" y="53"/>
                    <a:pt x="264" y="45"/>
                    <a:pt x="178" y="13"/>
                  </a:cubicBezTo>
                  <a:cubicBezTo>
                    <a:pt x="138" y="-2"/>
                    <a:pt x="115" y="-2"/>
                    <a:pt x="84" y="5"/>
                  </a:cubicBezTo>
                  <a:cubicBezTo>
                    <a:pt x="36" y="107"/>
                    <a:pt x="-35" y="273"/>
                    <a:pt x="20" y="344"/>
                  </a:cubicBezTo>
                  <a:cubicBezTo>
                    <a:pt x="29" y="383"/>
                    <a:pt x="13" y="635"/>
                    <a:pt x="44" y="666"/>
                  </a:cubicBezTo>
                  <a:cubicBezTo>
                    <a:pt x="20" y="682"/>
                    <a:pt x="5" y="706"/>
                    <a:pt x="29" y="737"/>
                  </a:cubicBezTo>
                  <a:cubicBezTo>
                    <a:pt x="99" y="848"/>
                    <a:pt x="351" y="824"/>
                    <a:pt x="462" y="753"/>
                  </a:cubicBezTo>
                  <a:cubicBezTo>
                    <a:pt x="469" y="729"/>
                    <a:pt x="462" y="714"/>
                    <a:pt x="446" y="698"/>
                  </a:cubicBezTo>
                  <a:cubicBezTo>
                    <a:pt x="462" y="674"/>
                    <a:pt x="446" y="651"/>
                    <a:pt x="446" y="635"/>
                  </a:cubicBezTo>
                  <a:cubicBezTo>
                    <a:pt x="477" y="556"/>
                    <a:pt x="485" y="485"/>
                    <a:pt x="493" y="3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69"/>
            <p:cNvSpPr/>
            <p:nvPr/>
          </p:nvSpPr>
          <p:spPr>
            <a:xfrm>
              <a:off x="2905263" y="-2903114"/>
              <a:ext cx="147513" cy="196421"/>
            </a:xfrm>
            <a:custGeom>
              <a:avLst/>
              <a:gdLst/>
              <a:ahLst/>
              <a:cxnLst/>
              <a:rect l="l" t="t" r="r" b="b"/>
              <a:pathLst>
                <a:path w="184" h="245" extrusionOk="0">
                  <a:moveTo>
                    <a:pt x="3" y="47"/>
                  </a:moveTo>
                  <a:lnTo>
                    <a:pt x="3" y="47"/>
                  </a:lnTo>
                  <a:cubicBezTo>
                    <a:pt x="3" y="39"/>
                    <a:pt x="3" y="39"/>
                    <a:pt x="3" y="39"/>
                  </a:cubicBezTo>
                  <a:cubicBezTo>
                    <a:pt x="42" y="47"/>
                    <a:pt x="90" y="24"/>
                    <a:pt x="129" y="0"/>
                  </a:cubicBezTo>
                  <a:cubicBezTo>
                    <a:pt x="145" y="47"/>
                    <a:pt x="153" y="79"/>
                    <a:pt x="184" y="126"/>
                  </a:cubicBezTo>
                  <a:cubicBezTo>
                    <a:pt x="145" y="220"/>
                    <a:pt x="58" y="252"/>
                    <a:pt x="27" y="244"/>
                  </a:cubicBezTo>
                  <a:cubicBezTo>
                    <a:pt x="-13" y="228"/>
                    <a:pt x="3" y="197"/>
                    <a:pt x="3" y="149"/>
                  </a:cubicBezTo>
                  <a:cubicBezTo>
                    <a:pt x="3" y="110"/>
                    <a:pt x="3" y="79"/>
                    <a:pt x="3" y="47"/>
                  </a:cubicBezTo>
                  <a:close/>
                </a:path>
              </a:pathLst>
            </a:custGeom>
            <a:solidFill>
              <a:srgbClr val="FFB9A4"/>
            </a:solidFill>
            <a:ln>
              <a:noFill/>
            </a:ln>
          </p:spPr>
          <p:txBody>
            <a:bodyPr spcFirstLastPara="1" wrap="square" lIns="90000" tIns="43200" rIns="90000" bIns="432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69"/>
            <p:cNvSpPr/>
            <p:nvPr/>
          </p:nvSpPr>
          <p:spPr>
            <a:xfrm>
              <a:off x="2831506" y="-3009742"/>
              <a:ext cx="198822" cy="240515"/>
            </a:xfrm>
            <a:custGeom>
              <a:avLst/>
              <a:gdLst/>
              <a:ahLst/>
              <a:cxnLst/>
              <a:rect l="l" t="t" r="r" b="b"/>
              <a:pathLst>
                <a:path w="248" h="300" extrusionOk="0">
                  <a:moveTo>
                    <a:pt x="25" y="31"/>
                  </a:moveTo>
                  <a:lnTo>
                    <a:pt x="25" y="31"/>
                  </a:lnTo>
                  <a:cubicBezTo>
                    <a:pt x="56" y="-9"/>
                    <a:pt x="143" y="-9"/>
                    <a:pt x="190" y="23"/>
                  </a:cubicBezTo>
                  <a:cubicBezTo>
                    <a:pt x="205" y="23"/>
                    <a:pt x="214" y="31"/>
                    <a:pt x="221" y="38"/>
                  </a:cubicBezTo>
                  <a:cubicBezTo>
                    <a:pt x="253" y="62"/>
                    <a:pt x="253" y="117"/>
                    <a:pt x="237" y="148"/>
                  </a:cubicBezTo>
                  <a:cubicBezTo>
                    <a:pt x="229" y="204"/>
                    <a:pt x="150" y="337"/>
                    <a:pt x="72" y="290"/>
                  </a:cubicBezTo>
                  <a:cubicBezTo>
                    <a:pt x="32" y="259"/>
                    <a:pt x="9" y="196"/>
                    <a:pt x="1" y="157"/>
                  </a:cubicBezTo>
                  <a:cubicBezTo>
                    <a:pt x="1" y="117"/>
                    <a:pt x="-7" y="62"/>
                    <a:pt x="25" y="31"/>
                  </a:cubicBezTo>
                  <a:close/>
                </a:path>
              </a:pathLst>
            </a:custGeom>
            <a:solidFill>
              <a:srgbClr val="FFC9B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69"/>
            <p:cNvSpPr/>
            <p:nvPr/>
          </p:nvSpPr>
          <p:spPr>
            <a:xfrm>
              <a:off x="2851549" y="-2348325"/>
              <a:ext cx="176374" cy="42491"/>
            </a:xfrm>
            <a:custGeom>
              <a:avLst/>
              <a:gdLst/>
              <a:ahLst/>
              <a:cxnLst/>
              <a:rect l="l" t="t" r="r" b="b"/>
              <a:pathLst>
                <a:path w="220" h="5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" y="40"/>
                    <a:pt x="94" y="48"/>
                  </a:cubicBezTo>
                  <a:cubicBezTo>
                    <a:pt x="157" y="63"/>
                    <a:pt x="220" y="40"/>
                    <a:pt x="220" y="40"/>
                  </a:cubicBezTo>
                  <a:cubicBezTo>
                    <a:pt x="220" y="40"/>
                    <a:pt x="141" y="32"/>
                    <a:pt x="102" y="16"/>
                  </a:cubicBezTo>
                  <a:cubicBezTo>
                    <a:pt x="5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69"/>
            <p:cNvSpPr/>
            <p:nvPr/>
          </p:nvSpPr>
          <p:spPr>
            <a:xfrm>
              <a:off x="2907668" y="-2385204"/>
              <a:ext cx="214856" cy="44896"/>
            </a:xfrm>
            <a:custGeom>
              <a:avLst/>
              <a:gdLst/>
              <a:ahLst/>
              <a:cxnLst/>
              <a:rect l="l" t="t" r="r" b="b"/>
              <a:pathLst>
                <a:path w="268" h="5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71" y="46"/>
                    <a:pt x="134" y="54"/>
                  </a:cubicBezTo>
                  <a:cubicBezTo>
                    <a:pt x="197" y="62"/>
                    <a:pt x="268" y="46"/>
                    <a:pt x="268" y="46"/>
                  </a:cubicBezTo>
                  <a:cubicBezTo>
                    <a:pt x="268" y="46"/>
                    <a:pt x="197" y="31"/>
                    <a:pt x="142" y="23"/>
                  </a:cubicBezTo>
                  <a:cubicBezTo>
                    <a:pt x="87" y="15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69"/>
            <p:cNvSpPr/>
            <p:nvPr/>
          </p:nvSpPr>
          <p:spPr>
            <a:xfrm>
              <a:off x="2465930" y="-2466177"/>
              <a:ext cx="44094" cy="68948"/>
            </a:xfrm>
            <a:custGeom>
              <a:avLst/>
              <a:gdLst/>
              <a:ahLst/>
              <a:cxnLst/>
              <a:rect l="l" t="t" r="r" b="b"/>
              <a:pathLst>
                <a:path w="55" h="86" extrusionOk="0">
                  <a:moveTo>
                    <a:pt x="40" y="14"/>
                  </a:moveTo>
                  <a:lnTo>
                    <a:pt x="40" y="14"/>
                  </a:lnTo>
                  <a:cubicBezTo>
                    <a:pt x="40" y="14"/>
                    <a:pt x="55" y="14"/>
                    <a:pt x="55" y="53"/>
                  </a:cubicBezTo>
                  <a:cubicBezTo>
                    <a:pt x="48" y="85"/>
                    <a:pt x="40" y="101"/>
                    <a:pt x="16" y="69"/>
                  </a:cubicBezTo>
                  <a:cubicBezTo>
                    <a:pt x="0" y="37"/>
                    <a:pt x="-7" y="21"/>
                    <a:pt x="9" y="6"/>
                  </a:cubicBezTo>
                  <a:cubicBezTo>
                    <a:pt x="16" y="-10"/>
                    <a:pt x="40" y="14"/>
                    <a:pt x="40" y="14"/>
                  </a:cubicBezTo>
                  <a:close/>
                </a:path>
              </a:pathLst>
            </a:custGeom>
            <a:solidFill>
              <a:srgbClr val="FFB9A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69"/>
            <p:cNvSpPr/>
            <p:nvPr/>
          </p:nvSpPr>
          <p:spPr>
            <a:xfrm>
              <a:off x="2428250" y="-2487022"/>
              <a:ext cx="39283" cy="32069"/>
            </a:xfrm>
            <a:custGeom>
              <a:avLst/>
              <a:gdLst/>
              <a:ahLst/>
              <a:cxnLst/>
              <a:rect l="l" t="t" r="r" b="b"/>
              <a:pathLst>
                <a:path w="49" h="40" extrusionOk="0">
                  <a:moveTo>
                    <a:pt x="16" y="40"/>
                  </a:moveTo>
                  <a:lnTo>
                    <a:pt x="16" y="40"/>
                  </a:lnTo>
                  <a:cubicBezTo>
                    <a:pt x="16" y="40"/>
                    <a:pt x="0" y="16"/>
                    <a:pt x="0" y="8"/>
                  </a:cubicBezTo>
                  <a:cubicBezTo>
                    <a:pt x="0" y="0"/>
                    <a:pt x="16" y="0"/>
                    <a:pt x="16" y="0"/>
                  </a:cubicBezTo>
                  <a:cubicBezTo>
                    <a:pt x="24" y="0"/>
                    <a:pt x="56" y="8"/>
                    <a:pt x="47" y="24"/>
                  </a:cubicBezTo>
                  <a:cubicBezTo>
                    <a:pt x="47" y="32"/>
                    <a:pt x="16" y="40"/>
                    <a:pt x="16" y="40"/>
                  </a:cubicBezTo>
                  <a:close/>
                </a:path>
              </a:pathLst>
            </a:custGeom>
            <a:solidFill>
              <a:srgbClr val="FFC8B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69"/>
            <p:cNvSpPr/>
            <p:nvPr/>
          </p:nvSpPr>
          <p:spPr>
            <a:xfrm>
              <a:off x="2478758" y="-2593651"/>
              <a:ext cx="19241" cy="12026"/>
            </a:xfrm>
            <a:custGeom>
              <a:avLst/>
              <a:gdLst/>
              <a:ahLst/>
              <a:cxnLst/>
              <a:rect l="l" t="t" r="r" b="b"/>
              <a:pathLst>
                <a:path w="24" h="15" extrusionOk="0">
                  <a:moveTo>
                    <a:pt x="16" y="0"/>
                  </a:moveTo>
                  <a:lnTo>
                    <a:pt x="16" y="0"/>
                  </a:lnTo>
                  <a:cubicBezTo>
                    <a:pt x="24" y="0"/>
                    <a:pt x="24" y="0"/>
                    <a:pt x="24" y="0"/>
                  </a:cubicBezTo>
                  <a:lnTo>
                    <a:pt x="16" y="7"/>
                  </a:lnTo>
                  <a:cubicBezTo>
                    <a:pt x="16" y="15"/>
                    <a:pt x="8" y="15"/>
                    <a:pt x="8" y="15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69"/>
            <p:cNvSpPr/>
            <p:nvPr/>
          </p:nvSpPr>
          <p:spPr>
            <a:xfrm>
              <a:off x="2485171" y="-2593651"/>
              <a:ext cx="12827" cy="18440"/>
            </a:xfrm>
            <a:custGeom>
              <a:avLst/>
              <a:gdLst/>
              <a:ahLst/>
              <a:cxnLst/>
              <a:rect l="l" t="t" r="r" b="b"/>
              <a:pathLst>
                <a:path w="16" h="23" extrusionOk="0">
                  <a:moveTo>
                    <a:pt x="16" y="0"/>
                  </a:moveTo>
                  <a:lnTo>
                    <a:pt x="16" y="0"/>
                  </a:lnTo>
                  <a:cubicBezTo>
                    <a:pt x="16" y="7"/>
                    <a:pt x="16" y="7"/>
                    <a:pt x="16" y="7"/>
                  </a:cubicBezTo>
                  <a:lnTo>
                    <a:pt x="8" y="15"/>
                  </a:lnTo>
                  <a:lnTo>
                    <a:pt x="0" y="23"/>
                  </a:lnTo>
                  <a:cubicBezTo>
                    <a:pt x="0" y="7"/>
                    <a:pt x="0" y="7"/>
                    <a:pt x="0" y="7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69"/>
            <p:cNvSpPr/>
            <p:nvPr/>
          </p:nvSpPr>
          <p:spPr>
            <a:xfrm>
              <a:off x="2465930" y="-2442126"/>
              <a:ext cx="32068" cy="31267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16" y="7"/>
                  </a:moveTo>
                  <a:lnTo>
                    <a:pt x="32" y="0"/>
                  </a:lnTo>
                  <a:lnTo>
                    <a:pt x="40" y="15"/>
                  </a:lnTo>
                  <a:lnTo>
                    <a:pt x="24" y="39"/>
                  </a:lnTo>
                  <a:lnTo>
                    <a:pt x="0" y="15"/>
                  </a:lnTo>
                  <a:lnTo>
                    <a:pt x="16" y="7"/>
                  </a:lnTo>
                  <a:close/>
                </a:path>
              </a:pathLst>
            </a:custGeom>
            <a:solidFill>
              <a:srgbClr val="684F4F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69"/>
            <p:cNvSpPr/>
            <p:nvPr/>
          </p:nvSpPr>
          <p:spPr>
            <a:xfrm>
              <a:off x="2434664" y="-2543944"/>
              <a:ext cx="69748" cy="120258"/>
            </a:xfrm>
            <a:custGeom>
              <a:avLst/>
              <a:gdLst/>
              <a:ahLst/>
              <a:cxnLst/>
              <a:rect l="l" t="t" r="r" b="b"/>
              <a:pathLst>
                <a:path w="87" h="150" extrusionOk="0">
                  <a:moveTo>
                    <a:pt x="0" y="24"/>
                  </a:moveTo>
                  <a:lnTo>
                    <a:pt x="0" y="24"/>
                  </a:lnTo>
                  <a:cubicBezTo>
                    <a:pt x="0" y="24"/>
                    <a:pt x="39" y="118"/>
                    <a:pt x="39" y="127"/>
                  </a:cubicBezTo>
                  <a:cubicBezTo>
                    <a:pt x="48" y="134"/>
                    <a:pt x="32" y="150"/>
                    <a:pt x="48" y="150"/>
                  </a:cubicBezTo>
                  <a:cubicBezTo>
                    <a:pt x="63" y="150"/>
                    <a:pt x="87" y="127"/>
                    <a:pt x="87" y="127"/>
                  </a:cubicBezTo>
                  <a:cubicBezTo>
                    <a:pt x="39" y="0"/>
                    <a:pt x="39" y="0"/>
                    <a:pt x="39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69"/>
            <p:cNvSpPr/>
            <p:nvPr/>
          </p:nvSpPr>
          <p:spPr>
            <a:xfrm>
              <a:off x="2453103" y="-2531117"/>
              <a:ext cx="69748" cy="120258"/>
            </a:xfrm>
            <a:custGeom>
              <a:avLst/>
              <a:gdLst/>
              <a:ahLst/>
              <a:cxnLst/>
              <a:rect l="l" t="t" r="r" b="b"/>
              <a:pathLst>
                <a:path w="87" h="150" extrusionOk="0">
                  <a:moveTo>
                    <a:pt x="0" y="24"/>
                  </a:moveTo>
                  <a:lnTo>
                    <a:pt x="0" y="24"/>
                  </a:lnTo>
                  <a:cubicBezTo>
                    <a:pt x="0" y="24"/>
                    <a:pt x="40" y="118"/>
                    <a:pt x="40" y="126"/>
                  </a:cubicBezTo>
                  <a:cubicBezTo>
                    <a:pt x="48" y="134"/>
                    <a:pt x="32" y="150"/>
                    <a:pt x="48" y="150"/>
                  </a:cubicBezTo>
                  <a:cubicBezTo>
                    <a:pt x="64" y="150"/>
                    <a:pt x="79" y="134"/>
                    <a:pt x="87" y="126"/>
                  </a:cubicBezTo>
                  <a:lnTo>
                    <a:pt x="87" y="118"/>
                  </a:lnTo>
                  <a:cubicBezTo>
                    <a:pt x="40" y="0"/>
                    <a:pt x="40" y="0"/>
                    <a:pt x="4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473232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69"/>
            <p:cNvSpPr/>
            <p:nvPr/>
          </p:nvSpPr>
          <p:spPr>
            <a:xfrm>
              <a:off x="2333650" y="-2568797"/>
              <a:ext cx="145108" cy="132283"/>
            </a:xfrm>
            <a:custGeom>
              <a:avLst/>
              <a:gdLst/>
              <a:ahLst/>
              <a:cxnLst/>
              <a:rect l="l" t="t" r="r" b="b"/>
              <a:pathLst>
                <a:path w="181" h="165" extrusionOk="0">
                  <a:moveTo>
                    <a:pt x="181" y="63"/>
                  </a:moveTo>
                  <a:lnTo>
                    <a:pt x="181" y="63"/>
                  </a:lnTo>
                  <a:lnTo>
                    <a:pt x="181" y="63"/>
                  </a:lnTo>
                  <a:cubicBezTo>
                    <a:pt x="0" y="165"/>
                    <a:pt x="0" y="165"/>
                    <a:pt x="0" y="16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158" y="40"/>
                    <a:pt x="158" y="40"/>
                    <a:pt x="158" y="40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8" y="0"/>
                    <a:pt x="158" y="0"/>
                    <a:pt x="165" y="0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81" y="8"/>
                    <a:pt x="181" y="15"/>
                    <a:pt x="181" y="15"/>
                  </a:cubicBezTo>
                  <a:lnTo>
                    <a:pt x="181" y="15"/>
                  </a:lnTo>
                  <a:lnTo>
                    <a:pt x="181" y="15"/>
                  </a:lnTo>
                  <a:cubicBezTo>
                    <a:pt x="181" y="24"/>
                    <a:pt x="181" y="24"/>
                    <a:pt x="181" y="24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81" y="63"/>
                    <a:pt x="181" y="63"/>
                    <a:pt x="181" y="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14400" rIns="90000" bIns="14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69"/>
            <p:cNvSpPr/>
            <p:nvPr/>
          </p:nvSpPr>
          <p:spPr>
            <a:xfrm>
              <a:off x="2308797" y="-2600866"/>
              <a:ext cx="189201" cy="164352"/>
            </a:xfrm>
            <a:custGeom>
              <a:avLst/>
              <a:gdLst/>
              <a:ahLst/>
              <a:cxnLst/>
              <a:rect l="l" t="t" r="r" b="b"/>
              <a:pathLst>
                <a:path w="236" h="205" extrusionOk="0">
                  <a:moveTo>
                    <a:pt x="220" y="71"/>
                  </a:moveTo>
                  <a:lnTo>
                    <a:pt x="220" y="71"/>
                  </a:lnTo>
                  <a:lnTo>
                    <a:pt x="220" y="71"/>
                  </a:lnTo>
                  <a:cubicBezTo>
                    <a:pt x="0" y="205"/>
                    <a:pt x="0" y="205"/>
                    <a:pt x="0" y="205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89" y="40"/>
                    <a:pt x="189" y="40"/>
                    <a:pt x="189" y="40"/>
                  </a:cubicBezTo>
                  <a:cubicBezTo>
                    <a:pt x="189" y="9"/>
                    <a:pt x="189" y="9"/>
                    <a:pt x="189" y="9"/>
                  </a:cubicBezTo>
                  <a:cubicBezTo>
                    <a:pt x="189" y="0"/>
                    <a:pt x="196" y="0"/>
                    <a:pt x="205" y="0"/>
                  </a:cubicBezTo>
                  <a:cubicBezTo>
                    <a:pt x="220" y="9"/>
                    <a:pt x="220" y="9"/>
                    <a:pt x="220" y="9"/>
                  </a:cubicBezTo>
                  <a:cubicBezTo>
                    <a:pt x="220" y="9"/>
                    <a:pt x="228" y="16"/>
                    <a:pt x="228" y="24"/>
                  </a:cubicBezTo>
                  <a:lnTo>
                    <a:pt x="228" y="24"/>
                  </a:lnTo>
                  <a:lnTo>
                    <a:pt x="228" y="24"/>
                  </a:lnTo>
                  <a:cubicBezTo>
                    <a:pt x="236" y="64"/>
                    <a:pt x="236" y="64"/>
                    <a:pt x="236" y="64"/>
                  </a:cubicBezTo>
                  <a:cubicBezTo>
                    <a:pt x="220" y="71"/>
                    <a:pt x="220" y="71"/>
                    <a:pt x="220" y="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69"/>
            <p:cNvSpPr/>
            <p:nvPr/>
          </p:nvSpPr>
          <p:spPr>
            <a:xfrm>
              <a:off x="2465930" y="-260086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69"/>
            <p:cNvSpPr/>
            <p:nvPr/>
          </p:nvSpPr>
          <p:spPr>
            <a:xfrm>
              <a:off x="2283143" y="-2600866"/>
              <a:ext cx="208442" cy="120258"/>
            </a:xfrm>
            <a:custGeom>
              <a:avLst/>
              <a:gdLst/>
              <a:ahLst/>
              <a:cxnLst/>
              <a:rect l="l" t="t" r="r" b="b"/>
              <a:pathLst>
                <a:path w="260" h="150" extrusionOk="0">
                  <a:moveTo>
                    <a:pt x="228" y="0"/>
                  </a:moveTo>
                  <a:lnTo>
                    <a:pt x="228" y="0"/>
                  </a:lnTo>
                  <a:lnTo>
                    <a:pt x="228" y="0"/>
                  </a:lnTo>
                  <a:lnTo>
                    <a:pt x="237" y="0"/>
                  </a:lnTo>
                  <a:cubicBezTo>
                    <a:pt x="252" y="9"/>
                    <a:pt x="252" y="9"/>
                    <a:pt x="252" y="9"/>
                  </a:cubicBezTo>
                  <a:cubicBezTo>
                    <a:pt x="252" y="9"/>
                    <a:pt x="260" y="16"/>
                    <a:pt x="260" y="24"/>
                  </a:cubicBezTo>
                  <a:cubicBezTo>
                    <a:pt x="221" y="40"/>
                    <a:pt x="221" y="40"/>
                    <a:pt x="221" y="40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0" y="134"/>
                    <a:pt x="0" y="134"/>
                    <a:pt x="0" y="134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69"/>
            <p:cNvSpPr/>
            <p:nvPr/>
          </p:nvSpPr>
          <p:spPr>
            <a:xfrm>
              <a:off x="2295970" y="-2600866"/>
              <a:ext cx="189201" cy="113844"/>
            </a:xfrm>
            <a:custGeom>
              <a:avLst/>
              <a:gdLst/>
              <a:ahLst/>
              <a:cxnLst/>
              <a:rect l="l" t="t" r="r" b="b"/>
              <a:pathLst>
                <a:path w="236" h="142" extrusionOk="0">
                  <a:moveTo>
                    <a:pt x="8" y="142"/>
                  </a:moveTo>
                  <a:lnTo>
                    <a:pt x="0" y="134"/>
                  </a:lnTo>
                  <a:lnTo>
                    <a:pt x="221" y="0"/>
                  </a:lnTo>
                  <a:lnTo>
                    <a:pt x="236" y="9"/>
                  </a:lnTo>
                  <a:lnTo>
                    <a:pt x="8" y="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6100" rIns="90000" bIns="6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69"/>
            <p:cNvSpPr/>
            <p:nvPr/>
          </p:nvSpPr>
          <p:spPr>
            <a:xfrm>
              <a:off x="2465930" y="-2562384"/>
              <a:ext cx="19241" cy="12827"/>
            </a:xfrm>
            <a:custGeom>
              <a:avLst/>
              <a:gdLst/>
              <a:ahLst/>
              <a:cxnLst/>
              <a:rect l="l" t="t" r="r" b="b"/>
              <a:pathLst>
                <a:path w="24" h="16" extrusionOk="0">
                  <a:moveTo>
                    <a:pt x="0" y="0"/>
                  </a:moveTo>
                  <a:lnTo>
                    <a:pt x="24" y="16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69"/>
            <p:cNvSpPr/>
            <p:nvPr/>
          </p:nvSpPr>
          <p:spPr>
            <a:xfrm>
              <a:off x="2460319" y="-2562384"/>
              <a:ext cx="18439" cy="1844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0" y="7"/>
                  </a:moveTo>
                  <a:lnTo>
                    <a:pt x="16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69"/>
            <p:cNvSpPr/>
            <p:nvPr/>
          </p:nvSpPr>
          <p:spPr>
            <a:xfrm>
              <a:off x="2447491" y="-2556772"/>
              <a:ext cx="18439" cy="20043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0" y="9"/>
                  </a:move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16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69"/>
            <p:cNvSpPr/>
            <p:nvPr/>
          </p:nvSpPr>
          <p:spPr>
            <a:xfrm>
              <a:off x="2453103" y="-2549556"/>
              <a:ext cx="72955" cy="125870"/>
            </a:xfrm>
            <a:custGeom>
              <a:avLst/>
              <a:gdLst/>
              <a:ahLst/>
              <a:cxnLst/>
              <a:rect l="l" t="t" r="r" b="b"/>
              <a:pathLst>
                <a:path w="91" h="157" extrusionOk="0">
                  <a:moveTo>
                    <a:pt x="56" y="0"/>
                  </a:moveTo>
                  <a:lnTo>
                    <a:pt x="56" y="0"/>
                  </a:lnTo>
                  <a:cubicBezTo>
                    <a:pt x="64" y="16"/>
                    <a:pt x="64" y="16"/>
                    <a:pt x="64" y="16"/>
                  </a:cubicBezTo>
                  <a:cubicBezTo>
                    <a:pt x="64" y="23"/>
                    <a:pt x="64" y="31"/>
                    <a:pt x="64" y="31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47"/>
                    <a:pt x="79" y="118"/>
                    <a:pt x="87" y="125"/>
                  </a:cubicBezTo>
                  <a:cubicBezTo>
                    <a:pt x="95" y="141"/>
                    <a:pt x="87" y="141"/>
                    <a:pt x="79" y="149"/>
                  </a:cubicBezTo>
                  <a:cubicBezTo>
                    <a:pt x="56" y="157"/>
                    <a:pt x="56" y="157"/>
                    <a:pt x="56" y="157"/>
                  </a:cubicBezTo>
                  <a:lnTo>
                    <a:pt x="48" y="157"/>
                  </a:ln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1"/>
                    <a:pt x="9" y="31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1500" rIns="90000" bIns="11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69"/>
            <p:cNvSpPr/>
            <p:nvPr/>
          </p:nvSpPr>
          <p:spPr>
            <a:xfrm>
              <a:off x="2460319" y="-2543944"/>
              <a:ext cx="62533" cy="120258"/>
            </a:xfrm>
            <a:custGeom>
              <a:avLst/>
              <a:gdLst/>
              <a:ahLst/>
              <a:cxnLst/>
              <a:rect l="l" t="t" r="r" b="b"/>
              <a:pathLst>
                <a:path w="78" h="150" extrusionOk="0">
                  <a:moveTo>
                    <a:pt x="47" y="150"/>
                  </a:moveTo>
                  <a:lnTo>
                    <a:pt x="47" y="150"/>
                  </a:lnTo>
                  <a:lnTo>
                    <a:pt x="47" y="150"/>
                  </a:lnTo>
                  <a:cubicBezTo>
                    <a:pt x="62" y="134"/>
                    <a:pt x="62" y="134"/>
                    <a:pt x="62" y="134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0" y="134"/>
                    <a:pt x="78" y="134"/>
                    <a:pt x="78" y="127"/>
                  </a:cubicBezTo>
                  <a:lnTo>
                    <a:pt x="78" y="127"/>
                  </a:lnTo>
                  <a:cubicBezTo>
                    <a:pt x="70" y="118"/>
                    <a:pt x="39" y="48"/>
                    <a:pt x="47" y="32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4"/>
                    <a:pt x="55" y="16"/>
                    <a:pt x="47" y="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47" y="150"/>
                    <a:pt x="47" y="150"/>
                    <a:pt x="47" y="1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69"/>
            <p:cNvSpPr/>
            <p:nvPr/>
          </p:nvSpPr>
          <p:spPr>
            <a:xfrm>
              <a:off x="2403398" y="-2493436"/>
              <a:ext cx="56921" cy="28060"/>
            </a:xfrm>
            <a:custGeom>
              <a:avLst/>
              <a:gdLst/>
              <a:ahLst/>
              <a:cxnLst/>
              <a:rect l="l" t="t" r="r" b="b"/>
              <a:pathLst>
                <a:path w="71" h="35" extrusionOk="0">
                  <a:moveTo>
                    <a:pt x="71" y="0"/>
                  </a:moveTo>
                  <a:lnTo>
                    <a:pt x="71" y="0"/>
                  </a:lnTo>
                  <a:cubicBezTo>
                    <a:pt x="71" y="0"/>
                    <a:pt x="47" y="24"/>
                    <a:pt x="31" y="32"/>
                  </a:cubicBezTo>
                  <a:cubicBezTo>
                    <a:pt x="23" y="40"/>
                    <a:pt x="7" y="32"/>
                    <a:pt x="0" y="24"/>
                  </a:cubicBezTo>
                  <a:cubicBezTo>
                    <a:pt x="0" y="16"/>
                    <a:pt x="7" y="16"/>
                    <a:pt x="7" y="16"/>
                  </a:cubicBezTo>
                  <a:cubicBezTo>
                    <a:pt x="7" y="24"/>
                    <a:pt x="7" y="24"/>
                    <a:pt x="16" y="24"/>
                  </a:cubicBezTo>
                  <a:cubicBezTo>
                    <a:pt x="31" y="16"/>
                    <a:pt x="55" y="0"/>
                    <a:pt x="55" y="0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69"/>
            <p:cNvSpPr/>
            <p:nvPr/>
          </p:nvSpPr>
          <p:spPr>
            <a:xfrm>
              <a:off x="2403398" y="-2499850"/>
              <a:ext cx="56921" cy="36077"/>
            </a:xfrm>
            <a:custGeom>
              <a:avLst/>
              <a:gdLst/>
              <a:ahLst/>
              <a:cxnLst/>
              <a:rect l="l" t="t" r="r" b="b"/>
              <a:pathLst>
                <a:path w="71" h="45" extrusionOk="0">
                  <a:moveTo>
                    <a:pt x="71" y="16"/>
                  </a:moveTo>
                  <a:lnTo>
                    <a:pt x="71" y="16"/>
                  </a:lnTo>
                  <a:cubicBezTo>
                    <a:pt x="71" y="16"/>
                    <a:pt x="47" y="32"/>
                    <a:pt x="39" y="40"/>
                  </a:cubicBezTo>
                  <a:cubicBezTo>
                    <a:pt x="31" y="48"/>
                    <a:pt x="23" y="48"/>
                    <a:pt x="7" y="32"/>
                  </a:cubicBezTo>
                  <a:cubicBezTo>
                    <a:pt x="0" y="24"/>
                    <a:pt x="0" y="8"/>
                    <a:pt x="0" y="8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8"/>
                    <a:pt x="7" y="16"/>
                  </a:cubicBezTo>
                  <a:cubicBezTo>
                    <a:pt x="7" y="24"/>
                    <a:pt x="16" y="40"/>
                    <a:pt x="31" y="32"/>
                  </a:cubicBezTo>
                  <a:cubicBezTo>
                    <a:pt x="39" y="32"/>
                    <a:pt x="71" y="8"/>
                    <a:pt x="71" y="8"/>
                  </a:cubicBezTo>
                  <a:lnTo>
                    <a:pt x="71" y="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69"/>
            <p:cNvSpPr/>
            <p:nvPr/>
          </p:nvSpPr>
          <p:spPr>
            <a:xfrm>
              <a:off x="2428250" y="-2501453"/>
              <a:ext cx="19241" cy="20845"/>
            </a:xfrm>
            <a:custGeom>
              <a:avLst/>
              <a:gdLst/>
              <a:ahLst/>
              <a:cxnLst/>
              <a:rect l="l" t="t" r="r" b="b"/>
              <a:pathLst>
                <a:path w="24" h="26" extrusionOk="0">
                  <a:moveTo>
                    <a:pt x="24" y="2"/>
                  </a:moveTo>
                  <a:lnTo>
                    <a:pt x="24" y="2"/>
                  </a:lnTo>
                  <a:cubicBezTo>
                    <a:pt x="24" y="2"/>
                    <a:pt x="24" y="-5"/>
                    <a:pt x="24" y="10"/>
                  </a:cubicBezTo>
                  <a:cubicBezTo>
                    <a:pt x="16" y="18"/>
                    <a:pt x="16" y="26"/>
                    <a:pt x="16" y="26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8" y="10"/>
                  </a:lnTo>
                  <a:lnTo>
                    <a:pt x="24" y="2"/>
                  </a:lnTo>
                  <a:close/>
                </a:path>
              </a:pathLst>
            </a:custGeom>
            <a:solidFill>
              <a:srgbClr val="684F4F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69"/>
            <p:cNvSpPr/>
            <p:nvPr/>
          </p:nvSpPr>
          <p:spPr>
            <a:xfrm>
              <a:off x="2434664" y="-2505462"/>
              <a:ext cx="12827" cy="24853"/>
            </a:xfrm>
            <a:custGeom>
              <a:avLst/>
              <a:gdLst/>
              <a:ahLst/>
              <a:cxnLst/>
              <a:rect l="l" t="t" r="r" b="b"/>
              <a:pathLst>
                <a:path w="16" h="31" extrusionOk="0">
                  <a:moveTo>
                    <a:pt x="16" y="0"/>
                  </a:moveTo>
                  <a:lnTo>
                    <a:pt x="16" y="0"/>
                  </a:lnTo>
                  <a:cubicBezTo>
                    <a:pt x="16" y="0"/>
                    <a:pt x="16" y="7"/>
                    <a:pt x="16" y="15"/>
                  </a:cubicBezTo>
                  <a:cubicBezTo>
                    <a:pt x="8" y="23"/>
                    <a:pt x="8" y="31"/>
                    <a:pt x="8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8" y="23"/>
                    <a:pt x="8" y="15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47323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69"/>
            <p:cNvSpPr/>
            <p:nvPr/>
          </p:nvSpPr>
          <p:spPr>
            <a:xfrm>
              <a:off x="2432259" y="-2524703"/>
              <a:ext cx="229286" cy="123464"/>
            </a:xfrm>
            <a:custGeom>
              <a:avLst/>
              <a:gdLst/>
              <a:ahLst/>
              <a:cxnLst/>
              <a:rect l="l" t="t" r="r" b="b"/>
              <a:pathLst>
                <a:path w="286" h="154" extrusionOk="0">
                  <a:moveTo>
                    <a:pt x="19" y="63"/>
                  </a:moveTo>
                  <a:lnTo>
                    <a:pt x="19" y="63"/>
                  </a:lnTo>
                  <a:cubicBezTo>
                    <a:pt x="58" y="63"/>
                    <a:pt x="90" y="47"/>
                    <a:pt x="90" y="39"/>
                  </a:cubicBezTo>
                  <a:cubicBezTo>
                    <a:pt x="82" y="16"/>
                    <a:pt x="82" y="8"/>
                    <a:pt x="90" y="0"/>
                  </a:cubicBezTo>
                  <a:cubicBezTo>
                    <a:pt x="90" y="8"/>
                    <a:pt x="105" y="8"/>
                    <a:pt x="121" y="16"/>
                  </a:cubicBezTo>
                  <a:cubicBezTo>
                    <a:pt x="137" y="24"/>
                    <a:pt x="145" y="31"/>
                    <a:pt x="176" y="31"/>
                  </a:cubicBezTo>
                  <a:cubicBezTo>
                    <a:pt x="192" y="31"/>
                    <a:pt x="231" y="39"/>
                    <a:pt x="270" y="39"/>
                  </a:cubicBezTo>
                  <a:cubicBezTo>
                    <a:pt x="286" y="118"/>
                    <a:pt x="286" y="118"/>
                    <a:pt x="286" y="118"/>
                  </a:cubicBezTo>
                  <a:cubicBezTo>
                    <a:pt x="279" y="118"/>
                    <a:pt x="168" y="126"/>
                    <a:pt x="160" y="126"/>
                  </a:cubicBezTo>
                  <a:cubicBezTo>
                    <a:pt x="145" y="133"/>
                    <a:pt x="137" y="133"/>
                    <a:pt x="113" y="142"/>
                  </a:cubicBezTo>
                  <a:cubicBezTo>
                    <a:pt x="82" y="158"/>
                    <a:pt x="74" y="158"/>
                    <a:pt x="35" y="142"/>
                  </a:cubicBezTo>
                  <a:cubicBezTo>
                    <a:pt x="11" y="133"/>
                    <a:pt x="11" y="118"/>
                    <a:pt x="11" y="110"/>
                  </a:cubicBezTo>
                  <a:cubicBezTo>
                    <a:pt x="3" y="103"/>
                    <a:pt x="3" y="94"/>
                    <a:pt x="3" y="87"/>
                  </a:cubicBezTo>
                  <a:cubicBezTo>
                    <a:pt x="-5" y="79"/>
                    <a:pt x="3" y="63"/>
                    <a:pt x="19" y="63"/>
                  </a:cubicBezTo>
                  <a:close/>
                </a:path>
              </a:pathLst>
            </a:custGeom>
            <a:solidFill>
              <a:srgbClr val="FFC8B5"/>
            </a:solidFill>
            <a:ln>
              <a:noFill/>
            </a:ln>
          </p:spPr>
          <p:txBody>
            <a:bodyPr spcFirstLastPara="1" wrap="square" lIns="90000" tIns="10425" rIns="90000" bIns="10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69"/>
            <p:cNvSpPr/>
            <p:nvPr/>
          </p:nvSpPr>
          <p:spPr>
            <a:xfrm>
              <a:off x="2428250" y="-2499850"/>
              <a:ext cx="24853" cy="16836"/>
            </a:xfrm>
            <a:custGeom>
              <a:avLst/>
              <a:gdLst/>
              <a:ahLst/>
              <a:cxnLst/>
              <a:rect l="l" t="t" r="r" b="b"/>
              <a:pathLst>
                <a:path w="31" h="21" extrusionOk="0">
                  <a:moveTo>
                    <a:pt x="16" y="0"/>
                  </a:moveTo>
                  <a:lnTo>
                    <a:pt x="16" y="0"/>
                  </a:lnTo>
                  <a:cubicBezTo>
                    <a:pt x="24" y="0"/>
                    <a:pt x="31" y="8"/>
                    <a:pt x="31" y="16"/>
                  </a:cubicBezTo>
                  <a:cubicBezTo>
                    <a:pt x="24" y="24"/>
                    <a:pt x="0" y="24"/>
                    <a:pt x="0" y="8"/>
                  </a:cubicBezTo>
                  <a:cubicBezTo>
                    <a:pt x="0" y="8"/>
                    <a:pt x="8" y="8"/>
                    <a:pt x="16" y="0"/>
                  </a:cubicBezTo>
                  <a:close/>
                </a:path>
              </a:pathLst>
            </a:custGeom>
            <a:solidFill>
              <a:srgbClr val="FFC8B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69"/>
            <p:cNvSpPr/>
            <p:nvPr/>
          </p:nvSpPr>
          <p:spPr>
            <a:xfrm>
              <a:off x="2579772" y="-2695469"/>
              <a:ext cx="577224" cy="287015"/>
            </a:xfrm>
            <a:custGeom>
              <a:avLst/>
              <a:gdLst/>
              <a:ahLst/>
              <a:cxnLst/>
              <a:rect l="l" t="t" r="r" b="b"/>
              <a:pathLst>
                <a:path w="720" h="358" extrusionOk="0">
                  <a:moveTo>
                    <a:pt x="653" y="0"/>
                  </a:moveTo>
                  <a:lnTo>
                    <a:pt x="653" y="0"/>
                  </a:lnTo>
                  <a:cubicBezTo>
                    <a:pt x="433" y="213"/>
                    <a:pt x="433" y="213"/>
                    <a:pt x="433" y="213"/>
                  </a:cubicBezTo>
                  <a:cubicBezTo>
                    <a:pt x="433" y="213"/>
                    <a:pt x="354" y="213"/>
                    <a:pt x="291" y="221"/>
                  </a:cubicBezTo>
                  <a:cubicBezTo>
                    <a:pt x="236" y="237"/>
                    <a:pt x="31" y="252"/>
                    <a:pt x="31" y="252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39"/>
                    <a:pt x="197" y="362"/>
                    <a:pt x="284" y="355"/>
                  </a:cubicBezTo>
                  <a:cubicBezTo>
                    <a:pt x="362" y="355"/>
                    <a:pt x="417" y="362"/>
                    <a:pt x="441" y="355"/>
                  </a:cubicBezTo>
                  <a:cubicBezTo>
                    <a:pt x="473" y="355"/>
                    <a:pt x="480" y="331"/>
                    <a:pt x="504" y="316"/>
                  </a:cubicBezTo>
                  <a:cubicBezTo>
                    <a:pt x="535" y="292"/>
                    <a:pt x="637" y="237"/>
                    <a:pt x="701" y="166"/>
                  </a:cubicBezTo>
                  <a:cubicBezTo>
                    <a:pt x="763" y="87"/>
                    <a:pt x="653" y="0"/>
                    <a:pt x="653" y="0"/>
                  </a:cubicBezTo>
                  <a:close/>
                </a:path>
              </a:pathLst>
            </a:custGeom>
            <a:solidFill>
              <a:srgbClr val="FFC8B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69"/>
            <p:cNvSpPr/>
            <p:nvPr/>
          </p:nvSpPr>
          <p:spPr>
            <a:xfrm>
              <a:off x="2576565" y="-2758804"/>
              <a:ext cx="642162" cy="366385"/>
            </a:xfrm>
            <a:custGeom>
              <a:avLst/>
              <a:gdLst/>
              <a:ahLst/>
              <a:cxnLst/>
              <a:rect l="l" t="t" r="r" b="b"/>
              <a:pathLst>
                <a:path w="801" h="457" extrusionOk="0">
                  <a:moveTo>
                    <a:pt x="657" y="331"/>
                  </a:moveTo>
                  <a:lnTo>
                    <a:pt x="657" y="331"/>
                  </a:lnTo>
                  <a:cubicBezTo>
                    <a:pt x="641" y="323"/>
                    <a:pt x="563" y="425"/>
                    <a:pt x="445" y="450"/>
                  </a:cubicBezTo>
                  <a:cubicBezTo>
                    <a:pt x="240" y="466"/>
                    <a:pt x="28" y="450"/>
                    <a:pt x="19" y="441"/>
                  </a:cubicBezTo>
                  <a:cubicBezTo>
                    <a:pt x="-12" y="418"/>
                    <a:pt x="4" y="339"/>
                    <a:pt x="4" y="316"/>
                  </a:cubicBezTo>
                  <a:cubicBezTo>
                    <a:pt x="28" y="284"/>
                    <a:pt x="264" y="277"/>
                    <a:pt x="413" y="268"/>
                  </a:cubicBezTo>
                  <a:cubicBezTo>
                    <a:pt x="500" y="158"/>
                    <a:pt x="492" y="166"/>
                    <a:pt x="563" y="127"/>
                  </a:cubicBezTo>
                  <a:cubicBezTo>
                    <a:pt x="681" y="1"/>
                    <a:pt x="728" y="-70"/>
                    <a:pt x="799" y="103"/>
                  </a:cubicBezTo>
                  <a:cubicBezTo>
                    <a:pt x="807" y="135"/>
                    <a:pt x="783" y="252"/>
                    <a:pt x="744" y="292"/>
                  </a:cubicBezTo>
                  <a:cubicBezTo>
                    <a:pt x="736" y="316"/>
                    <a:pt x="696" y="331"/>
                    <a:pt x="657" y="3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69"/>
            <p:cNvSpPr/>
            <p:nvPr/>
          </p:nvSpPr>
          <p:spPr>
            <a:xfrm>
              <a:off x="2817076" y="-2988897"/>
              <a:ext cx="179581" cy="217265"/>
            </a:xfrm>
            <a:custGeom>
              <a:avLst/>
              <a:gdLst/>
              <a:ahLst/>
              <a:cxnLst/>
              <a:rect l="l" t="t" r="r" b="b"/>
              <a:pathLst>
                <a:path w="224" h="271" extrusionOk="0">
                  <a:moveTo>
                    <a:pt x="27" y="20"/>
                  </a:moveTo>
                  <a:lnTo>
                    <a:pt x="27" y="20"/>
                  </a:lnTo>
                  <a:cubicBezTo>
                    <a:pt x="66" y="-11"/>
                    <a:pt x="145" y="-3"/>
                    <a:pt x="184" y="28"/>
                  </a:cubicBezTo>
                  <a:cubicBezTo>
                    <a:pt x="192" y="36"/>
                    <a:pt x="200" y="36"/>
                    <a:pt x="208" y="44"/>
                  </a:cubicBezTo>
                  <a:cubicBezTo>
                    <a:pt x="232" y="76"/>
                    <a:pt x="223" y="122"/>
                    <a:pt x="216" y="154"/>
                  </a:cubicBezTo>
                  <a:cubicBezTo>
                    <a:pt x="200" y="201"/>
                    <a:pt x="113" y="311"/>
                    <a:pt x="50" y="256"/>
                  </a:cubicBezTo>
                  <a:cubicBezTo>
                    <a:pt x="19" y="233"/>
                    <a:pt x="3" y="170"/>
                    <a:pt x="3" y="131"/>
                  </a:cubicBezTo>
                  <a:cubicBezTo>
                    <a:pt x="-5" y="99"/>
                    <a:pt x="3" y="51"/>
                    <a:pt x="27" y="20"/>
                  </a:cubicBezTo>
                  <a:close/>
                </a:path>
              </a:pathLst>
            </a:custGeom>
            <a:solidFill>
              <a:srgbClr val="FFC9B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69"/>
            <p:cNvSpPr/>
            <p:nvPr/>
          </p:nvSpPr>
          <p:spPr>
            <a:xfrm>
              <a:off x="2813067" y="-3052233"/>
              <a:ext cx="258949" cy="371997"/>
            </a:xfrm>
            <a:custGeom>
              <a:avLst/>
              <a:gdLst/>
              <a:ahLst/>
              <a:cxnLst/>
              <a:rect l="l" t="t" r="r" b="b"/>
              <a:pathLst>
                <a:path w="323" h="464" extrusionOk="0">
                  <a:moveTo>
                    <a:pt x="8" y="107"/>
                  </a:moveTo>
                  <a:lnTo>
                    <a:pt x="8" y="107"/>
                  </a:lnTo>
                  <a:lnTo>
                    <a:pt x="8" y="107"/>
                  </a:lnTo>
                  <a:cubicBezTo>
                    <a:pt x="8" y="91"/>
                    <a:pt x="16" y="68"/>
                    <a:pt x="24" y="52"/>
                  </a:cubicBezTo>
                  <a:cubicBezTo>
                    <a:pt x="63" y="-11"/>
                    <a:pt x="182" y="-11"/>
                    <a:pt x="244" y="21"/>
                  </a:cubicBezTo>
                  <a:cubicBezTo>
                    <a:pt x="315" y="68"/>
                    <a:pt x="291" y="162"/>
                    <a:pt x="268" y="225"/>
                  </a:cubicBezTo>
                  <a:cubicBezTo>
                    <a:pt x="291" y="272"/>
                    <a:pt x="323" y="319"/>
                    <a:pt x="323" y="319"/>
                  </a:cubicBezTo>
                  <a:cubicBezTo>
                    <a:pt x="252" y="469"/>
                    <a:pt x="150" y="477"/>
                    <a:pt x="111" y="454"/>
                  </a:cubicBezTo>
                  <a:cubicBezTo>
                    <a:pt x="71" y="430"/>
                    <a:pt x="102" y="374"/>
                    <a:pt x="102" y="374"/>
                  </a:cubicBezTo>
                  <a:cubicBezTo>
                    <a:pt x="102" y="374"/>
                    <a:pt x="71" y="390"/>
                    <a:pt x="32" y="359"/>
                  </a:cubicBezTo>
                  <a:cubicBezTo>
                    <a:pt x="16" y="343"/>
                    <a:pt x="8" y="319"/>
                    <a:pt x="0" y="296"/>
                  </a:cubicBezTo>
                  <a:cubicBezTo>
                    <a:pt x="0" y="272"/>
                    <a:pt x="8" y="139"/>
                    <a:pt x="8" y="107"/>
                  </a:cubicBezTo>
                  <a:moveTo>
                    <a:pt x="126" y="265"/>
                  </a:moveTo>
                  <a:lnTo>
                    <a:pt x="126" y="265"/>
                  </a:lnTo>
                  <a:cubicBezTo>
                    <a:pt x="182" y="265"/>
                    <a:pt x="173" y="225"/>
                    <a:pt x="157" y="201"/>
                  </a:cubicBezTo>
                  <a:cubicBezTo>
                    <a:pt x="142" y="170"/>
                    <a:pt x="63" y="162"/>
                    <a:pt x="32" y="155"/>
                  </a:cubicBezTo>
                  <a:cubicBezTo>
                    <a:pt x="24" y="186"/>
                    <a:pt x="24" y="217"/>
                    <a:pt x="32" y="241"/>
                  </a:cubicBezTo>
                  <a:cubicBezTo>
                    <a:pt x="48" y="257"/>
                    <a:pt x="87" y="265"/>
                    <a:pt x="126" y="2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916;p46">
            <a:extLst>
              <a:ext uri="{FF2B5EF4-FFF2-40B4-BE49-F238E27FC236}">
                <a16:creationId xmlns:a16="http://schemas.microsoft.com/office/drawing/2014/main" id="{616655DC-9BC8-ABE8-FC99-EB393348D724}"/>
              </a:ext>
            </a:extLst>
          </p:cNvPr>
          <p:cNvSpPr txBox="1">
            <a:spLocks/>
          </p:cNvSpPr>
          <p:nvPr/>
        </p:nvSpPr>
        <p:spPr>
          <a:xfrm>
            <a:off x="4244716" y="1663272"/>
            <a:ext cx="3003575" cy="74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1800" dirty="0"/>
              <a:t>Redução de 30% nos Furtos de Veículos</a:t>
            </a:r>
          </a:p>
        </p:txBody>
      </p:sp>
      <p:sp>
        <p:nvSpPr>
          <p:cNvPr id="3" name="Google Shape;912;p46">
            <a:extLst>
              <a:ext uri="{FF2B5EF4-FFF2-40B4-BE49-F238E27FC236}">
                <a16:creationId xmlns:a16="http://schemas.microsoft.com/office/drawing/2014/main" id="{0838736B-9519-6729-DB3F-BC63983A2E9B}"/>
              </a:ext>
            </a:extLst>
          </p:cNvPr>
          <p:cNvSpPr txBox="1">
            <a:spLocks/>
          </p:cNvSpPr>
          <p:nvPr/>
        </p:nvSpPr>
        <p:spPr>
          <a:xfrm>
            <a:off x="3109564" y="2348317"/>
            <a:ext cx="5647487" cy="86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14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indent="-317500" algn="ctr">
              <a:buClr>
                <a:schemeClr val="dk1"/>
              </a:buClr>
              <a:buSzPts val="14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indent="-317500" algn="ctr">
              <a:spcBef>
                <a:spcPts val="1600"/>
              </a:spcBef>
              <a:buClr>
                <a:schemeClr val="dk1"/>
              </a:buClr>
              <a:buSzPts val="14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indent="-317500" algn="ctr">
              <a:spcBef>
                <a:spcPts val="1600"/>
              </a:spcBef>
              <a:buClr>
                <a:schemeClr val="dk1"/>
              </a:buClr>
              <a:buSzPts val="14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indent="-317500" algn="ctr">
              <a:spcBef>
                <a:spcPts val="1600"/>
              </a:spcBef>
              <a:buClr>
                <a:schemeClr val="dk1"/>
              </a:buClr>
              <a:buSzPts val="14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indent="-317500" algn="ctr">
              <a:spcBef>
                <a:spcPts val="1600"/>
              </a:spcBef>
              <a:buClr>
                <a:schemeClr val="dk1"/>
              </a:buClr>
              <a:buSzPts val="14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indent="-317500" algn="ctr">
              <a:spcBef>
                <a:spcPts val="1600"/>
              </a:spcBef>
              <a:buClr>
                <a:schemeClr val="dk1"/>
              </a:buClr>
              <a:buSzPts val="14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indent="-317500" algn="ctr">
              <a:spcBef>
                <a:spcPts val="1600"/>
              </a:spcBef>
              <a:buClr>
                <a:schemeClr val="dk1"/>
              </a:buClr>
              <a:buSzPts val="14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indent="-31750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pt-BR" dirty="0"/>
              <a:t>Houve uma redução significativa de 30% nos furtos de veículos de 2019 para 2020. Este é um dado positivo, indicando que as medidas de segurança podem estar surtindo efeito.</a:t>
            </a:r>
            <a:endParaRPr lang="en-US" dirty="0"/>
          </a:p>
        </p:txBody>
      </p:sp>
      <p:sp>
        <p:nvSpPr>
          <p:cNvPr id="4" name="Google Shape;916;p46">
            <a:extLst>
              <a:ext uri="{FF2B5EF4-FFF2-40B4-BE49-F238E27FC236}">
                <a16:creationId xmlns:a16="http://schemas.microsoft.com/office/drawing/2014/main" id="{BB55E089-A01E-D467-7828-DE637A9EC947}"/>
              </a:ext>
            </a:extLst>
          </p:cNvPr>
          <p:cNvSpPr txBox="1">
            <a:spLocks/>
          </p:cNvSpPr>
          <p:nvPr/>
        </p:nvSpPr>
        <p:spPr>
          <a:xfrm>
            <a:off x="4223910" y="3183368"/>
            <a:ext cx="3003575" cy="74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nton"/>
                <a:ea typeface="Anton"/>
                <a:cs typeface="Anton"/>
              </a:defRPr>
            </a:lvl1pPr>
            <a:lvl2pPr marL="9144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 marL="13716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 marL="18288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 marL="22860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 marL="27432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 marL="32004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 marL="36576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 marL="41148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r>
              <a:rPr lang="pt-BR" dirty="0"/>
              <a:t>Aumento de 60% nos Roubos em 2020</a:t>
            </a:r>
          </a:p>
        </p:txBody>
      </p:sp>
      <p:sp>
        <p:nvSpPr>
          <p:cNvPr id="5" name="Google Shape;912;p46">
            <a:extLst>
              <a:ext uri="{FF2B5EF4-FFF2-40B4-BE49-F238E27FC236}">
                <a16:creationId xmlns:a16="http://schemas.microsoft.com/office/drawing/2014/main" id="{7675D502-2719-4923-310D-E67C0F7648C1}"/>
              </a:ext>
            </a:extLst>
          </p:cNvPr>
          <p:cNvSpPr txBox="1">
            <a:spLocks/>
          </p:cNvSpPr>
          <p:nvPr/>
        </p:nvSpPr>
        <p:spPr>
          <a:xfrm>
            <a:off x="3088758" y="3868413"/>
            <a:ext cx="5647487" cy="86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14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indent="-317500" algn="ctr">
              <a:buClr>
                <a:schemeClr val="dk1"/>
              </a:buClr>
              <a:buSzPts val="14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indent="-317500" algn="ctr">
              <a:spcBef>
                <a:spcPts val="1600"/>
              </a:spcBef>
              <a:buClr>
                <a:schemeClr val="dk1"/>
              </a:buClr>
              <a:buSzPts val="14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indent="-317500" algn="ctr">
              <a:spcBef>
                <a:spcPts val="1600"/>
              </a:spcBef>
              <a:buClr>
                <a:schemeClr val="dk1"/>
              </a:buClr>
              <a:buSzPts val="14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indent="-317500" algn="ctr">
              <a:spcBef>
                <a:spcPts val="1600"/>
              </a:spcBef>
              <a:buClr>
                <a:schemeClr val="dk1"/>
              </a:buClr>
              <a:buSzPts val="14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indent="-317500" algn="ctr">
              <a:spcBef>
                <a:spcPts val="1600"/>
              </a:spcBef>
              <a:buClr>
                <a:schemeClr val="dk1"/>
              </a:buClr>
              <a:buSzPts val="14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indent="-317500" algn="ctr">
              <a:spcBef>
                <a:spcPts val="1600"/>
              </a:spcBef>
              <a:buClr>
                <a:schemeClr val="dk1"/>
              </a:buClr>
              <a:buSzPts val="14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indent="-317500" algn="ctr">
              <a:spcBef>
                <a:spcPts val="1600"/>
              </a:spcBef>
              <a:buClr>
                <a:schemeClr val="dk1"/>
              </a:buClr>
              <a:buSzPts val="14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indent="-31750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pt-BR" dirty="0"/>
              <a:t>Em contrapartida, os roubos aumentaram em 60% em 2020 em comparação com 2019. Este aumento é preocupante e destaca a necessidade de uma maior atenção a este tipo de crime.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5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63"/>
          <p:cNvSpPr/>
          <p:nvPr/>
        </p:nvSpPr>
        <p:spPr>
          <a:xfrm>
            <a:off x="8286440" y="1463611"/>
            <a:ext cx="301500" cy="3015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68" name="Google Shape;1768;p63"/>
          <p:cNvSpPr txBox="1">
            <a:spLocks noGrp="1"/>
          </p:cNvSpPr>
          <p:nvPr>
            <p:ph type="title"/>
          </p:nvPr>
        </p:nvSpPr>
        <p:spPr>
          <a:xfrm>
            <a:off x="3687065" y="1418736"/>
            <a:ext cx="3570000" cy="17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ÁREA DE ATENÇÃO E FOCO</a:t>
            </a:r>
          </a:p>
        </p:txBody>
      </p:sp>
      <p:sp>
        <p:nvSpPr>
          <p:cNvPr id="1769" name="Google Shape;1769;p63"/>
          <p:cNvSpPr txBox="1">
            <a:spLocks noGrp="1"/>
          </p:cNvSpPr>
          <p:nvPr>
            <p:ph type="title" idx="2"/>
          </p:nvPr>
        </p:nvSpPr>
        <p:spPr>
          <a:xfrm>
            <a:off x="7536287" y="1616386"/>
            <a:ext cx="90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" name="Google Shape;1836;p63">
            <a:extLst>
              <a:ext uri="{FF2B5EF4-FFF2-40B4-BE49-F238E27FC236}">
                <a16:creationId xmlns:a16="http://schemas.microsoft.com/office/drawing/2014/main" id="{CDD9C472-F94F-5C87-A286-19EA992F4831}"/>
              </a:ext>
            </a:extLst>
          </p:cNvPr>
          <p:cNvSpPr/>
          <p:nvPr/>
        </p:nvSpPr>
        <p:spPr>
          <a:xfrm rot="16200000" flipH="1">
            <a:off x="2881382" y="1618388"/>
            <a:ext cx="301500" cy="3015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Google Shape;1837;p63">
            <a:extLst>
              <a:ext uri="{FF2B5EF4-FFF2-40B4-BE49-F238E27FC236}">
                <a16:creationId xmlns:a16="http://schemas.microsoft.com/office/drawing/2014/main" id="{655C0FDE-9E90-A3AB-3ECF-F92D44E85BA7}"/>
              </a:ext>
            </a:extLst>
          </p:cNvPr>
          <p:cNvSpPr/>
          <p:nvPr/>
        </p:nvSpPr>
        <p:spPr>
          <a:xfrm rot="16200000" flipH="1">
            <a:off x="2943332" y="1618388"/>
            <a:ext cx="301500" cy="30150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" name="Google Shape;1833;p63">
            <a:extLst>
              <a:ext uri="{FF2B5EF4-FFF2-40B4-BE49-F238E27FC236}">
                <a16:creationId xmlns:a16="http://schemas.microsoft.com/office/drawing/2014/main" id="{0767274B-8FC1-BF52-BCAA-8A38037FAE66}"/>
              </a:ext>
            </a:extLst>
          </p:cNvPr>
          <p:cNvSpPr/>
          <p:nvPr/>
        </p:nvSpPr>
        <p:spPr>
          <a:xfrm flipH="1">
            <a:off x="514127" y="763957"/>
            <a:ext cx="301500" cy="3015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" name="Google Shape;1834;p63">
            <a:extLst>
              <a:ext uri="{FF2B5EF4-FFF2-40B4-BE49-F238E27FC236}">
                <a16:creationId xmlns:a16="http://schemas.microsoft.com/office/drawing/2014/main" id="{DC3F7B4E-111B-EE66-AA3B-753F8756FA0C}"/>
              </a:ext>
            </a:extLst>
          </p:cNvPr>
          <p:cNvSpPr/>
          <p:nvPr/>
        </p:nvSpPr>
        <p:spPr>
          <a:xfrm flipH="1">
            <a:off x="430539" y="763957"/>
            <a:ext cx="301500" cy="3015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" name="Google Shape;1838;p63">
            <a:extLst>
              <a:ext uri="{FF2B5EF4-FFF2-40B4-BE49-F238E27FC236}">
                <a16:creationId xmlns:a16="http://schemas.microsoft.com/office/drawing/2014/main" id="{0F7788AB-4B0F-986F-4596-C51E610DA83A}"/>
              </a:ext>
            </a:extLst>
          </p:cNvPr>
          <p:cNvSpPr/>
          <p:nvPr/>
        </p:nvSpPr>
        <p:spPr>
          <a:xfrm>
            <a:off x="6477249" y="4228145"/>
            <a:ext cx="301500" cy="3015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9" name="Google Shape;980;p47">
            <a:extLst>
              <a:ext uri="{FF2B5EF4-FFF2-40B4-BE49-F238E27FC236}">
                <a16:creationId xmlns:a16="http://schemas.microsoft.com/office/drawing/2014/main" id="{7B69BC98-F656-0E80-BDAD-98885EC326AC}"/>
              </a:ext>
            </a:extLst>
          </p:cNvPr>
          <p:cNvGrpSpPr/>
          <p:nvPr/>
        </p:nvGrpSpPr>
        <p:grpSpPr>
          <a:xfrm>
            <a:off x="-1829309" y="2331795"/>
            <a:ext cx="5055683" cy="3866728"/>
            <a:chOff x="-1818366" y="2719900"/>
            <a:chExt cx="4210069" cy="3557714"/>
          </a:xfrm>
        </p:grpSpPr>
        <p:grpSp>
          <p:nvGrpSpPr>
            <p:cNvPr id="10" name="Google Shape;981;p47">
              <a:extLst>
                <a:ext uri="{FF2B5EF4-FFF2-40B4-BE49-F238E27FC236}">
                  <a16:creationId xmlns:a16="http://schemas.microsoft.com/office/drawing/2014/main" id="{B1F4CA45-382C-F9B8-CCA2-BD842E96D28D}"/>
                </a:ext>
              </a:extLst>
            </p:cNvPr>
            <p:cNvGrpSpPr/>
            <p:nvPr/>
          </p:nvGrpSpPr>
          <p:grpSpPr>
            <a:xfrm>
              <a:off x="-1818366" y="2754200"/>
              <a:ext cx="4210069" cy="3523414"/>
              <a:chOff x="-1818366" y="2754200"/>
              <a:chExt cx="4210069" cy="3523414"/>
            </a:xfrm>
          </p:grpSpPr>
          <p:sp>
            <p:nvSpPr>
              <p:cNvPr id="12" name="Google Shape;982;p47">
                <a:extLst>
                  <a:ext uri="{FF2B5EF4-FFF2-40B4-BE49-F238E27FC236}">
                    <a16:creationId xmlns:a16="http://schemas.microsoft.com/office/drawing/2014/main" id="{B20AA190-5CB2-8C29-D0A4-56F5A47733B6}"/>
                  </a:ext>
                </a:extLst>
              </p:cNvPr>
              <p:cNvSpPr/>
              <p:nvPr/>
            </p:nvSpPr>
            <p:spPr>
              <a:xfrm>
                <a:off x="380150" y="2754200"/>
                <a:ext cx="1849800" cy="1849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grpSp>
            <p:nvGrpSpPr>
              <p:cNvPr id="13" name="Google Shape;983;p47">
                <a:extLst>
                  <a:ext uri="{FF2B5EF4-FFF2-40B4-BE49-F238E27FC236}">
                    <a16:creationId xmlns:a16="http://schemas.microsoft.com/office/drawing/2014/main" id="{7DCCF1C7-F0FC-F0F3-64D5-1803E3286D0B}"/>
                  </a:ext>
                </a:extLst>
              </p:cNvPr>
              <p:cNvGrpSpPr/>
              <p:nvPr/>
            </p:nvGrpSpPr>
            <p:grpSpPr>
              <a:xfrm>
                <a:off x="465948" y="3162560"/>
                <a:ext cx="1764009" cy="1849791"/>
                <a:chOff x="3451680" y="1683000"/>
                <a:chExt cx="984600" cy="1032480"/>
              </a:xfrm>
            </p:grpSpPr>
            <p:sp>
              <p:nvSpPr>
                <p:cNvPr id="15" name="Google Shape;984;p47">
                  <a:extLst>
                    <a:ext uri="{FF2B5EF4-FFF2-40B4-BE49-F238E27FC236}">
                      <a16:creationId xmlns:a16="http://schemas.microsoft.com/office/drawing/2014/main" id="{51D06273-7546-F9A8-6CDF-466D89D40045}"/>
                    </a:ext>
                  </a:extLst>
                </p:cNvPr>
                <p:cNvSpPr/>
                <p:nvPr/>
              </p:nvSpPr>
              <p:spPr>
                <a:xfrm>
                  <a:off x="3990600" y="2511000"/>
                  <a:ext cx="121680" cy="9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" h="253" extrusionOk="0">
                      <a:moveTo>
                        <a:pt x="181" y="31"/>
                      </a:moveTo>
                      <a:lnTo>
                        <a:pt x="181" y="31"/>
                      </a:lnTo>
                      <a:cubicBezTo>
                        <a:pt x="205" y="0"/>
                        <a:pt x="244" y="15"/>
                        <a:pt x="276" y="40"/>
                      </a:cubicBezTo>
                      <a:cubicBezTo>
                        <a:pt x="276" y="8"/>
                        <a:pt x="299" y="0"/>
                        <a:pt x="307" y="0"/>
                      </a:cubicBezTo>
                      <a:cubicBezTo>
                        <a:pt x="315" y="31"/>
                        <a:pt x="338" y="95"/>
                        <a:pt x="338" y="134"/>
                      </a:cubicBezTo>
                      <a:cubicBezTo>
                        <a:pt x="338" y="165"/>
                        <a:pt x="252" y="204"/>
                        <a:pt x="212" y="220"/>
                      </a:cubicBezTo>
                      <a:cubicBezTo>
                        <a:pt x="126" y="259"/>
                        <a:pt x="55" y="275"/>
                        <a:pt x="7" y="204"/>
                      </a:cubicBezTo>
                      <a:cubicBezTo>
                        <a:pt x="-8" y="181"/>
                        <a:pt x="0" y="149"/>
                        <a:pt x="39" y="126"/>
                      </a:cubicBezTo>
                      <a:cubicBezTo>
                        <a:pt x="94" y="102"/>
                        <a:pt x="134" y="63"/>
                        <a:pt x="181" y="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" name="Google Shape;985;p47">
                  <a:extLst>
                    <a:ext uri="{FF2B5EF4-FFF2-40B4-BE49-F238E27FC236}">
                      <a16:creationId xmlns:a16="http://schemas.microsoft.com/office/drawing/2014/main" id="{74BB516B-62CF-1346-93C0-AEBACA436285}"/>
                    </a:ext>
                  </a:extLst>
                </p:cNvPr>
                <p:cNvSpPr/>
                <p:nvPr/>
              </p:nvSpPr>
              <p:spPr>
                <a:xfrm>
                  <a:off x="3989520" y="2550600"/>
                  <a:ext cx="122760" cy="55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154" extrusionOk="0">
                      <a:moveTo>
                        <a:pt x="341" y="0"/>
                      </a:moveTo>
                      <a:lnTo>
                        <a:pt x="341" y="0"/>
                      </a:lnTo>
                      <a:cubicBezTo>
                        <a:pt x="341" y="0"/>
                        <a:pt x="302" y="24"/>
                        <a:pt x="263" y="55"/>
                      </a:cubicBezTo>
                      <a:cubicBezTo>
                        <a:pt x="224" y="87"/>
                        <a:pt x="168" y="134"/>
                        <a:pt x="121" y="134"/>
                      </a:cubicBezTo>
                      <a:cubicBezTo>
                        <a:pt x="74" y="134"/>
                        <a:pt x="58" y="103"/>
                        <a:pt x="51" y="71"/>
                      </a:cubicBezTo>
                      <a:cubicBezTo>
                        <a:pt x="35" y="47"/>
                        <a:pt x="3" y="55"/>
                        <a:pt x="3" y="55"/>
                      </a:cubicBezTo>
                      <a:cubicBezTo>
                        <a:pt x="3" y="55"/>
                        <a:pt x="-13" y="87"/>
                        <a:pt x="35" y="126"/>
                      </a:cubicBezTo>
                      <a:cubicBezTo>
                        <a:pt x="74" y="165"/>
                        <a:pt x="129" y="158"/>
                        <a:pt x="176" y="142"/>
                      </a:cubicBezTo>
                      <a:cubicBezTo>
                        <a:pt x="224" y="126"/>
                        <a:pt x="294" y="87"/>
                        <a:pt x="318" y="71"/>
                      </a:cubicBezTo>
                      <a:cubicBezTo>
                        <a:pt x="334" y="63"/>
                        <a:pt x="341" y="47"/>
                        <a:pt x="341" y="32"/>
                      </a:cubicBezTo>
                      <a:cubicBezTo>
                        <a:pt x="341" y="16"/>
                        <a:pt x="341" y="0"/>
                        <a:pt x="3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10425" rIns="90000" bIns="104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986;p47">
                  <a:extLst>
                    <a:ext uri="{FF2B5EF4-FFF2-40B4-BE49-F238E27FC236}">
                      <a16:creationId xmlns:a16="http://schemas.microsoft.com/office/drawing/2014/main" id="{20DEBD5B-7C1F-DD4F-676B-4FFA5E249674}"/>
                    </a:ext>
                  </a:extLst>
                </p:cNvPr>
                <p:cNvSpPr/>
                <p:nvPr/>
              </p:nvSpPr>
              <p:spPr>
                <a:xfrm>
                  <a:off x="4023360" y="2517120"/>
                  <a:ext cx="55080" cy="4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113" extrusionOk="0">
                      <a:moveTo>
                        <a:pt x="153" y="38"/>
                      </a:moveTo>
                      <a:lnTo>
                        <a:pt x="153" y="38"/>
                      </a:lnTo>
                      <a:cubicBezTo>
                        <a:pt x="153" y="38"/>
                        <a:pt x="114" y="78"/>
                        <a:pt x="90" y="93"/>
                      </a:cubicBezTo>
                      <a:cubicBezTo>
                        <a:pt x="66" y="109"/>
                        <a:pt x="19" y="125"/>
                        <a:pt x="3" y="101"/>
                      </a:cubicBezTo>
                      <a:cubicBezTo>
                        <a:pt x="-13" y="85"/>
                        <a:pt x="59" y="30"/>
                        <a:pt x="98" y="7"/>
                      </a:cubicBezTo>
                      <a:cubicBezTo>
                        <a:pt x="137" y="-17"/>
                        <a:pt x="153" y="38"/>
                        <a:pt x="153" y="3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987;p47">
                  <a:extLst>
                    <a:ext uri="{FF2B5EF4-FFF2-40B4-BE49-F238E27FC236}">
                      <a16:creationId xmlns:a16="http://schemas.microsoft.com/office/drawing/2014/main" id="{8689D8BA-7F40-F1E9-FC4D-874E90DE7D80}"/>
                    </a:ext>
                  </a:extLst>
                </p:cNvPr>
                <p:cNvSpPr/>
                <p:nvPr/>
              </p:nvSpPr>
              <p:spPr>
                <a:xfrm>
                  <a:off x="4038840" y="2527920"/>
                  <a:ext cx="28080" cy="28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" h="79" extrusionOk="0">
                      <a:moveTo>
                        <a:pt x="78" y="71"/>
                      </a:moveTo>
                      <a:lnTo>
                        <a:pt x="78" y="71"/>
                      </a:lnTo>
                      <a:cubicBezTo>
                        <a:pt x="78" y="71"/>
                        <a:pt x="62" y="48"/>
                        <a:pt x="47" y="32"/>
                      </a:cubicBezTo>
                      <a:cubicBezTo>
                        <a:pt x="31" y="16"/>
                        <a:pt x="16" y="0"/>
                        <a:pt x="16" y="0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23" y="24"/>
                        <a:pt x="39" y="39"/>
                      </a:cubicBezTo>
                      <a:cubicBezTo>
                        <a:pt x="55" y="55"/>
                        <a:pt x="71" y="79"/>
                        <a:pt x="71" y="79"/>
                      </a:cubicBezTo>
                      <a:lnTo>
                        <a:pt x="78" y="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Google Shape;988;p47">
                  <a:extLst>
                    <a:ext uri="{FF2B5EF4-FFF2-40B4-BE49-F238E27FC236}">
                      <a16:creationId xmlns:a16="http://schemas.microsoft.com/office/drawing/2014/main" id="{26D2961A-9979-670C-10A0-A9CFD2EC6118}"/>
                    </a:ext>
                  </a:extLst>
                </p:cNvPr>
                <p:cNvSpPr/>
                <p:nvPr/>
              </p:nvSpPr>
              <p:spPr>
                <a:xfrm>
                  <a:off x="4027320" y="2539440"/>
                  <a:ext cx="28440" cy="2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70" extrusionOk="0">
                      <a:moveTo>
                        <a:pt x="79" y="63"/>
                      </a:moveTo>
                      <a:lnTo>
                        <a:pt x="79" y="63"/>
                      </a:lnTo>
                      <a:cubicBezTo>
                        <a:pt x="79" y="63"/>
                        <a:pt x="63" y="31"/>
                        <a:pt x="48" y="16"/>
                      </a:cubicBezTo>
                      <a:cubicBezTo>
                        <a:pt x="32" y="7"/>
                        <a:pt x="16" y="0"/>
                        <a:pt x="1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7"/>
                        <a:pt x="24" y="16"/>
                        <a:pt x="40" y="31"/>
                      </a:cubicBezTo>
                      <a:cubicBezTo>
                        <a:pt x="55" y="47"/>
                        <a:pt x="71" y="70"/>
                        <a:pt x="71" y="70"/>
                      </a:cubicBezTo>
                      <a:lnTo>
                        <a:pt x="79" y="6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" name="Google Shape;989;p47">
                  <a:extLst>
                    <a:ext uri="{FF2B5EF4-FFF2-40B4-BE49-F238E27FC236}">
                      <a16:creationId xmlns:a16="http://schemas.microsoft.com/office/drawing/2014/main" id="{8ACEF637-9DAB-809F-E64C-2A61DCF8F41E}"/>
                    </a:ext>
                  </a:extLst>
                </p:cNvPr>
                <p:cNvSpPr/>
                <p:nvPr/>
              </p:nvSpPr>
              <p:spPr>
                <a:xfrm>
                  <a:off x="4055040" y="2499840"/>
                  <a:ext cx="23760" cy="32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89" extrusionOk="0">
                      <a:moveTo>
                        <a:pt x="26" y="86"/>
                      </a:moveTo>
                      <a:lnTo>
                        <a:pt x="26" y="86"/>
                      </a:lnTo>
                      <a:cubicBezTo>
                        <a:pt x="26" y="86"/>
                        <a:pt x="57" y="94"/>
                        <a:pt x="65" y="86"/>
                      </a:cubicBezTo>
                      <a:cubicBezTo>
                        <a:pt x="73" y="78"/>
                        <a:pt x="42" y="0"/>
                        <a:pt x="17" y="0"/>
                      </a:cubicBezTo>
                      <a:cubicBezTo>
                        <a:pt x="-6" y="0"/>
                        <a:pt x="2" y="39"/>
                        <a:pt x="2" y="62"/>
                      </a:cubicBezTo>
                      <a:cubicBezTo>
                        <a:pt x="2" y="86"/>
                        <a:pt x="26" y="86"/>
                        <a:pt x="26" y="86"/>
                      </a:cubicBezTo>
                      <a:close/>
                    </a:path>
                  </a:pathLst>
                </a:custGeom>
                <a:solidFill>
                  <a:srgbClr val="F7E8DF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990;p47">
                  <a:extLst>
                    <a:ext uri="{FF2B5EF4-FFF2-40B4-BE49-F238E27FC236}">
                      <a16:creationId xmlns:a16="http://schemas.microsoft.com/office/drawing/2014/main" id="{CD03C96E-93C2-54C0-D100-A58B24C548AF}"/>
                    </a:ext>
                  </a:extLst>
                </p:cNvPr>
                <p:cNvSpPr/>
                <p:nvPr/>
              </p:nvSpPr>
              <p:spPr>
                <a:xfrm>
                  <a:off x="4344840" y="2426040"/>
                  <a:ext cx="87480" cy="129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359" extrusionOk="0">
                      <a:moveTo>
                        <a:pt x="55" y="110"/>
                      </a:moveTo>
                      <a:lnTo>
                        <a:pt x="55" y="110"/>
                      </a:lnTo>
                      <a:cubicBezTo>
                        <a:pt x="55" y="71"/>
                        <a:pt x="87" y="55"/>
                        <a:pt x="126" y="55"/>
                      </a:cubicBezTo>
                      <a:cubicBezTo>
                        <a:pt x="110" y="31"/>
                        <a:pt x="126" y="16"/>
                        <a:pt x="126" y="0"/>
                      </a:cubicBezTo>
                      <a:cubicBezTo>
                        <a:pt x="157" y="23"/>
                        <a:pt x="212" y="55"/>
                        <a:pt x="236" y="87"/>
                      </a:cubicBezTo>
                      <a:cubicBezTo>
                        <a:pt x="260" y="110"/>
                        <a:pt x="220" y="205"/>
                        <a:pt x="197" y="236"/>
                      </a:cubicBezTo>
                      <a:cubicBezTo>
                        <a:pt x="157" y="322"/>
                        <a:pt x="110" y="378"/>
                        <a:pt x="31" y="354"/>
                      </a:cubicBezTo>
                      <a:cubicBezTo>
                        <a:pt x="0" y="346"/>
                        <a:pt x="-8" y="315"/>
                        <a:pt x="8" y="276"/>
                      </a:cubicBezTo>
                      <a:cubicBezTo>
                        <a:pt x="23" y="220"/>
                        <a:pt x="39" y="165"/>
                        <a:pt x="55" y="11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" name="Google Shape;991;p47">
                  <a:extLst>
                    <a:ext uri="{FF2B5EF4-FFF2-40B4-BE49-F238E27FC236}">
                      <a16:creationId xmlns:a16="http://schemas.microsoft.com/office/drawing/2014/main" id="{B784CC4C-9CD7-33D0-C07A-FF2DAF5ED7CB}"/>
                    </a:ext>
                  </a:extLst>
                </p:cNvPr>
                <p:cNvSpPr/>
                <p:nvPr/>
              </p:nvSpPr>
              <p:spPr>
                <a:xfrm>
                  <a:off x="4344840" y="2451600"/>
                  <a:ext cx="91440" cy="105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292" extrusionOk="0">
                      <a:moveTo>
                        <a:pt x="220" y="0"/>
                      </a:moveTo>
                      <a:lnTo>
                        <a:pt x="220" y="0"/>
                      </a:lnTo>
                      <a:cubicBezTo>
                        <a:pt x="220" y="0"/>
                        <a:pt x="212" y="39"/>
                        <a:pt x="197" y="94"/>
                      </a:cubicBezTo>
                      <a:cubicBezTo>
                        <a:pt x="189" y="141"/>
                        <a:pt x="181" y="205"/>
                        <a:pt x="142" y="244"/>
                      </a:cubicBezTo>
                      <a:cubicBezTo>
                        <a:pt x="102" y="275"/>
                        <a:pt x="71" y="251"/>
                        <a:pt x="47" y="244"/>
                      </a:cubicBezTo>
                      <a:cubicBezTo>
                        <a:pt x="16" y="236"/>
                        <a:pt x="0" y="260"/>
                        <a:pt x="0" y="260"/>
                      </a:cubicBezTo>
                      <a:cubicBezTo>
                        <a:pt x="0" y="260"/>
                        <a:pt x="8" y="291"/>
                        <a:pt x="62" y="291"/>
                      </a:cubicBezTo>
                      <a:cubicBezTo>
                        <a:pt x="126" y="299"/>
                        <a:pt x="157" y="260"/>
                        <a:pt x="189" y="212"/>
                      </a:cubicBezTo>
                      <a:cubicBezTo>
                        <a:pt x="212" y="165"/>
                        <a:pt x="236" y="94"/>
                        <a:pt x="251" y="62"/>
                      </a:cubicBezTo>
                      <a:cubicBezTo>
                        <a:pt x="260" y="47"/>
                        <a:pt x="251" y="31"/>
                        <a:pt x="244" y="16"/>
                      </a:cubicBezTo>
                      <a:cubicBezTo>
                        <a:pt x="236" y="7"/>
                        <a:pt x="220" y="0"/>
                        <a:pt x="2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" name="Google Shape;992;p47">
                  <a:extLst>
                    <a:ext uri="{FF2B5EF4-FFF2-40B4-BE49-F238E27FC236}">
                      <a16:creationId xmlns:a16="http://schemas.microsoft.com/office/drawing/2014/main" id="{9413F032-52EE-5C5B-C9EF-5918D3A0B381}"/>
                    </a:ext>
                  </a:extLst>
                </p:cNvPr>
                <p:cNvSpPr/>
                <p:nvPr/>
              </p:nvSpPr>
              <p:spPr>
                <a:xfrm>
                  <a:off x="4356360" y="2453400"/>
                  <a:ext cx="30960" cy="55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153" extrusionOk="0">
                      <a:moveTo>
                        <a:pt x="86" y="11"/>
                      </a:moveTo>
                      <a:lnTo>
                        <a:pt x="86" y="11"/>
                      </a:lnTo>
                      <a:cubicBezTo>
                        <a:pt x="86" y="11"/>
                        <a:pt x="78" y="66"/>
                        <a:pt x="70" y="97"/>
                      </a:cubicBezTo>
                      <a:cubicBezTo>
                        <a:pt x="62" y="120"/>
                        <a:pt x="30" y="160"/>
                        <a:pt x="7" y="152"/>
                      </a:cubicBezTo>
                      <a:cubicBezTo>
                        <a:pt x="-9" y="152"/>
                        <a:pt x="7" y="66"/>
                        <a:pt x="23" y="26"/>
                      </a:cubicBezTo>
                      <a:cubicBezTo>
                        <a:pt x="30" y="-21"/>
                        <a:pt x="86" y="11"/>
                        <a:pt x="86" y="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10075" rIns="90000" bIns="10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Google Shape;993;p47">
                  <a:extLst>
                    <a:ext uri="{FF2B5EF4-FFF2-40B4-BE49-F238E27FC236}">
                      <a16:creationId xmlns:a16="http://schemas.microsoft.com/office/drawing/2014/main" id="{E20F34B7-E6F6-D15C-2851-59F98EBDAC8A}"/>
                    </a:ext>
                  </a:extLst>
                </p:cNvPr>
                <p:cNvSpPr/>
                <p:nvPr/>
              </p:nvSpPr>
              <p:spPr>
                <a:xfrm>
                  <a:off x="4356000" y="2477160"/>
                  <a:ext cx="36720" cy="1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31" extrusionOk="0">
                      <a:moveTo>
                        <a:pt x="102" y="15"/>
                      </a:moveTo>
                      <a:lnTo>
                        <a:pt x="102" y="15"/>
                      </a:lnTo>
                      <a:cubicBezTo>
                        <a:pt x="102" y="15"/>
                        <a:pt x="79" y="0"/>
                        <a:pt x="56" y="0"/>
                      </a:cubicBezTo>
                      <a:cubicBezTo>
                        <a:pt x="31" y="0"/>
                        <a:pt x="8" y="0"/>
                        <a:pt x="8" y="0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23"/>
                        <a:pt x="31" y="15"/>
                        <a:pt x="56" y="15"/>
                      </a:cubicBezTo>
                      <a:cubicBezTo>
                        <a:pt x="71" y="15"/>
                        <a:pt x="102" y="31"/>
                        <a:pt x="102" y="31"/>
                      </a:cubicBezTo>
                      <a:lnTo>
                        <a:pt x="102" y="1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" name="Google Shape;994;p47">
                  <a:extLst>
                    <a:ext uri="{FF2B5EF4-FFF2-40B4-BE49-F238E27FC236}">
                      <a16:creationId xmlns:a16="http://schemas.microsoft.com/office/drawing/2014/main" id="{4EBC7D71-BB68-0B4E-52A5-D64AD1E90B0B}"/>
                    </a:ext>
                  </a:extLst>
                </p:cNvPr>
                <p:cNvSpPr/>
                <p:nvPr/>
              </p:nvSpPr>
              <p:spPr>
                <a:xfrm>
                  <a:off x="4356000" y="2491200"/>
                  <a:ext cx="34200" cy="8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" h="24" extrusionOk="0">
                      <a:moveTo>
                        <a:pt x="95" y="15"/>
                      </a:moveTo>
                      <a:lnTo>
                        <a:pt x="95" y="15"/>
                      </a:lnTo>
                      <a:cubicBezTo>
                        <a:pt x="95" y="15"/>
                        <a:pt x="63" y="0"/>
                        <a:pt x="40" y="0"/>
                      </a:cubicBezTo>
                      <a:cubicBezTo>
                        <a:pt x="16" y="0"/>
                        <a:pt x="0" y="0"/>
                        <a:pt x="0" y="0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16" y="15"/>
                        <a:pt x="40" y="15"/>
                      </a:cubicBezTo>
                      <a:cubicBezTo>
                        <a:pt x="63" y="15"/>
                        <a:pt x="87" y="24"/>
                        <a:pt x="87" y="24"/>
                      </a:cubicBezTo>
                      <a:lnTo>
                        <a:pt x="95" y="1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" name="Google Shape;995;p47">
                  <a:extLst>
                    <a:ext uri="{FF2B5EF4-FFF2-40B4-BE49-F238E27FC236}">
                      <a16:creationId xmlns:a16="http://schemas.microsoft.com/office/drawing/2014/main" id="{E0CAA6A8-0D4A-6CB8-8780-25D20718CAAB}"/>
                    </a:ext>
                  </a:extLst>
                </p:cNvPr>
                <p:cNvSpPr/>
                <p:nvPr/>
              </p:nvSpPr>
              <p:spPr>
                <a:xfrm>
                  <a:off x="4351680" y="2444040"/>
                  <a:ext cx="35640" cy="24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67" extrusionOk="0">
                      <a:moveTo>
                        <a:pt x="68" y="60"/>
                      </a:moveTo>
                      <a:lnTo>
                        <a:pt x="68" y="60"/>
                      </a:lnTo>
                      <a:cubicBezTo>
                        <a:pt x="68" y="60"/>
                        <a:pt x="99" y="44"/>
                        <a:pt x="99" y="37"/>
                      </a:cubicBezTo>
                      <a:cubicBezTo>
                        <a:pt x="99" y="21"/>
                        <a:pt x="28" y="-11"/>
                        <a:pt x="4" y="5"/>
                      </a:cubicBezTo>
                      <a:cubicBezTo>
                        <a:pt x="-11" y="21"/>
                        <a:pt x="20" y="37"/>
                        <a:pt x="36" y="60"/>
                      </a:cubicBezTo>
                      <a:cubicBezTo>
                        <a:pt x="43" y="76"/>
                        <a:pt x="68" y="60"/>
                        <a:pt x="68" y="60"/>
                      </a:cubicBezTo>
                      <a:close/>
                    </a:path>
                  </a:pathLst>
                </a:custGeom>
                <a:solidFill>
                  <a:srgbClr val="F7E8DF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" name="Google Shape;996;p47">
                  <a:extLst>
                    <a:ext uri="{FF2B5EF4-FFF2-40B4-BE49-F238E27FC236}">
                      <a16:creationId xmlns:a16="http://schemas.microsoft.com/office/drawing/2014/main" id="{CD719449-A298-70F0-572A-1EAD563FBD25}"/>
                    </a:ext>
                  </a:extLst>
                </p:cNvPr>
                <p:cNvSpPr/>
                <p:nvPr/>
              </p:nvSpPr>
              <p:spPr>
                <a:xfrm>
                  <a:off x="4045320" y="2108520"/>
                  <a:ext cx="137520" cy="424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1178" extrusionOk="0">
                      <a:moveTo>
                        <a:pt x="147" y="0"/>
                      </a:moveTo>
                      <a:lnTo>
                        <a:pt x="147" y="0"/>
                      </a:lnTo>
                      <a:cubicBezTo>
                        <a:pt x="147" y="0"/>
                        <a:pt x="84" y="197"/>
                        <a:pt x="60" y="283"/>
                      </a:cubicBezTo>
                      <a:cubicBezTo>
                        <a:pt x="37" y="394"/>
                        <a:pt x="21" y="488"/>
                        <a:pt x="5" y="598"/>
                      </a:cubicBezTo>
                      <a:cubicBezTo>
                        <a:pt x="-10" y="709"/>
                        <a:pt x="13" y="756"/>
                        <a:pt x="13" y="866"/>
                      </a:cubicBezTo>
                      <a:cubicBezTo>
                        <a:pt x="13" y="944"/>
                        <a:pt x="-2" y="1071"/>
                        <a:pt x="5" y="1133"/>
                      </a:cubicBezTo>
                      <a:cubicBezTo>
                        <a:pt x="60" y="1189"/>
                        <a:pt x="155" y="1189"/>
                        <a:pt x="186" y="1158"/>
                      </a:cubicBezTo>
                      <a:cubicBezTo>
                        <a:pt x="186" y="1142"/>
                        <a:pt x="179" y="1087"/>
                        <a:pt x="186" y="1031"/>
                      </a:cubicBezTo>
                      <a:cubicBezTo>
                        <a:pt x="233" y="944"/>
                        <a:pt x="226" y="842"/>
                        <a:pt x="226" y="803"/>
                      </a:cubicBezTo>
                      <a:cubicBezTo>
                        <a:pt x="233" y="725"/>
                        <a:pt x="218" y="661"/>
                        <a:pt x="218" y="661"/>
                      </a:cubicBezTo>
                      <a:cubicBezTo>
                        <a:pt x="218" y="661"/>
                        <a:pt x="320" y="386"/>
                        <a:pt x="359" y="292"/>
                      </a:cubicBezTo>
                      <a:cubicBezTo>
                        <a:pt x="399" y="197"/>
                        <a:pt x="375" y="79"/>
                        <a:pt x="375" y="79"/>
                      </a:cubicBezTo>
                      <a:lnTo>
                        <a:pt x="1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" name="Google Shape;997;p47">
                  <a:extLst>
                    <a:ext uri="{FF2B5EF4-FFF2-40B4-BE49-F238E27FC236}">
                      <a16:creationId xmlns:a16="http://schemas.microsoft.com/office/drawing/2014/main" id="{0464C735-4F5D-F87A-23DB-3CF88ACFE8F0}"/>
                    </a:ext>
                  </a:extLst>
                </p:cNvPr>
                <p:cNvSpPr/>
                <p:nvPr/>
              </p:nvSpPr>
              <p:spPr>
                <a:xfrm>
                  <a:off x="4135680" y="2094120"/>
                  <a:ext cx="154800" cy="28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" h="805" extrusionOk="0">
                      <a:moveTo>
                        <a:pt x="211" y="780"/>
                      </a:moveTo>
                      <a:lnTo>
                        <a:pt x="211" y="780"/>
                      </a:lnTo>
                      <a:cubicBezTo>
                        <a:pt x="226" y="851"/>
                        <a:pt x="352" y="756"/>
                        <a:pt x="423" y="701"/>
                      </a:cubicBezTo>
                      <a:cubicBezTo>
                        <a:pt x="447" y="670"/>
                        <a:pt x="408" y="426"/>
                        <a:pt x="400" y="363"/>
                      </a:cubicBezTo>
                      <a:cubicBezTo>
                        <a:pt x="400" y="308"/>
                        <a:pt x="408" y="205"/>
                        <a:pt x="376" y="134"/>
                      </a:cubicBezTo>
                      <a:cubicBezTo>
                        <a:pt x="329" y="40"/>
                        <a:pt x="258" y="1"/>
                        <a:pt x="258" y="1"/>
                      </a:cubicBezTo>
                      <a:cubicBezTo>
                        <a:pt x="258" y="1"/>
                        <a:pt x="30" y="-15"/>
                        <a:pt x="6" y="95"/>
                      </a:cubicBezTo>
                      <a:cubicBezTo>
                        <a:pt x="-25" y="276"/>
                        <a:pt x="93" y="332"/>
                        <a:pt x="93" y="332"/>
                      </a:cubicBezTo>
                      <a:cubicBezTo>
                        <a:pt x="93" y="332"/>
                        <a:pt x="148" y="576"/>
                        <a:pt x="164" y="662"/>
                      </a:cubicBezTo>
                      <a:cubicBezTo>
                        <a:pt x="171" y="694"/>
                        <a:pt x="187" y="756"/>
                        <a:pt x="211" y="78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" name="Google Shape;998;p47">
                  <a:extLst>
                    <a:ext uri="{FF2B5EF4-FFF2-40B4-BE49-F238E27FC236}">
                      <a16:creationId xmlns:a16="http://schemas.microsoft.com/office/drawing/2014/main" id="{6368E746-44E5-DB96-8AA9-0C62D53BBAF1}"/>
                    </a:ext>
                  </a:extLst>
                </p:cNvPr>
                <p:cNvSpPr/>
                <p:nvPr/>
              </p:nvSpPr>
              <p:spPr>
                <a:xfrm>
                  <a:off x="4208040" y="2304000"/>
                  <a:ext cx="201960" cy="182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06" extrusionOk="0">
                      <a:moveTo>
                        <a:pt x="467" y="315"/>
                      </a:moveTo>
                      <a:lnTo>
                        <a:pt x="467" y="315"/>
                      </a:lnTo>
                      <a:cubicBezTo>
                        <a:pt x="435" y="237"/>
                        <a:pt x="396" y="213"/>
                        <a:pt x="333" y="157"/>
                      </a:cubicBezTo>
                      <a:cubicBezTo>
                        <a:pt x="253" y="87"/>
                        <a:pt x="183" y="32"/>
                        <a:pt x="144" y="0"/>
                      </a:cubicBezTo>
                      <a:cubicBezTo>
                        <a:pt x="120" y="79"/>
                        <a:pt x="-77" y="142"/>
                        <a:pt x="34" y="228"/>
                      </a:cubicBezTo>
                      <a:cubicBezTo>
                        <a:pt x="41" y="237"/>
                        <a:pt x="57" y="237"/>
                        <a:pt x="65" y="244"/>
                      </a:cubicBezTo>
                      <a:cubicBezTo>
                        <a:pt x="144" y="284"/>
                        <a:pt x="411" y="504"/>
                        <a:pt x="411" y="504"/>
                      </a:cubicBezTo>
                      <a:cubicBezTo>
                        <a:pt x="411" y="504"/>
                        <a:pt x="451" y="520"/>
                        <a:pt x="498" y="472"/>
                      </a:cubicBezTo>
                      <a:cubicBezTo>
                        <a:pt x="537" y="417"/>
                        <a:pt x="561" y="386"/>
                        <a:pt x="561" y="386"/>
                      </a:cubicBezTo>
                      <a:cubicBezTo>
                        <a:pt x="561" y="386"/>
                        <a:pt x="537" y="323"/>
                        <a:pt x="467" y="31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" name="Google Shape;999;p47">
                  <a:extLst>
                    <a:ext uri="{FF2B5EF4-FFF2-40B4-BE49-F238E27FC236}">
                      <a16:creationId xmlns:a16="http://schemas.microsoft.com/office/drawing/2014/main" id="{43C47335-C4BB-354A-FD9A-1479FD1FAB2C}"/>
                    </a:ext>
                  </a:extLst>
                </p:cNvPr>
                <p:cNvSpPr/>
                <p:nvPr/>
              </p:nvSpPr>
              <p:spPr>
                <a:xfrm>
                  <a:off x="3897000" y="2020680"/>
                  <a:ext cx="150120" cy="138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386" extrusionOk="0">
                      <a:moveTo>
                        <a:pt x="394" y="40"/>
                      </a:moveTo>
                      <a:lnTo>
                        <a:pt x="394" y="40"/>
                      </a:lnTo>
                      <a:cubicBezTo>
                        <a:pt x="394" y="40"/>
                        <a:pt x="417" y="165"/>
                        <a:pt x="417" y="244"/>
                      </a:cubicBezTo>
                      <a:cubicBezTo>
                        <a:pt x="417" y="283"/>
                        <a:pt x="386" y="268"/>
                        <a:pt x="308" y="315"/>
                      </a:cubicBezTo>
                      <a:cubicBezTo>
                        <a:pt x="228" y="363"/>
                        <a:pt x="63" y="386"/>
                        <a:pt x="63" y="386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0" y="323"/>
                        <a:pt x="79" y="252"/>
                        <a:pt x="158" y="213"/>
                      </a:cubicBezTo>
                      <a:cubicBezTo>
                        <a:pt x="228" y="181"/>
                        <a:pt x="244" y="165"/>
                        <a:pt x="244" y="165"/>
                      </a:cubicBezTo>
                      <a:cubicBezTo>
                        <a:pt x="236" y="0"/>
                        <a:pt x="236" y="0"/>
                        <a:pt x="236" y="0"/>
                      </a:cubicBezTo>
                      <a:lnTo>
                        <a:pt x="394" y="40"/>
                      </a:lnTo>
                      <a:close/>
                    </a:path>
                  </a:pathLst>
                </a:custGeom>
                <a:solidFill>
                  <a:srgbClr val="FFC9B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" name="Google Shape;1000;p47">
                  <a:extLst>
                    <a:ext uri="{FF2B5EF4-FFF2-40B4-BE49-F238E27FC236}">
                      <a16:creationId xmlns:a16="http://schemas.microsoft.com/office/drawing/2014/main" id="{35B151F8-96E0-EF6C-C6EC-4A797F9E7A61}"/>
                    </a:ext>
                  </a:extLst>
                </p:cNvPr>
                <p:cNvSpPr/>
                <p:nvPr/>
              </p:nvSpPr>
              <p:spPr>
                <a:xfrm>
                  <a:off x="3977640" y="1938600"/>
                  <a:ext cx="78120" cy="144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402" extrusionOk="0">
                      <a:moveTo>
                        <a:pt x="130" y="0"/>
                      </a:moveTo>
                      <a:lnTo>
                        <a:pt x="130" y="0"/>
                      </a:lnTo>
                      <a:cubicBezTo>
                        <a:pt x="130" y="0"/>
                        <a:pt x="52" y="24"/>
                        <a:pt x="20" y="103"/>
                      </a:cubicBezTo>
                      <a:cubicBezTo>
                        <a:pt x="-11" y="181"/>
                        <a:pt x="4" y="354"/>
                        <a:pt x="4" y="354"/>
                      </a:cubicBezTo>
                      <a:cubicBezTo>
                        <a:pt x="4" y="354"/>
                        <a:pt x="59" y="402"/>
                        <a:pt x="123" y="402"/>
                      </a:cubicBezTo>
                      <a:cubicBezTo>
                        <a:pt x="186" y="393"/>
                        <a:pt x="217" y="354"/>
                        <a:pt x="217" y="354"/>
                      </a:cubicBezTo>
                      <a:lnTo>
                        <a:pt x="13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Google Shape;1001;p47">
                  <a:extLst>
                    <a:ext uri="{FF2B5EF4-FFF2-40B4-BE49-F238E27FC236}">
                      <a16:creationId xmlns:a16="http://schemas.microsoft.com/office/drawing/2014/main" id="{80F669D6-C833-F548-E87F-DB436A364CD8}"/>
                    </a:ext>
                  </a:extLst>
                </p:cNvPr>
                <p:cNvSpPr/>
                <p:nvPr/>
              </p:nvSpPr>
              <p:spPr>
                <a:xfrm>
                  <a:off x="3995280" y="1920600"/>
                  <a:ext cx="275760" cy="267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743" extrusionOk="0">
                      <a:moveTo>
                        <a:pt x="137" y="3"/>
                      </a:moveTo>
                      <a:lnTo>
                        <a:pt x="137" y="3"/>
                      </a:lnTo>
                      <a:cubicBezTo>
                        <a:pt x="137" y="3"/>
                        <a:pt x="302" y="-21"/>
                        <a:pt x="427" y="81"/>
                      </a:cubicBezTo>
                      <a:cubicBezTo>
                        <a:pt x="498" y="129"/>
                        <a:pt x="561" y="278"/>
                        <a:pt x="601" y="365"/>
                      </a:cubicBezTo>
                      <a:cubicBezTo>
                        <a:pt x="719" y="452"/>
                        <a:pt x="766" y="616"/>
                        <a:pt x="766" y="616"/>
                      </a:cubicBezTo>
                      <a:cubicBezTo>
                        <a:pt x="766" y="616"/>
                        <a:pt x="640" y="743"/>
                        <a:pt x="507" y="743"/>
                      </a:cubicBezTo>
                      <a:cubicBezTo>
                        <a:pt x="325" y="743"/>
                        <a:pt x="247" y="680"/>
                        <a:pt x="247" y="680"/>
                      </a:cubicBezTo>
                      <a:cubicBezTo>
                        <a:pt x="215" y="616"/>
                        <a:pt x="254" y="491"/>
                        <a:pt x="254" y="491"/>
                      </a:cubicBezTo>
                      <a:cubicBezTo>
                        <a:pt x="254" y="491"/>
                        <a:pt x="208" y="475"/>
                        <a:pt x="160" y="420"/>
                      </a:cubicBezTo>
                      <a:cubicBezTo>
                        <a:pt x="113" y="420"/>
                        <a:pt x="26" y="349"/>
                        <a:pt x="3" y="231"/>
                      </a:cubicBezTo>
                      <a:cubicBezTo>
                        <a:pt x="-21" y="113"/>
                        <a:pt x="137" y="3"/>
                        <a:pt x="137" y="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" name="Google Shape;1002;p47">
                  <a:extLst>
                    <a:ext uri="{FF2B5EF4-FFF2-40B4-BE49-F238E27FC236}">
                      <a16:creationId xmlns:a16="http://schemas.microsoft.com/office/drawing/2014/main" id="{3ACA697C-5E8E-FB2E-955D-4FAE2D858C5A}"/>
                    </a:ext>
                  </a:extLst>
                </p:cNvPr>
                <p:cNvSpPr/>
                <p:nvPr/>
              </p:nvSpPr>
              <p:spPr>
                <a:xfrm>
                  <a:off x="4095360" y="2114280"/>
                  <a:ext cx="76680" cy="1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55" extrusionOk="0">
                      <a:moveTo>
                        <a:pt x="213" y="16"/>
                      </a:moveTo>
                      <a:lnTo>
                        <a:pt x="213" y="16"/>
                      </a:lnTo>
                      <a:cubicBezTo>
                        <a:pt x="213" y="16"/>
                        <a:pt x="158" y="47"/>
                        <a:pt x="103" y="55"/>
                      </a:cubicBezTo>
                      <a:cubicBezTo>
                        <a:pt x="47" y="55"/>
                        <a:pt x="0" y="0"/>
                        <a:pt x="0" y="0"/>
                      </a:cubicBezTo>
                      <a:cubicBezTo>
                        <a:pt x="0" y="0"/>
                        <a:pt x="55" y="32"/>
                        <a:pt x="110" y="23"/>
                      </a:cubicBezTo>
                      <a:cubicBezTo>
                        <a:pt x="158" y="16"/>
                        <a:pt x="213" y="16"/>
                        <a:pt x="213" y="1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" name="Google Shape;1003;p47">
                  <a:extLst>
                    <a:ext uri="{FF2B5EF4-FFF2-40B4-BE49-F238E27FC236}">
                      <a16:creationId xmlns:a16="http://schemas.microsoft.com/office/drawing/2014/main" id="{56794686-D245-8EBB-4979-81AD25197DE4}"/>
                    </a:ext>
                  </a:extLst>
                </p:cNvPr>
                <p:cNvSpPr/>
                <p:nvPr/>
              </p:nvSpPr>
              <p:spPr>
                <a:xfrm>
                  <a:off x="4104000" y="2097360"/>
                  <a:ext cx="79200" cy="1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1" extrusionOk="0">
                      <a:moveTo>
                        <a:pt x="220" y="0"/>
                      </a:moveTo>
                      <a:lnTo>
                        <a:pt x="220" y="0"/>
                      </a:lnTo>
                      <a:cubicBezTo>
                        <a:pt x="220" y="0"/>
                        <a:pt x="134" y="31"/>
                        <a:pt x="86" y="31"/>
                      </a:cubicBezTo>
                      <a:cubicBezTo>
                        <a:pt x="31" y="31"/>
                        <a:pt x="0" y="23"/>
                        <a:pt x="0" y="23"/>
                      </a:cubicBezTo>
                      <a:cubicBezTo>
                        <a:pt x="0" y="23"/>
                        <a:pt x="63" y="23"/>
                        <a:pt x="110" y="8"/>
                      </a:cubicBezTo>
                      <a:cubicBezTo>
                        <a:pt x="157" y="0"/>
                        <a:pt x="220" y="0"/>
                        <a:pt x="2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" name="Google Shape;1004;p47">
                  <a:extLst>
                    <a:ext uri="{FF2B5EF4-FFF2-40B4-BE49-F238E27FC236}">
                      <a16:creationId xmlns:a16="http://schemas.microsoft.com/office/drawing/2014/main" id="{01EBDA3F-48FC-0AA9-8CD9-C2B0FCA247F9}"/>
                    </a:ext>
                  </a:extLst>
                </p:cNvPr>
                <p:cNvSpPr/>
                <p:nvPr/>
              </p:nvSpPr>
              <p:spPr>
                <a:xfrm>
                  <a:off x="4166280" y="1998000"/>
                  <a:ext cx="111240" cy="173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" h="481" extrusionOk="0">
                      <a:moveTo>
                        <a:pt x="134" y="0"/>
                      </a:moveTo>
                      <a:lnTo>
                        <a:pt x="134" y="0"/>
                      </a:lnTo>
                      <a:cubicBezTo>
                        <a:pt x="134" y="0"/>
                        <a:pt x="244" y="63"/>
                        <a:pt x="299" y="118"/>
                      </a:cubicBezTo>
                      <a:cubicBezTo>
                        <a:pt x="323" y="142"/>
                        <a:pt x="299" y="157"/>
                        <a:pt x="283" y="244"/>
                      </a:cubicBezTo>
                      <a:cubicBezTo>
                        <a:pt x="260" y="339"/>
                        <a:pt x="173" y="481"/>
                        <a:pt x="173" y="481"/>
                      </a:cubicBezTo>
                      <a:cubicBezTo>
                        <a:pt x="79" y="481"/>
                        <a:pt x="79" y="481"/>
                        <a:pt x="79" y="481"/>
                      </a:cubicBezTo>
                      <a:cubicBezTo>
                        <a:pt x="79" y="481"/>
                        <a:pt x="86" y="370"/>
                        <a:pt x="102" y="292"/>
                      </a:cubicBezTo>
                      <a:cubicBezTo>
                        <a:pt x="126" y="213"/>
                        <a:pt x="126" y="189"/>
                        <a:pt x="126" y="189"/>
                      </a:cubicBezTo>
                      <a:cubicBezTo>
                        <a:pt x="0" y="87"/>
                        <a:pt x="0" y="87"/>
                        <a:pt x="0" y="87"/>
                      </a:cubicBez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FFC9B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" name="Google Shape;1005;p47">
                  <a:extLst>
                    <a:ext uri="{FF2B5EF4-FFF2-40B4-BE49-F238E27FC236}">
                      <a16:creationId xmlns:a16="http://schemas.microsoft.com/office/drawing/2014/main" id="{88685E88-7B77-B869-89B7-FA6FDC2CB61E}"/>
                    </a:ext>
                  </a:extLst>
                </p:cNvPr>
                <p:cNvSpPr/>
                <p:nvPr/>
              </p:nvSpPr>
              <p:spPr>
                <a:xfrm>
                  <a:off x="4118040" y="1949400"/>
                  <a:ext cx="111240" cy="110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" h="308" extrusionOk="0">
                      <a:moveTo>
                        <a:pt x="8" y="64"/>
                      </a:moveTo>
                      <a:lnTo>
                        <a:pt x="8" y="64"/>
                      </a:lnTo>
                      <a:cubicBezTo>
                        <a:pt x="8" y="64"/>
                        <a:pt x="24" y="-6"/>
                        <a:pt x="102" y="1"/>
                      </a:cubicBezTo>
                      <a:cubicBezTo>
                        <a:pt x="181" y="17"/>
                        <a:pt x="268" y="103"/>
                        <a:pt x="299" y="128"/>
                      </a:cubicBezTo>
                      <a:cubicBezTo>
                        <a:pt x="315" y="167"/>
                        <a:pt x="315" y="198"/>
                        <a:pt x="284" y="238"/>
                      </a:cubicBezTo>
                      <a:cubicBezTo>
                        <a:pt x="252" y="292"/>
                        <a:pt x="197" y="308"/>
                        <a:pt x="197" y="308"/>
                      </a:cubicBezTo>
                      <a:cubicBezTo>
                        <a:pt x="102" y="246"/>
                        <a:pt x="102" y="246"/>
                        <a:pt x="102" y="246"/>
                      </a:cubicBezTo>
                      <a:cubicBezTo>
                        <a:pt x="102" y="246"/>
                        <a:pt x="-31" y="175"/>
                        <a:pt x="8" y="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" name="Google Shape;1006;p47">
                  <a:extLst>
                    <a:ext uri="{FF2B5EF4-FFF2-40B4-BE49-F238E27FC236}">
                      <a16:creationId xmlns:a16="http://schemas.microsoft.com/office/drawing/2014/main" id="{665BBC99-2ED4-9D07-9852-DAF958BB52FD}"/>
                    </a:ext>
                  </a:extLst>
                </p:cNvPr>
                <p:cNvSpPr/>
                <p:nvPr/>
              </p:nvSpPr>
              <p:spPr>
                <a:xfrm>
                  <a:off x="3979080" y="1858320"/>
                  <a:ext cx="89640" cy="109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" h="304" extrusionOk="0">
                      <a:moveTo>
                        <a:pt x="24" y="34"/>
                      </a:moveTo>
                      <a:lnTo>
                        <a:pt x="24" y="34"/>
                      </a:lnTo>
                      <a:cubicBezTo>
                        <a:pt x="55" y="-13"/>
                        <a:pt x="142" y="-5"/>
                        <a:pt x="189" y="26"/>
                      </a:cubicBezTo>
                      <a:cubicBezTo>
                        <a:pt x="205" y="26"/>
                        <a:pt x="213" y="34"/>
                        <a:pt x="221" y="42"/>
                      </a:cubicBezTo>
                      <a:cubicBezTo>
                        <a:pt x="253" y="66"/>
                        <a:pt x="253" y="121"/>
                        <a:pt x="244" y="152"/>
                      </a:cubicBezTo>
                      <a:cubicBezTo>
                        <a:pt x="228" y="215"/>
                        <a:pt x="150" y="341"/>
                        <a:pt x="71" y="294"/>
                      </a:cubicBezTo>
                      <a:cubicBezTo>
                        <a:pt x="32" y="270"/>
                        <a:pt x="8" y="199"/>
                        <a:pt x="0" y="160"/>
                      </a:cubicBezTo>
                      <a:cubicBezTo>
                        <a:pt x="0" y="121"/>
                        <a:pt x="0" y="66"/>
                        <a:pt x="24" y="34"/>
                      </a:cubicBezTo>
                      <a:close/>
                    </a:path>
                  </a:pathLst>
                </a:custGeom>
                <a:solidFill>
                  <a:srgbClr val="FFC9B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" name="Google Shape;1007;p47">
                  <a:extLst>
                    <a:ext uri="{FF2B5EF4-FFF2-40B4-BE49-F238E27FC236}">
                      <a16:creationId xmlns:a16="http://schemas.microsoft.com/office/drawing/2014/main" id="{A25DFD94-D812-84CD-B691-019B16C8761C}"/>
                    </a:ext>
                  </a:extLst>
                </p:cNvPr>
                <p:cNvSpPr/>
                <p:nvPr/>
              </p:nvSpPr>
              <p:spPr>
                <a:xfrm>
                  <a:off x="3976560" y="1823760"/>
                  <a:ext cx="135720" cy="186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519" extrusionOk="0">
                      <a:moveTo>
                        <a:pt x="0" y="146"/>
                      </a:moveTo>
                      <a:lnTo>
                        <a:pt x="0" y="146"/>
                      </a:lnTo>
                      <a:cubicBezTo>
                        <a:pt x="0" y="138"/>
                        <a:pt x="0" y="138"/>
                        <a:pt x="0" y="138"/>
                      </a:cubicBezTo>
                      <a:cubicBezTo>
                        <a:pt x="0" y="122"/>
                        <a:pt x="0" y="99"/>
                        <a:pt x="15" y="75"/>
                      </a:cubicBezTo>
                      <a:cubicBezTo>
                        <a:pt x="46" y="4"/>
                        <a:pt x="181" y="-20"/>
                        <a:pt x="251" y="20"/>
                      </a:cubicBezTo>
                      <a:cubicBezTo>
                        <a:pt x="338" y="60"/>
                        <a:pt x="315" y="169"/>
                        <a:pt x="306" y="240"/>
                      </a:cubicBezTo>
                      <a:cubicBezTo>
                        <a:pt x="354" y="264"/>
                        <a:pt x="377" y="319"/>
                        <a:pt x="377" y="319"/>
                      </a:cubicBezTo>
                      <a:cubicBezTo>
                        <a:pt x="315" y="493"/>
                        <a:pt x="204" y="532"/>
                        <a:pt x="157" y="516"/>
                      </a:cubicBezTo>
                      <a:cubicBezTo>
                        <a:pt x="110" y="493"/>
                        <a:pt x="141" y="422"/>
                        <a:pt x="141" y="422"/>
                      </a:cubicBezTo>
                      <a:cubicBezTo>
                        <a:pt x="141" y="422"/>
                        <a:pt x="110" y="445"/>
                        <a:pt x="62" y="413"/>
                      </a:cubicBezTo>
                      <a:cubicBezTo>
                        <a:pt x="39" y="398"/>
                        <a:pt x="23" y="374"/>
                        <a:pt x="15" y="350"/>
                      </a:cubicBezTo>
                      <a:cubicBezTo>
                        <a:pt x="15" y="319"/>
                        <a:pt x="0" y="169"/>
                        <a:pt x="0" y="146"/>
                      </a:cubicBezTo>
                      <a:moveTo>
                        <a:pt x="157" y="304"/>
                      </a:moveTo>
                      <a:lnTo>
                        <a:pt x="157" y="304"/>
                      </a:lnTo>
                      <a:cubicBezTo>
                        <a:pt x="212" y="295"/>
                        <a:pt x="196" y="248"/>
                        <a:pt x="181" y="233"/>
                      </a:cubicBezTo>
                      <a:cubicBezTo>
                        <a:pt x="157" y="193"/>
                        <a:pt x="71" y="193"/>
                        <a:pt x="31" y="193"/>
                      </a:cubicBezTo>
                      <a:cubicBezTo>
                        <a:pt x="31" y="224"/>
                        <a:pt x="31" y="264"/>
                        <a:pt x="39" y="288"/>
                      </a:cubicBezTo>
                      <a:cubicBezTo>
                        <a:pt x="62" y="295"/>
                        <a:pt x="110" y="311"/>
                        <a:pt x="157" y="30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" name="Google Shape;1008;p47">
                  <a:extLst>
                    <a:ext uri="{FF2B5EF4-FFF2-40B4-BE49-F238E27FC236}">
                      <a16:creationId xmlns:a16="http://schemas.microsoft.com/office/drawing/2014/main" id="{D1C88184-0871-B68C-CD4A-E6FFCF3588C4}"/>
                    </a:ext>
                  </a:extLst>
                </p:cNvPr>
                <p:cNvSpPr/>
                <p:nvPr/>
              </p:nvSpPr>
              <p:spPr>
                <a:xfrm>
                  <a:off x="3828960" y="2149560"/>
                  <a:ext cx="63000" cy="7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210" extrusionOk="0">
                      <a:moveTo>
                        <a:pt x="32" y="60"/>
                      </a:moveTo>
                      <a:lnTo>
                        <a:pt x="32" y="60"/>
                      </a:lnTo>
                      <a:cubicBezTo>
                        <a:pt x="-16" y="154"/>
                        <a:pt x="-7" y="162"/>
                        <a:pt x="48" y="194"/>
                      </a:cubicBezTo>
                      <a:cubicBezTo>
                        <a:pt x="95" y="233"/>
                        <a:pt x="119" y="201"/>
                        <a:pt x="150" y="130"/>
                      </a:cubicBezTo>
                      <a:cubicBezTo>
                        <a:pt x="189" y="60"/>
                        <a:pt x="181" y="28"/>
                        <a:pt x="134" y="12"/>
                      </a:cubicBezTo>
                      <a:cubicBezTo>
                        <a:pt x="87" y="-11"/>
                        <a:pt x="64" y="-4"/>
                        <a:pt x="32" y="60"/>
                      </a:cubicBezTo>
                      <a:close/>
                    </a:path>
                  </a:pathLst>
                </a:custGeom>
                <a:solidFill>
                  <a:srgbClr val="CEA995"/>
                </a:solidFill>
                <a:ln>
                  <a:noFill/>
                </a:ln>
              </p:spPr>
              <p:txBody>
                <a:bodyPr spcFirstLastPara="1" wrap="square" lIns="90000" tIns="30600" rIns="90000" bIns="306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Google Shape;1009;p47">
                  <a:extLst>
                    <a:ext uri="{FF2B5EF4-FFF2-40B4-BE49-F238E27FC236}">
                      <a16:creationId xmlns:a16="http://schemas.microsoft.com/office/drawing/2014/main" id="{BF7CF969-E591-0C0D-21B1-10CE9B5E50C8}"/>
                    </a:ext>
                  </a:extLst>
                </p:cNvPr>
                <p:cNvSpPr/>
                <p:nvPr/>
              </p:nvSpPr>
              <p:spPr>
                <a:xfrm>
                  <a:off x="3837600" y="2153880"/>
                  <a:ext cx="48240" cy="50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141" extrusionOk="0">
                      <a:moveTo>
                        <a:pt x="0" y="126"/>
                      </a:moveTo>
                      <a:lnTo>
                        <a:pt x="0" y="126"/>
                      </a:lnTo>
                      <a:cubicBezTo>
                        <a:pt x="0" y="126"/>
                        <a:pt x="55" y="166"/>
                        <a:pt x="79" y="118"/>
                      </a:cubicBezTo>
                      <a:cubicBezTo>
                        <a:pt x="118" y="63"/>
                        <a:pt x="134" y="16"/>
                        <a:pt x="134" y="16"/>
                      </a:cubicBezTo>
                      <a:cubicBezTo>
                        <a:pt x="134" y="16"/>
                        <a:pt x="126" y="8"/>
                        <a:pt x="118" y="0"/>
                      </a:cubicBezTo>
                      <a:cubicBezTo>
                        <a:pt x="110" y="32"/>
                        <a:pt x="79" y="87"/>
                        <a:pt x="71" y="102"/>
                      </a:cubicBezTo>
                      <a:cubicBezTo>
                        <a:pt x="47" y="142"/>
                        <a:pt x="0" y="126"/>
                        <a:pt x="0" y="126"/>
                      </a:cubicBezTo>
                      <a:close/>
                    </a:path>
                  </a:pathLst>
                </a:custGeom>
                <a:solidFill>
                  <a:srgbClr val="BF9786"/>
                </a:solidFill>
                <a:ln>
                  <a:noFill/>
                </a:ln>
              </p:spPr>
              <p:txBody>
                <a:bodyPr spcFirstLastPara="1" wrap="square" lIns="90000" tIns="5750" rIns="90000" bIns="57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" name="Google Shape;1010;p47">
                  <a:extLst>
                    <a:ext uri="{FF2B5EF4-FFF2-40B4-BE49-F238E27FC236}">
                      <a16:creationId xmlns:a16="http://schemas.microsoft.com/office/drawing/2014/main" id="{890A994A-E20F-E760-5636-4F2A946534F9}"/>
                    </a:ext>
                  </a:extLst>
                </p:cNvPr>
                <p:cNvSpPr/>
                <p:nvPr/>
              </p:nvSpPr>
              <p:spPr>
                <a:xfrm>
                  <a:off x="3811680" y="2117160"/>
                  <a:ext cx="128160" cy="84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" h="236" extrusionOk="0">
                      <a:moveTo>
                        <a:pt x="356" y="110"/>
                      </a:moveTo>
                      <a:lnTo>
                        <a:pt x="356" y="110"/>
                      </a:lnTo>
                      <a:cubicBezTo>
                        <a:pt x="356" y="110"/>
                        <a:pt x="356" y="63"/>
                        <a:pt x="347" y="47"/>
                      </a:cubicBezTo>
                      <a:cubicBezTo>
                        <a:pt x="340" y="15"/>
                        <a:pt x="308" y="0"/>
                        <a:pt x="308" y="0"/>
                      </a:cubicBezTo>
                      <a:cubicBezTo>
                        <a:pt x="308" y="0"/>
                        <a:pt x="292" y="8"/>
                        <a:pt x="245" y="31"/>
                      </a:cubicBezTo>
                      <a:cubicBezTo>
                        <a:pt x="237" y="31"/>
                        <a:pt x="206" y="47"/>
                        <a:pt x="198" y="47"/>
                      </a:cubicBezTo>
                      <a:cubicBezTo>
                        <a:pt x="167" y="47"/>
                        <a:pt x="127" y="55"/>
                        <a:pt x="103" y="63"/>
                      </a:cubicBezTo>
                      <a:cubicBezTo>
                        <a:pt x="56" y="86"/>
                        <a:pt x="25" y="118"/>
                        <a:pt x="9" y="141"/>
                      </a:cubicBezTo>
                      <a:cubicBezTo>
                        <a:pt x="-15" y="181"/>
                        <a:pt x="17" y="165"/>
                        <a:pt x="17" y="165"/>
                      </a:cubicBezTo>
                      <a:cubicBezTo>
                        <a:pt x="17" y="165"/>
                        <a:pt x="9" y="204"/>
                        <a:pt x="41" y="181"/>
                      </a:cubicBezTo>
                      <a:cubicBezTo>
                        <a:pt x="32" y="212"/>
                        <a:pt x="72" y="189"/>
                        <a:pt x="80" y="189"/>
                      </a:cubicBezTo>
                      <a:cubicBezTo>
                        <a:pt x="87" y="181"/>
                        <a:pt x="103" y="157"/>
                        <a:pt x="119" y="150"/>
                      </a:cubicBezTo>
                      <a:cubicBezTo>
                        <a:pt x="151" y="134"/>
                        <a:pt x="174" y="126"/>
                        <a:pt x="190" y="134"/>
                      </a:cubicBezTo>
                      <a:cubicBezTo>
                        <a:pt x="206" y="150"/>
                        <a:pt x="198" y="181"/>
                        <a:pt x="190" y="204"/>
                      </a:cubicBezTo>
                      <a:cubicBezTo>
                        <a:pt x="182" y="236"/>
                        <a:pt x="198" y="244"/>
                        <a:pt x="214" y="228"/>
                      </a:cubicBezTo>
                      <a:cubicBezTo>
                        <a:pt x="214" y="220"/>
                        <a:pt x="214" y="212"/>
                        <a:pt x="221" y="204"/>
                      </a:cubicBezTo>
                      <a:cubicBezTo>
                        <a:pt x="229" y="181"/>
                        <a:pt x="253" y="165"/>
                        <a:pt x="253" y="141"/>
                      </a:cubicBezTo>
                      <a:cubicBezTo>
                        <a:pt x="253" y="141"/>
                        <a:pt x="276" y="126"/>
                        <a:pt x="300" y="118"/>
                      </a:cubicBezTo>
                      <a:cubicBezTo>
                        <a:pt x="331" y="110"/>
                        <a:pt x="356" y="110"/>
                        <a:pt x="356" y="11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9950" rIns="90000" bIns="399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" name="Google Shape;1011;p47">
                  <a:extLst>
                    <a:ext uri="{FF2B5EF4-FFF2-40B4-BE49-F238E27FC236}">
                      <a16:creationId xmlns:a16="http://schemas.microsoft.com/office/drawing/2014/main" id="{3B945191-71CB-1DC3-0C94-665222A89BB3}"/>
                    </a:ext>
                  </a:extLst>
                </p:cNvPr>
                <p:cNvSpPr/>
                <p:nvPr/>
              </p:nvSpPr>
              <p:spPr>
                <a:xfrm>
                  <a:off x="4183920" y="2132640"/>
                  <a:ext cx="58680" cy="12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358" extrusionOk="0">
                      <a:moveTo>
                        <a:pt x="30" y="98"/>
                      </a:moveTo>
                      <a:lnTo>
                        <a:pt x="30" y="98"/>
                      </a:lnTo>
                      <a:cubicBezTo>
                        <a:pt x="22" y="130"/>
                        <a:pt x="14" y="177"/>
                        <a:pt x="6" y="216"/>
                      </a:cubicBezTo>
                      <a:cubicBezTo>
                        <a:pt x="-10" y="264"/>
                        <a:pt x="14" y="296"/>
                        <a:pt x="22" y="319"/>
                      </a:cubicBezTo>
                      <a:cubicBezTo>
                        <a:pt x="30" y="350"/>
                        <a:pt x="37" y="358"/>
                        <a:pt x="45" y="358"/>
                      </a:cubicBezTo>
                      <a:cubicBezTo>
                        <a:pt x="61" y="350"/>
                        <a:pt x="61" y="335"/>
                        <a:pt x="61" y="335"/>
                      </a:cubicBezTo>
                      <a:cubicBezTo>
                        <a:pt x="61" y="335"/>
                        <a:pt x="69" y="358"/>
                        <a:pt x="77" y="358"/>
                      </a:cubicBezTo>
                      <a:cubicBezTo>
                        <a:pt x="92" y="350"/>
                        <a:pt x="85" y="327"/>
                        <a:pt x="85" y="327"/>
                      </a:cubicBezTo>
                      <a:cubicBezTo>
                        <a:pt x="85" y="327"/>
                        <a:pt x="101" y="350"/>
                        <a:pt x="108" y="335"/>
                      </a:cubicBezTo>
                      <a:cubicBezTo>
                        <a:pt x="116" y="327"/>
                        <a:pt x="108" y="303"/>
                        <a:pt x="108" y="280"/>
                      </a:cubicBezTo>
                      <a:cubicBezTo>
                        <a:pt x="108" y="264"/>
                        <a:pt x="101" y="241"/>
                        <a:pt x="101" y="241"/>
                      </a:cubicBezTo>
                      <a:cubicBezTo>
                        <a:pt x="101" y="241"/>
                        <a:pt x="132" y="177"/>
                        <a:pt x="132" y="154"/>
                      </a:cubicBezTo>
                      <a:cubicBezTo>
                        <a:pt x="132" y="122"/>
                        <a:pt x="132" y="107"/>
                        <a:pt x="132" y="107"/>
                      </a:cubicBezTo>
                      <a:cubicBezTo>
                        <a:pt x="163" y="36"/>
                        <a:pt x="163" y="36"/>
                        <a:pt x="163" y="36"/>
                      </a:cubicBezTo>
                      <a:cubicBezTo>
                        <a:pt x="163" y="36"/>
                        <a:pt x="132" y="20"/>
                        <a:pt x="92" y="4"/>
                      </a:cubicBezTo>
                      <a:cubicBezTo>
                        <a:pt x="61" y="-4"/>
                        <a:pt x="37" y="4"/>
                        <a:pt x="37" y="4"/>
                      </a:cubicBezTo>
                      <a:cubicBezTo>
                        <a:pt x="37" y="4"/>
                        <a:pt x="30" y="59"/>
                        <a:pt x="30" y="9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1012;p47">
                  <a:extLst>
                    <a:ext uri="{FF2B5EF4-FFF2-40B4-BE49-F238E27FC236}">
                      <a16:creationId xmlns:a16="http://schemas.microsoft.com/office/drawing/2014/main" id="{40B7D73D-0877-AB69-B955-6581B44F5413}"/>
                    </a:ext>
                  </a:extLst>
                </p:cNvPr>
                <p:cNvSpPr/>
                <p:nvPr/>
              </p:nvSpPr>
              <p:spPr>
                <a:xfrm>
                  <a:off x="3451680" y="1866960"/>
                  <a:ext cx="102600" cy="6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191" extrusionOk="0">
                      <a:moveTo>
                        <a:pt x="285" y="128"/>
                      </a:moveTo>
                      <a:lnTo>
                        <a:pt x="285" y="128"/>
                      </a:lnTo>
                      <a:cubicBezTo>
                        <a:pt x="285" y="128"/>
                        <a:pt x="230" y="65"/>
                        <a:pt x="198" y="26"/>
                      </a:cubicBezTo>
                      <a:cubicBezTo>
                        <a:pt x="167" y="-5"/>
                        <a:pt x="143" y="-5"/>
                        <a:pt x="143" y="10"/>
                      </a:cubicBezTo>
                      <a:cubicBezTo>
                        <a:pt x="143" y="26"/>
                        <a:pt x="167" y="65"/>
                        <a:pt x="167" y="65"/>
                      </a:cubicBezTo>
                      <a:cubicBezTo>
                        <a:pt x="167" y="65"/>
                        <a:pt x="88" y="73"/>
                        <a:pt x="57" y="65"/>
                      </a:cubicBezTo>
                      <a:cubicBezTo>
                        <a:pt x="9" y="49"/>
                        <a:pt x="-14" y="97"/>
                        <a:pt x="9" y="128"/>
                      </a:cubicBezTo>
                      <a:cubicBezTo>
                        <a:pt x="41" y="159"/>
                        <a:pt x="175" y="159"/>
                        <a:pt x="175" y="159"/>
                      </a:cubicBezTo>
                      <a:cubicBezTo>
                        <a:pt x="222" y="191"/>
                        <a:pt x="222" y="191"/>
                        <a:pt x="222" y="191"/>
                      </a:cubicBezTo>
                      <a:lnTo>
                        <a:pt x="285" y="128"/>
                      </a:lnTo>
                      <a:close/>
                    </a:path>
                  </a:pathLst>
                </a:custGeom>
                <a:solidFill>
                  <a:srgbClr val="FFC9B6"/>
                </a:solidFill>
                <a:ln>
                  <a:noFill/>
                </a:ln>
              </p:spPr>
              <p:txBody>
                <a:bodyPr spcFirstLastPara="1" wrap="square" lIns="90000" tIns="23750" rIns="90000" bIns="237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1013;p47">
                  <a:extLst>
                    <a:ext uri="{FF2B5EF4-FFF2-40B4-BE49-F238E27FC236}">
                      <a16:creationId xmlns:a16="http://schemas.microsoft.com/office/drawing/2014/main" id="{C9914B02-04A2-F139-16C2-BC323EF3F461}"/>
                    </a:ext>
                  </a:extLst>
                </p:cNvPr>
                <p:cNvSpPr/>
                <p:nvPr/>
              </p:nvSpPr>
              <p:spPr>
                <a:xfrm>
                  <a:off x="3795120" y="2607480"/>
                  <a:ext cx="60120" cy="10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300" extrusionOk="0">
                      <a:moveTo>
                        <a:pt x="158" y="204"/>
                      </a:moveTo>
                      <a:lnTo>
                        <a:pt x="158" y="204"/>
                      </a:lnTo>
                      <a:cubicBezTo>
                        <a:pt x="149" y="173"/>
                        <a:pt x="102" y="70"/>
                        <a:pt x="87" y="31"/>
                      </a:cubicBezTo>
                      <a:cubicBezTo>
                        <a:pt x="78" y="7"/>
                        <a:pt x="0" y="0"/>
                        <a:pt x="0" y="0"/>
                      </a:cubicBezTo>
                      <a:cubicBezTo>
                        <a:pt x="0" y="16"/>
                        <a:pt x="0" y="47"/>
                        <a:pt x="0" y="62"/>
                      </a:cubicBezTo>
                      <a:cubicBezTo>
                        <a:pt x="0" y="70"/>
                        <a:pt x="0" y="110"/>
                        <a:pt x="24" y="125"/>
                      </a:cubicBezTo>
                      <a:cubicBezTo>
                        <a:pt x="24" y="149"/>
                        <a:pt x="31" y="189"/>
                        <a:pt x="47" y="235"/>
                      </a:cubicBezTo>
                      <a:cubicBezTo>
                        <a:pt x="71" y="283"/>
                        <a:pt x="110" y="306"/>
                        <a:pt x="142" y="299"/>
                      </a:cubicBezTo>
                      <a:cubicBezTo>
                        <a:pt x="173" y="291"/>
                        <a:pt x="173" y="259"/>
                        <a:pt x="158" y="20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1014;p47">
                  <a:extLst>
                    <a:ext uri="{FF2B5EF4-FFF2-40B4-BE49-F238E27FC236}">
                      <a16:creationId xmlns:a16="http://schemas.microsoft.com/office/drawing/2014/main" id="{291263FF-AC26-A804-5849-D82B1AD36274}"/>
                    </a:ext>
                  </a:extLst>
                </p:cNvPr>
                <p:cNvSpPr/>
                <p:nvPr/>
              </p:nvSpPr>
              <p:spPr>
                <a:xfrm>
                  <a:off x="3575160" y="2530440"/>
                  <a:ext cx="97920" cy="79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" h="222" extrusionOk="0">
                      <a:moveTo>
                        <a:pt x="170" y="9"/>
                      </a:moveTo>
                      <a:lnTo>
                        <a:pt x="170" y="9"/>
                      </a:lnTo>
                      <a:cubicBezTo>
                        <a:pt x="154" y="32"/>
                        <a:pt x="131" y="56"/>
                        <a:pt x="115" y="72"/>
                      </a:cubicBezTo>
                      <a:cubicBezTo>
                        <a:pt x="83" y="103"/>
                        <a:pt x="52" y="135"/>
                        <a:pt x="28" y="159"/>
                      </a:cubicBezTo>
                      <a:cubicBezTo>
                        <a:pt x="-11" y="190"/>
                        <a:pt x="-11" y="230"/>
                        <a:pt x="44" y="221"/>
                      </a:cubicBezTo>
                      <a:cubicBezTo>
                        <a:pt x="138" y="221"/>
                        <a:pt x="162" y="182"/>
                        <a:pt x="202" y="150"/>
                      </a:cubicBezTo>
                      <a:cubicBezTo>
                        <a:pt x="209" y="143"/>
                        <a:pt x="217" y="150"/>
                        <a:pt x="241" y="143"/>
                      </a:cubicBezTo>
                      <a:cubicBezTo>
                        <a:pt x="272" y="135"/>
                        <a:pt x="272" y="127"/>
                        <a:pt x="272" y="95"/>
                      </a:cubicBezTo>
                      <a:cubicBezTo>
                        <a:pt x="272" y="80"/>
                        <a:pt x="272" y="41"/>
                        <a:pt x="265" y="17"/>
                      </a:cubicBezTo>
                      <a:lnTo>
                        <a:pt x="265" y="17"/>
                      </a:lnTo>
                      <a:cubicBezTo>
                        <a:pt x="272" y="17"/>
                        <a:pt x="194" y="-14"/>
                        <a:pt x="170" y="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4900" rIns="90000" bIns="349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1015;p47">
                  <a:extLst>
                    <a:ext uri="{FF2B5EF4-FFF2-40B4-BE49-F238E27FC236}">
                      <a16:creationId xmlns:a16="http://schemas.microsoft.com/office/drawing/2014/main" id="{E47FE3F0-EECA-45E3-51ED-ED91B1A94C75}"/>
                    </a:ext>
                  </a:extLst>
                </p:cNvPr>
                <p:cNvSpPr/>
                <p:nvPr/>
              </p:nvSpPr>
              <p:spPr>
                <a:xfrm>
                  <a:off x="3624120" y="2111400"/>
                  <a:ext cx="223560" cy="51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1429" extrusionOk="0">
                      <a:moveTo>
                        <a:pt x="18" y="740"/>
                      </a:moveTo>
                      <a:lnTo>
                        <a:pt x="18" y="740"/>
                      </a:lnTo>
                      <a:cubicBezTo>
                        <a:pt x="26" y="717"/>
                        <a:pt x="34" y="606"/>
                        <a:pt x="18" y="519"/>
                      </a:cubicBezTo>
                      <a:cubicBezTo>
                        <a:pt x="-5" y="394"/>
                        <a:pt x="18" y="197"/>
                        <a:pt x="66" y="102"/>
                      </a:cubicBezTo>
                      <a:cubicBezTo>
                        <a:pt x="81" y="79"/>
                        <a:pt x="121" y="24"/>
                        <a:pt x="144" y="0"/>
                      </a:cubicBezTo>
                      <a:cubicBezTo>
                        <a:pt x="231" y="71"/>
                        <a:pt x="499" y="55"/>
                        <a:pt x="506" y="55"/>
                      </a:cubicBezTo>
                      <a:cubicBezTo>
                        <a:pt x="562" y="118"/>
                        <a:pt x="569" y="150"/>
                        <a:pt x="585" y="189"/>
                      </a:cubicBezTo>
                      <a:cubicBezTo>
                        <a:pt x="648" y="330"/>
                        <a:pt x="617" y="473"/>
                        <a:pt x="585" y="559"/>
                      </a:cubicBezTo>
                      <a:cubicBezTo>
                        <a:pt x="569" y="614"/>
                        <a:pt x="514" y="724"/>
                        <a:pt x="530" y="795"/>
                      </a:cubicBezTo>
                      <a:cubicBezTo>
                        <a:pt x="538" y="866"/>
                        <a:pt x="569" y="952"/>
                        <a:pt x="585" y="1023"/>
                      </a:cubicBezTo>
                      <a:cubicBezTo>
                        <a:pt x="601" y="1150"/>
                        <a:pt x="562" y="1275"/>
                        <a:pt x="562" y="1409"/>
                      </a:cubicBezTo>
                      <a:cubicBezTo>
                        <a:pt x="530" y="1440"/>
                        <a:pt x="499" y="1433"/>
                        <a:pt x="475" y="1409"/>
                      </a:cubicBezTo>
                      <a:cubicBezTo>
                        <a:pt x="475" y="1409"/>
                        <a:pt x="380" y="1165"/>
                        <a:pt x="373" y="1047"/>
                      </a:cubicBezTo>
                      <a:cubicBezTo>
                        <a:pt x="364" y="992"/>
                        <a:pt x="396" y="842"/>
                        <a:pt x="396" y="803"/>
                      </a:cubicBezTo>
                      <a:cubicBezTo>
                        <a:pt x="380" y="717"/>
                        <a:pt x="357" y="701"/>
                        <a:pt x="333" y="590"/>
                      </a:cubicBezTo>
                      <a:cubicBezTo>
                        <a:pt x="302" y="480"/>
                        <a:pt x="286" y="394"/>
                        <a:pt x="286" y="394"/>
                      </a:cubicBezTo>
                      <a:cubicBezTo>
                        <a:pt x="262" y="559"/>
                        <a:pt x="200" y="630"/>
                        <a:pt x="200" y="708"/>
                      </a:cubicBezTo>
                      <a:cubicBezTo>
                        <a:pt x="200" y="740"/>
                        <a:pt x="216" y="834"/>
                        <a:pt x="191" y="913"/>
                      </a:cubicBezTo>
                      <a:cubicBezTo>
                        <a:pt x="160" y="1016"/>
                        <a:pt x="160" y="1094"/>
                        <a:pt x="129" y="1189"/>
                      </a:cubicBezTo>
                      <a:cubicBezTo>
                        <a:pt x="105" y="1212"/>
                        <a:pt x="42" y="1205"/>
                        <a:pt x="34" y="1173"/>
                      </a:cubicBezTo>
                      <a:cubicBezTo>
                        <a:pt x="34" y="1079"/>
                        <a:pt x="-29" y="866"/>
                        <a:pt x="18" y="74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1016;p47">
                  <a:extLst>
                    <a:ext uri="{FF2B5EF4-FFF2-40B4-BE49-F238E27FC236}">
                      <a16:creationId xmlns:a16="http://schemas.microsoft.com/office/drawing/2014/main" id="{2F624D94-412B-DB01-A0AC-F7B58B39C372}"/>
                    </a:ext>
                  </a:extLst>
                </p:cNvPr>
                <p:cNvSpPr/>
                <p:nvPr/>
              </p:nvSpPr>
              <p:spPr>
                <a:xfrm>
                  <a:off x="3718440" y="1850760"/>
                  <a:ext cx="73800" cy="128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357" extrusionOk="0">
                      <a:moveTo>
                        <a:pt x="197" y="236"/>
                      </a:moveTo>
                      <a:lnTo>
                        <a:pt x="197" y="236"/>
                      </a:lnTo>
                      <a:cubicBezTo>
                        <a:pt x="182" y="252"/>
                        <a:pt x="158" y="268"/>
                        <a:pt x="134" y="275"/>
                      </a:cubicBezTo>
                      <a:cubicBezTo>
                        <a:pt x="102" y="283"/>
                        <a:pt x="40" y="377"/>
                        <a:pt x="16" y="354"/>
                      </a:cubicBezTo>
                      <a:cubicBezTo>
                        <a:pt x="8" y="338"/>
                        <a:pt x="0" y="268"/>
                        <a:pt x="0" y="252"/>
                      </a:cubicBezTo>
                      <a:cubicBezTo>
                        <a:pt x="8" y="252"/>
                        <a:pt x="32" y="197"/>
                        <a:pt x="32" y="189"/>
                      </a:cubicBezTo>
                      <a:cubicBezTo>
                        <a:pt x="32" y="181"/>
                        <a:pt x="48" y="165"/>
                        <a:pt x="40" y="149"/>
                      </a:cubicBezTo>
                      <a:cubicBezTo>
                        <a:pt x="40" y="134"/>
                        <a:pt x="32" y="118"/>
                        <a:pt x="32" y="94"/>
                      </a:cubicBezTo>
                      <a:cubicBezTo>
                        <a:pt x="63" y="87"/>
                        <a:pt x="87" y="63"/>
                        <a:pt x="118" y="55"/>
                      </a:cubicBezTo>
                      <a:cubicBezTo>
                        <a:pt x="134" y="55"/>
                        <a:pt x="158" y="8"/>
                        <a:pt x="173" y="0"/>
                      </a:cubicBezTo>
                      <a:cubicBezTo>
                        <a:pt x="158" y="40"/>
                        <a:pt x="173" y="94"/>
                        <a:pt x="182" y="118"/>
                      </a:cubicBezTo>
                      <a:cubicBezTo>
                        <a:pt x="182" y="142"/>
                        <a:pt x="189" y="158"/>
                        <a:pt x="205" y="181"/>
                      </a:cubicBezTo>
                      <a:cubicBezTo>
                        <a:pt x="197" y="189"/>
                        <a:pt x="205" y="229"/>
                        <a:pt x="197" y="236"/>
                      </a:cubicBezTo>
                      <a:close/>
                    </a:path>
                  </a:pathLst>
                </a:custGeom>
                <a:solidFill>
                  <a:srgbClr val="FFB9A4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1017;p47">
                  <a:extLst>
                    <a:ext uri="{FF2B5EF4-FFF2-40B4-BE49-F238E27FC236}">
                      <a16:creationId xmlns:a16="http://schemas.microsoft.com/office/drawing/2014/main" id="{3BE8E67C-1BEF-CD9A-C7C3-76A99495AE63}"/>
                    </a:ext>
                  </a:extLst>
                </p:cNvPr>
                <p:cNvSpPr/>
                <p:nvPr/>
              </p:nvSpPr>
              <p:spPr>
                <a:xfrm>
                  <a:off x="3661920" y="2006640"/>
                  <a:ext cx="164520" cy="175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488" extrusionOk="0">
                      <a:moveTo>
                        <a:pt x="0" y="338"/>
                      </a:moveTo>
                      <a:lnTo>
                        <a:pt x="0" y="338"/>
                      </a:lnTo>
                      <a:cubicBezTo>
                        <a:pt x="31" y="283"/>
                        <a:pt x="79" y="260"/>
                        <a:pt x="95" y="197"/>
                      </a:cubicBezTo>
                      <a:cubicBezTo>
                        <a:pt x="111" y="142"/>
                        <a:pt x="95" y="71"/>
                        <a:pt x="70" y="16"/>
                      </a:cubicBezTo>
                      <a:cubicBezTo>
                        <a:pt x="70" y="8"/>
                        <a:pt x="79" y="0"/>
                        <a:pt x="86" y="0"/>
                      </a:cubicBezTo>
                      <a:cubicBezTo>
                        <a:pt x="189" y="0"/>
                        <a:pt x="291" y="39"/>
                        <a:pt x="394" y="71"/>
                      </a:cubicBezTo>
                      <a:lnTo>
                        <a:pt x="394" y="71"/>
                      </a:lnTo>
                      <a:cubicBezTo>
                        <a:pt x="401" y="63"/>
                        <a:pt x="401" y="63"/>
                        <a:pt x="401" y="63"/>
                      </a:cubicBezTo>
                      <a:cubicBezTo>
                        <a:pt x="401" y="63"/>
                        <a:pt x="409" y="63"/>
                        <a:pt x="401" y="71"/>
                      </a:cubicBezTo>
                      <a:cubicBezTo>
                        <a:pt x="378" y="110"/>
                        <a:pt x="346" y="142"/>
                        <a:pt x="346" y="189"/>
                      </a:cubicBezTo>
                      <a:cubicBezTo>
                        <a:pt x="346" y="260"/>
                        <a:pt x="448" y="393"/>
                        <a:pt x="457" y="425"/>
                      </a:cubicBezTo>
                      <a:cubicBezTo>
                        <a:pt x="409" y="472"/>
                        <a:pt x="275" y="511"/>
                        <a:pt x="165" y="472"/>
                      </a:cubicBezTo>
                      <a:cubicBezTo>
                        <a:pt x="86" y="457"/>
                        <a:pt x="0" y="393"/>
                        <a:pt x="0" y="33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Google Shape;1018;p47">
                  <a:extLst>
                    <a:ext uri="{FF2B5EF4-FFF2-40B4-BE49-F238E27FC236}">
                      <a16:creationId xmlns:a16="http://schemas.microsoft.com/office/drawing/2014/main" id="{E5D67D77-E222-06FD-1953-864A1281FA4E}"/>
                    </a:ext>
                  </a:extLst>
                </p:cNvPr>
                <p:cNvSpPr/>
                <p:nvPr/>
              </p:nvSpPr>
              <p:spPr>
                <a:xfrm>
                  <a:off x="3528000" y="1883880"/>
                  <a:ext cx="201960" cy="151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422" extrusionOk="0">
                      <a:moveTo>
                        <a:pt x="18" y="105"/>
                      </a:moveTo>
                      <a:lnTo>
                        <a:pt x="18" y="105"/>
                      </a:lnTo>
                      <a:cubicBezTo>
                        <a:pt x="57" y="66"/>
                        <a:pt x="73" y="66"/>
                        <a:pt x="73" y="66"/>
                      </a:cubicBezTo>
                      <a:lnTo>
                        <a:pt x="144" y="128"/>
                      </a:lnTo>
                      <a:cubicBezTo>
                        <a:pt x="175" y="160"/>
                        <a:pt x="230" y="191"/>
                        <a:pt x="269" y="231"/>
                      </a:cubicBezTo>
                      <a:cubicBezTo>
                        <a:pt x="317" y="168"/>
                        <a:pt x="396" y="81"/>
                        <a:pt x="419" y="50"/>
                      </a:cubicBezTo>
                      <a:cubicBezTo>
                        <a:pt x="458" y="-13"/>
                        <a:pt x="561" y="2"/>
                        <a:pt x="561" y="2"/>
                      </a:cubicBezTo>
                      <a:cubicBezTo>
                        <a:pt x="506" y="262"/>
                        <a:pt x="506" y="262"/>
                        <a:pt x="506" y="262"/>
                      </a:cubicBezTo>
                      <a:cubicBezTo>
                        <a:pt x="506" y="262"/>
                        <a:pt x="396" y="357"/>
                        <a:pt x="325" y="404"/>
                      </a:cubicBezTo>
                      <a:cubicBezTo>
                        <a:pt x="285" y="435"/>
                        <a:pt x="246" y="428"/>
                        <a:pt x="183" y="380"/>
                      </a:cubicBezTo>
                      <a:cubicBezTo>
                        <a:pt x="112" y="326"/>
                        <a:pt x="2" y="152"/>
                        <a:pt x="2" y="152"/>
                      </a:cubicBezTo>
                      <a:cubicBezTo>
                        <a:pt x="2" y="152"/>
                        <a:pt x="-6" y="121"/>
                        <a:pt x="18" y="10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1019;p47">
                  <a:extLst>
                    <a:ext uri="{FF2B5EF4-FFF2-40B4-BE49-F238E27FC236}">
                      <a16:creationId xmlns:a16="http://schemas.microsoft.com/office/drawing/2014/main" id="{2B961CEB-E7D2-8992-850A-5070812F462A}"/>
                    </a:ext>
                  </a:extLst>
                </p:cNvPr>
                <p:cNvSpPr/>
                <p:nvPr/>
              </p:nvSpPr>
              <p:spPr>
                <a:xfrm>
                  <a:off x="3718080" y="1938600"/>
                  <a:ext cx="56520" cy="69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" h="192" extrusionOk="0">
                      <a:moveTo>
                        <a:pt x="17" y="0"/>
                      </a:moveTo>
                      <a:lnTo>
                        <a:pt x="17" y="0"/>
                      </a:lnTo>
                      <a:cubicBezTo>
                        <a:pt x="17" y="0"/>
                        <a:pt x="64" y="31"/>
                        <a:pt x="135" y="24"/>
                      </a:cubicBezTo>
                      <a:cubicBezTo>
                        <a:pt x="206" y="8"/>
                        <a:pt x="88" y="220"/>
                        <a:pt x="33" y="189"/>
                      </a:cubicBezTo>
                      <a:cubicBezTo>
                        <a:pt x="-30" y="158"/>
                        <a:pt x="17" y="0"/>
                        <a:pt x="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24100" rIns="90000" bIns="241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1020;p47">
                  <a:extLst>
                    <a:ext uri="{FF2B5EF4-FFF2-40B4-BE49-F238E27FC236}">
                      <a16:creationId xmlns:a16="http://schemas.microsoft.com/office/drawing/2014/main" id="{5BA631AB-A094-8FEE-29DC-6EDDE332B7B8}"/>
                    </a:ext>
                  </a:extLst>
                </p:cNvPr>
                <p:cNvSpPr/>
                <p:nvPr/>
              </p:nvSpPr>
              <p:spPr>
                <a:xfrm>
                  <a:off x="3633480" y="1899000"/>
                  <a:ext cx="201240" cy="300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" h="834" extrusionOk="0">
                      <a:moveTo>
                        <a:pt x="142" y="118"/>
                      </a:moveTo>
                      <a:lnTo>
                        <a:pt x="142" y="118"/>
                      </a:lnTo>
                      <a:cubicBezTo>
                        <a:pt x="165" y="79"/>
                        <a:pt x="197" y="31"/>
                        <a:pt x="229" y="0"/>
                      </a:cubicBezTo>
                      <a:cubicBezTo>
                        <a:pt x="229" y="0"/>
                        <a:pt x="284" y="24"/>
                        <a:pt x="299" y="8"/>
                      </a:cubicBezTo>
                      <a:cubicBezTo>
                        <a:pt x="299" y="24"/>
                        <a:pt x="284" y="47"/>
                        <a:pt x="268" y="86"/>
                      </a:cubicBezTo>
                      <a:cubicBezTo>
                        <a:pt x="260" y="118"/>
                        <a:pt x="236" y="204"/>
                        <a:pt x="252" y="268"/>
                      </a:cubicBezTo>
                      <a:cubicBezTo>
                        <a:pt x="307" y="197"/>
                        <a:pt x="425" y="63"/>
                        <a:pt x="441" y="47"/>
                      </a:cubicBezTo>
                      <a:cubicBezTo>
                        <a:pt x="465" y="70"/>
                        <a:pt x="512" y="95"/>
                        <a:pt x="543" y="110"/>
                      </a:cubicBezTo>
                      <a:cubicBezTo>
                        <a:pt x="551" y="118"/>
                        <a:pt x="559" y="141"/>
                        <a:pt x="559" y="149"/>
                      </a:cubicBezTo>
                      <a:cubicBezTo>
                        <a:pt x="559" y="173"/>
                        <a:pt x="551" y="291"/>
                        <a:pt x="527" y="338"/>
                      </a:cubicBezTo>
                      <a:cubicBezTo>
                        <a:pt x="504" y="370"/>
                        <a:pt x="457" y="409"/>
                        <a:pt x="441" y="457"/>
                      </a:cubicBezTo>
                      <a:cubicBezTo>
                        <a:pt x="425" y="527"/>
                        <a:pt x="504" y="645"/>
                        <a:pt x="551" y="732"/>
                      </a:cubicBezTo>
                      <a:cubicBezTo>
                        <a:pt x="504" y="763"/>
                        <a:pt x="418" y="834"/>
                        <a:pt x="323" y="834"/>
                      </a:cubicBezTo>
                      <a:cubicBezTo>
                        <a:pt x="292" y="834"/>
                        <a:pt x="260" y="834"/>
                        <a:pt x="229" y="826"/>
                      </a:cubicBezTo>
                      <a:cubicBezTo>
                        <a:pt x="220" y="787"/>
                        <a:pt x="220" y="724"/>
                        <a:pt x="213" y="701"/>
                      </a:cubicBezTo>
                      <a:cubicBezTo>
                        <a:pt x="197" y="732"/>
                        <a:pt x="174" y="763"/>
                        <a:pt x="149" y="795"/>
                      </a:cubicBezTo>
                      <a:cubicBezTo>
                        <a:pt x="71" y="756"/>
                        <a:pt x="16" y="708"/>
                        <a:pt x="0" y="692"/>
                      </a:cubicBezTo>
                      <a:cubicBezTo>
                        <a:pt x="32" y="637"/>
                        <a:pt x="103" y="567"/>
                        <a:pt x="126" y="457"/>
                      </a:cubicBezTo>
                      <a:cubicBezTo>
                        <a:pt x="142" y="386"/>
                        <a:pt x="103" y="275"/>
                        <a:pt x="95" y="252"/>
                      </a:cubicBezTo>
                      <a:cubicBezTo>
                        <a:pt x="87" y="197"/>
                        <a:pt x="126" y="149"/>
                        <a:pt x="142" y="1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1021;p47">
                  <a:extLst>
                    <a:ext uri="{FF2B5EF4-FFF2-40B4-BE49-F238E27FC236}">
                      <a16:creationId xmlns:a16="http://schemas.microsoft.com/office/drawing/2014/main" id="{E73CD12E-E0B2-DE4E-1584-9B4286F1301A}"/>
                    </a:ext>
                  </a:extLst>
                </p:cNvPr>
                <p:cNvSpPr/>
                <p:nvPr/>
              </p:nvSpPr>
              <p:spPr>
                <a:xfrm>
                  <a:off x="3698640" y="1893240"/>
                  <a:ext cx="45360" cy="102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284" extrusionOk="0">
                      <a:moveTo>
                        <a:pt x="95" y="0"/>
                      </a:moveTo>
                      <a:lnTo>
                        <a:pt x="95" y="0"/>
                      </a:lnTo>
                      <a:cubicBezTo>
                        <a:pt x="55" y="40"/>
                        <a:pt x="24" y="95"/>
                        <a:pt x="24" y="95"/>
                      </a:cubicBezTo>
                      <a:cubicBezTo>
                        <a:pt x="24" y="95"/>
                        <a:pt x="39" y="126"/>
                        <a:pt x="55" y="150"/>
                      </a:cubicBezTo>
                      <a:cubicBezTo>
                        <a:pt x="24" y="157"/>
                        <a:pt x="0" y="189"/>
                        <a:pt x="0" y="189"/>
                      </a:cubicBezTo>
                      <a:cubicBezTo>
                        <a:pt x="71" y="284"/>
                        <a:pt x="71" y="284"/>
                        <a:pt x="71" y="284"/>
                      </a:cubicBezTo>
                      <a:cubicBezTo>
                        <a:pt x="71" y="284"/>
                        <a:pt x="87" y="142"/>
                        <a:pt x="103" y="79"/>
                      </a:cubicBezTo>
                      <a:cubicBezTo>
                        <a:pt x="118" y="24"/>
                        <a:pt x="126" y="0"/>
                        <a:pt x="126" y="0"/>
                      </a:cubicBezTo>
                      <a:cubicBezTo>
                        <a:pt x="126" y="0"/>
                        <a:pt x="103" y="0"/>
                        <a:pt x="9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1022;p47">
                  <a:extLst>
                    <a:ext uri="{FF2B5EF4-FFF2-40B4-BE49-F238E27FC236}">
                      <a16:creationId xmlns:a16="http://schemas.microsoft.com/office/drawing/2014/main" id="{528761FC-24EE-37A7-5558-1D3EC0F3884B}"/>
                    </a:ext>
                  </a:extLst>
                </p:cNvPr>
                <p:cNvSpPr/>
                <p:nvPr/>
              </p:nvSpPr>
              <p:spPr>
                <a:xfrm>
                  <a:off x="3724200" y="1907640"/>
                  <a:ext cx="84960" cy="87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" h="244" extrusionOk="0">
                      <a:moveTo>
                        <a:pt x="189" y="0"/>
                      </a:moveTo>
                      <a:lnTo>
                        <a:pt x="189" y="0"/>
                      </a:lnTo>
                      <a:cubicBezTo>
                        <a:pt x="189" y="0"/>
                        <a:pt x="134" y="46"/>
                        <a:pt x="102" y="78"/>
                      </a:cubicBezTo>
                      <a:cubicBezTo>
                        <a:pt x="32" y="157"/>
                        <a:pt x="0" y="244"/>
                        <a:pt x="0" y="244"/>
                      </a:cubicBezTo>
                      <a:cubicBezTo>
                        <a:pt x="126" y="189"/>
                        <a:pt x="126" y="189"/>
                        <a:pt x="126" y="189"/>
                      </a:cubicBezTo>
                      <a:cubicBezTo>
                        <a:pt x="126" y="189"/>
                        <a:pt x="126" y="157"/>
                        <a:pt x="102" y="133"/>
                      </a:cubicBezTo>
                      <a:cubicBezTo>
                        <a:pt x="150" y="133"/>
                        <a:pt x="236" y="86"/>
                        <a:pt x="236" y="55"/>
                      </a:cubicBezTo>
                      <a:cubicBezTo>
                        <a:pt x="228" y="23"/>
                        <a:pt x="189" y="0"/>
                        <a:pt x="18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2825" rIns="90000" bIns="42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1023;p47">
                  <a:extLst>
                    <a:ext uri="{FF2B5EF4-FFF2-40B4-BE49-F238E27FC236}">
                      <a16:creationId xmlns:a16="http://schemas.microsoft.com/office/drawing/2014/main" id="{850AB562-A0F3-C83A-7F77-730357C212DB}"/>
                    </a:ext>
                  </a:extLst>
                </p:cNvPr>
                <p:cNvSpPr/>
                <p:nvPr/>
              </p:nvSpPr>
              <p:spPr>
                <a:xfrm>
                  <a:off x="3692880" y="1779840"/>
                  <a:ext cx="94680" cy="128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" h="356" extrusionOk="0">
                      <a:moveTo>
                        <a:pt x="0" y="150"/>
                      </a:moveTo>
                      <a:lnTo>
                        <a:pt x="0" y="150"/>
                      </a:lnTo>
                      <a:cubicBezTo>
                        <a:pt x="0" y="111"/>
                        <a:pt x="9" y="63"/>
                        <a:pt x="40" y="32"/>
                      </a:cubicBezTo>
                      <a:cubicBezTo>
                        <a:pt x="71" y="0"/>
                        <a:pt x="127" y="0"/>
                        <a:pt x="166" y="0"/>
                      </a:cubicBezTo>
                      <a:cubicBezTo>
                        <a:pt x="229" y="8"/>
                        <a:pt x="276" y="79"/>
                        <a:pt x="260" y="157"/>
                      </a:cubicBezTo>
                      <a:cubicBezTo>
                        <a:pt x="253" y="228"/>
                        <a:pt x="205" y="339"/>
                        <a:pt x="119" y="355"/>
                      </a:cubicBezTo>
                      <a:cubicBezTo>
                        <a:pt x="32" y="370"/>
                        <a:pt x="0" y="213"/>
                        <a:pt x="0" y="150"/>
                      </a:cubicBezTo>
                      <a:close/>
                    </a:path>
                  </a:pathLst>
                </a:custGeom>
                <a:solidFill>
                  <a:srgbClr val="FFC9B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1024;p47">
                  <a:extLst>
                    <a:ext uri="{FF2B5EF4-FFF2-40B4-BE49-F238E27FC236}">
                      <a16:creationId xmlns:a16="http://schemas.microsoft.com/office/drawing/2014/main" id="{BFADD00E-600D-06C3-23B0-CE8701601EE5}"/>
                    </a:ext>
                  </a:extLst>
                </p:cNvPr>
                <p:cNvSpPr/>
                <p:nvPr/>
              </p:nvSpPr>
              <p:spPr>
                <a:xfrm>
                  <a:off x="3756240" y="1683000"/>
                  <a:ext cx="86040" cy="8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245" extrusionOk="0">
                      <a:moveTo>
                        <a:pt x="22" y="34"/>
                      </a:moveTo>
                      <a:lnTo>
                        <a:pt x="22" y="34"/>
                      </a:lnTo>
                      <a:cubicBezTo>
                        <a:pt x="37" y="18"/>
                        <a:pt x="61" y="9"/>
                        <a:pt x="77" y="34"/>
                      </a:cubicBezTo>
                      <a:cubicBezTo>
                        <a:pt x="84" y="34"/>
                        <a:pt x="84" y="41"/>
                        <a:pt x="92" y="49"/>
                      </a:cubicBezTo>
                      <a:cubicBezTo>
                        <a:pt x="108" y="18"/>
                        <a:pt x="132" y="-7"/>
                        <a:pt x="171" y="2"/>
                      </a:cubicBezTo>
                      <a:cubicBezTo>
                        <a:pt x="210" y="18"/>
                        <a:pt x="210" y="57"/>
                        <a:pt x="195" y="88"/>
                      </a:cubicBezTo>
                      <a:cubicBezTo>
                        <a:pt x="210" y="88"/>
                        <a:pt x="218" y="96"/>
                        <a:pt x="234" y="104"/>
                      </a:cubicBezTo>
                      <a:cubicBezTo>
                        <a:pt x="241" y="112"/>
                        <a:pt x="241" y="128"/>
                        <a:pt x="234" y="143"/>
                      </a:cubicBezTo>
                      <a:cubicBezTo>
                        <a:pt x="234" y="143"/>
                        <a:pt x="226" y="151"/>
                        <a:pt x="218" y="151"/>
                      </a:cubicBezTo>
                      <a:cubicBezTo>
                        <a:pt x="241" y="175"/>
                        <a:pt x="241" y="214"/>
                        <a:pt x="210" y="230"/>
                      </a:cubicBezTo>
                      <a:cubicBezTo>
                        <a:pt x="171" y="262"/>
                        <a:pt x="84" y="238"/>
                        <a:pt x="53" y="207"/>
                      </a:cubicBezTo>
                      <a:cubicBezTo>
                        <a:pt x="45" y="198"/>
                        <a:pt x="45" y="198"/>
                        <a:pt x="45" y="198"/>
                      </a:cubicBezTo>
                      <a:cubicBezTo>
                        <a:pt x="22" y="175"/>
                        <a:pt x="13" y="136"/>
                        <a:pt x="6" y="96"/>
                      </a:cubicBezTo>
                      <a:cubicBezTo>
                        <a:pt x="-3" y="73"/>
                        <a:pt x="-3" y="49"/>
                        <a:pt x="22" y="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3200" rIns="90000" bIns="432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1025;p47">
                  <a:extLst>
                    <a:ext uri="{FF2B5EF4-FFF2-40B4-BE49-F238E27FC236}">
                      <a16:creationId xmlns:a16="http://schemas.microsoft.com/office/drawing/2014/main" id="{76A977DB-CD4E-4B8A-8F24-395C04E675A0}"/>
                    </a:ext>
                  </a:extLst>
                </p:cNvPr>
                <p:cNvSpPr/>
                <p:nvPr/>
              </p:nvSpPr>
              <p:spPr>
                <a:xfrm>
                  <a:off x="3755160" y="1744560"/>
                  <a:ext cx="47520" cy="41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14" extrusionOk="0">
                      <a:moveTo>
                        <a:pt x="0" y="36"/>
                      </a:moveTo>
                      <a:lnTo>
                        <a:pt x="0" y="36"/>
                      </a:lnTo>
                      <a:cubicBezTo>
                        <a:pt x="0" y="36"/>
                        <a:pt x="48" y="-12"/>
                        <a:pt x="103" y="4"/>
                      </a:cubicBezTo>
                      <a:cubicBezTo>
                        <a:pt x="158" y="27"/>
                        <a:pt x="119" y="114"/>
                        <a:pt x="119" y="114"/>
                      </a:cubicBez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1026;p47">
                  <a:extLst>
                    <a:ext uri="{FF2B5EF4-FFF2-40B4-BE49-F238E27FC236}">
                      <a16:creationId xmlns:a16="http://schemas.microsoft.com/office/drawing/2014/main" id="{E447F87B-EA96-0EC0-B3F9-416F46451988}"/>
                    </a:ext>
                  </a:extLst>
                </p:cNvPr>
                <p:cNvSpPr/>
                <p:nvPr/>
              </p:nvSpPr>
              <p:spPr>
                <a:xfrm>
                  <a:off x="3682440" y="1753920"/>
                  <a:ext cx="127800" cy="128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" h="356" extrusionOk="0">
                      <a:moveTo>
                        <a:pt x="93" y="1"/>
                      </a:moveTo>
                      <a:lnTo>
                        <a:pt x="93" y="1"/>
                      </a:lnTo>
                      <a:cubicBezTo>
                        <a:pt x="116" y="1"/>
                        <a:pt x="148" y="17"/>
                        <a:pt x="171" y="10"/>
                      </a:cubicBezTo>
                      <a:cubicBezTo>
                        <a:pt x="195" y="10"/>
                        <a:pt x="227" y="10"/>
                        <a:pt x="258" y="17"/>
                      </a:cubicBezTo>
                      <a:cubicBezTo>
                        <a:pt x="360" y="33"/>
                        <a:pt x="368" y="183"/>
                        <a:pt x="344" y="254"/>
                      </a:cubicBezTo>
                      <a:cubicBezTo>
                        <a:pt x="329" y="293"/>
                        <a:pt x="289" y="332"/>
                        <a:pt x="266" y="356"/>
                      </a:cubicBezTo>
                      <a:cubicBezTo>
                        <a:pt x="266" y="309"/>
                        <a:pt x="227" y="206"/>
                        <a:pt x="195" y="190"/>
                      </a:cubicBezTo>
                      <a:cubicBezTo>
                        <a:pt x="156" y="167"/>
                        <a:pt x="77" y="159"/>
                        <a:pt x="38" y="174"/>
                      </a:cubicBezTo>
                      <a:cubicBezTo>
                        <a:pt x="-26" y="104"/>
                        <a:pt x="-10" y="-6"/>
                        <a:pt x="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1027;p47">
                  <a:extLst>
                    <a:ext uri="{FF2B5EF4-FFF2-40B4-BE49-F238E27FC236}">
                      <a16:creationId xmlns:a16="http://schemas.microsoft.com/office/drawing/2014/main" id="{E2CD9130-1969-BB1C-47DA-E057F55938F1}"/>
                    </a:ext>
                  </a:extLst>
                </p:cNvPr>
                <p:cNvSpPr/>
                <p:nvPr/>
              </p:nvSpPr>
              <p:spPr>
                <a:xfrm>
                  <a:off x="3760560" y="1835640"/>
                  <a:ext cx="18360" cy="32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89" extrusionOk="0">
                      <a:moveTo>
                        <a:pt x="1" y="27"/>
                      </a:moveTo>
                      <a:lnTo>
                        <a:pt x="1" y="27"/>
                      </a:lnTo>
                      <a:cubicBezTo>
                        <a:pt x="1" y="27"/>
                        <a:pt x="25" y="-21"/>
                        <a:pt x="41" y="11"/>
                      </a:cubicBezTo>
                      <a:cubicBezTo>
                        <a:pt x="65" y="34"/>
                        <a:pt x="41" y="89"/>
                        <a:pt x="17" y="89"/>
                      </a:cubicBezTo>
                      <a:cubicBezTo>
                        <a:pt x="-6" y="89"/>
                        <a:pt x="1" y="27"/>
                        <a:pt x="1" y="27"/>
                      </a:cubicBezTo>
                      <a:close/>
                    </a:path>
                  </a:pathLst>
                </a:custGeom>
                <a:solidFill>
                  <a:srgbClr val="FFC9B6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1028;p47">
                  <a:extLst>
                    <a:ext uri="{FF2B5EF4-FFF2-40B4-BE49-F238E27FC236}">
                      <a16:creationId xmlns:a16="http://schemas.microsoft.com/office/drawing/2014/main" id="{0559B6AC-BD01-100E-641E-9DAD97FEE0FB}"/>
                    </a:ext>
                  </a:extLst>
                </p:cNvPr>
                <p:cNvSpPr/>
                <p:nvPr/>
              </p:nvSpPr>
              <p:spPr>
                <a:xfrm>
                  <a:off x="3751380" y="2108520"/>
                  <a:ext cx="54000" cy="33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94" extrusionOk="0">
                      <a:moveTo>
                        <a:pt x="16" y="0"/>
                      </a:moveTo>
                      <a:lnTo>
                        <a:pt x="16" y="0"/>
                      </a:ln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32" y="63"/>
                        <a:pt x="63" y="79"/>
                      </a:cubicBezTo>
                      <a:cubicBezTo>
                        <a:pt x="103" y="94"/>
                        <a:pt x="142" y="94"/>
                        <a:pt x="142" y="94"/>
                      </a:cubicBezTo>
                      <a:cubicBezTo>
                        <a:pt x="150" y="55"/>
                        <a:pt x="150" y="55"/>
                        <a:pt x="150" y="55"/>
                      </a:cubicBezTo>
                      <a:cubicBezTo>
                        <a:pt x="150" y="55"/>
                        <a:pt x="79" y="32"/>
                        <a:pt x="1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1029;p47">
                  <a:extLst>
                    <a:ext uri="{FF2B5EF4-FFF2-40B4-BE49-F238E27FC236}">
                      <a16:creationId xmlns:a16="http://schemas.microsoft.com/office/drawing/2014/main" id="{E710BD8D-C234-3FDF-490F-9D2A3D8CCC5F}"/>
                    </a:ext>
                  </a:extLst>
                </p:cNvPr>
                <p:cNvSpPr/>
                <p:nvPr/>
              </p:nvSpPr>
              <p:spPr>
                <a:xfrm>
                  <a:off x="3712680" y="2001240"/>
                  <a:ext cx="11520" cy="1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31" extrusionOk="0">
                      <a:moveTo>
                        <a:pt x="32" y="15"/>
                      </a:moveTo>
                      <a:lnTo>
                        <a:pt x="32" y="15"/>
                      </a:lnTo>
                      <a:cubicBezTo>
                        <a:pt x="32" y="23"/>
                        <a:pt x="24" y="31"/>
                        <a:pt x="16" y="31"/>
                      </a:cubicBezTo>
                      <a:cubicBezTo>
                        <a:pt x="9" y="31"/>
                        <a:pt x="0" y="23"/>
                        <a:pt x="0" y="15"/>
                      </a:cubicBezTo>
                      <a:cubicBezTo>
                        <a:pt x="0" y="7"/>
                        <a:pt x="9" y="0"/>
                        <a:pt x="16" y="0"/>
                      </a:cubicBezTo>
                      <a:cubicBezTo>
                        <a:pt x="24" y="0"/>
                        <a:pt x="32" y="7"/>
                        <a:pt x="32" y="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1030;p47">
                  <a:extLst>
                    <a:ext uri="{FF2B5EF4-FFF2-40B4-BE49-F238E27FC236}">
                      <a16:creationId xmlns:a16="http://schemas.microsoft.com/office/drawing/2014/main" id="{2450E457-D389-B412-78CF-26502EACB691}"/>
                    </a:ext>
                  </a:extLst>
                </p:cNvPr>
                <p:cNvSpPr/>
                <p:nvPr/>
              </p:nvSpPr>
              <p:spPr>
                <a:xfrm>
                  <a:off x="3712680" y="2060280"/>
                  <a:ext cx="11520" cy="11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32" extrusionOk="0">
                      <a:moveTo>
                        <a:pt x="32" y="16"/>
                      </a:moveTo>
                      <a:lnTo>
                        <a:pt x="32" y="16"/>
                      </a:lnTo>
                      <a:cubicBezTo>
                        <a:pt x="32" y="24"/>
                        <a:pt x="24" y="32"/>
                        <a:pt x="16" y="32"/>
                      </a:cubicBezTo>
                      <a:cubicBezTo>
                        <a:pt x="9" y="32"/>
                        <a:pt x="0" y="24"/>
                        <a:pt x="0" y="16"/>
                      </a:cubicBezTo>
                      <a:cubicBezTo>
                        <a:pt x="0" y="0"/>
                        <a:pt x="9" y="0"/>
                        <a:pt x="16" y="0"/>
                      </a:cubicBezTo>
                      <a:cubicBezTo>
                        <a:pt x="24" y="0"/>
                        <a:pt x="32" y="9"/>
                        <a:pt x="32" y="1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1031;p47">
                  <a:extLst>
                    <a:ext uri="{FF2B5EF4-FFF2-40B4-BE49-F238E27FC236}">
                      <a16:creationId xmlns:a16="http://schemas.microsoft.com/office/drawing/2014/main" id="{DE1B88A4-02C5-E40B-065C-10FF6AA1C18B}"/>
                    </a:ext>
                  </a:extLst>
                </p:cNvPr>
                <p:cNvSpPr/>
                <p:nvPr/>
              </p:nvSpPr>
              <p:spPr>
                <a:xfrm>
                  <a:off x="3707280" y="2120040"/>
                  <a:ext cx="8640" cy="1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31" extrusionOk="0">
                      <a:moveTo>
                        <a:pt x="24" y="16"/>
                      </a:moveTo>
                      <a:lnTo>
                        <a:pt x="24" y="16"/>
                      </a:lnTo>
                      <a:cubicBezTo>
                        <a:pt x="24" y="23"/>
                        <a:pt x="15" y="31"/>
                        <a:pt x="8" y="31"/>
                      </a:cubicBezTo>
                      <a:cubicBezTo>
                        <a:pt x="0" y="31"/>
                        <a:pt x="0" y="23"/>
                        <a:pt x="0" y="16"/>
                      </a:cubicBezTo>
                      <a:cubicBezTo>
                        <a:pt x="0" y="7"/>
                        <a:pt x="8" y="0"/>
                        <a:pt x="15" y="0"/>
                      </a:cubicBezTo>
                      <a:cubicBezTo>
                        <a:pt x="15" y="0"/>
                        <a:pt x="24" y="7"/>
                        <a:pt x="24" y="1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1032;p47">
                  <a:extLst>
                    <a:ext uri="{FF2B5EF4-FFF2-40B4-BE49-F238E27FC236}">
                      <a16:creationId xmlns:a16="http://schemas.microsoft.com/office/drawing/2014/main" id="{7D573675-B211-A916-95AB-0EBE9DFAD6E9}"/>
                    </a:ext>
                  </a:extLst>
                </p:cNvPr>
                <p:cNvSpPr/>
                <p:nvPr/>
              </p:nvSpPr>
              <p:spPr>
                <a:xfrm>
                  <a:off x="3666420" y="2088720"/>
                  <a:ext cx="22680" cy="16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47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16" y="8"/>
                        <a:pt x="39" y="8"/>
                        <a:pt x="63" y="0"/>
                      </a:cubicBezTo>
                      <a:cubicBezTo>
                        <a:pt x="63" y="24"/>
                        <a:pt x="47" y="47"/>
                        <a:pt x="47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lnTo>
                        <a:pt x="16" y="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9" name="Google Shape;1033;p47">
                  <a:extLst>
                    <a:ext uri="{FF2B5EF4-FFF2-40B4-BE49-F238E27FC236}">
                      <a16:creationId xmlns:a16="http://schemas.microsoft.com/office/drawing/2014/main" id="{6D67C44D-0691-E438-B061-9A21C2871D22}"/>
                    </a:ext>
                  </a:extLst>
                </p:cNvPr>
                <p:cNvSpPr/>
                <p:nvPr/>
              </p:nvSpPr>
              <p:spPr>
                <a:xfrm>
                  <a:off x="3795480" y="1935720"/>
                  <a:ext cx="57600" cy="141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393" extrusionOk="0">
                      <a:moveTo>
                        <a:pt x="77" y="0"/>
                      </a:moveTo>
                      <a:lnTo>
                        <a:pt x="77" y="0"/>
                      </a:lnTo>
                      <a:cubicBezTo>
                        <a:pt x="23" y="55"/>
                        <a:pt x="15" y="134"/>
                        <a:pt x="15" y="213"/>
                      </a:cubicBezTo>
                      <a:cubicBezTo>
                        <a:pt x="7" y="291"/>
                        <a:pt x="-17" y="307"/>
                        <a:pt x="23" y="362"/>
                      </a:cubicBezTo>
                      <a:cubicBezTo>
                        <a:pt x="54" y="417"/>
                        <a:pt x="132" y="410"/>
                        <a:pt x="141" y="252"/>
                      </a:cubicBezTo>
                      <a:cubicBezTo>
                        <a:pt x="157" y="87"/>
                        <a:pt x="196" y="24"/>
                        <a:pt x="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0" name="Google Shape;1034;p47">
                  <a:extLst>
                    <a:ext uri="{FF2B5EF4-FFF2-40B4-BE49-F238E27FC236}">
                      <a16:creationId xmlns:a16="http://schemas.microsoft.com/office/drawing/2014/main" id="{4A553D5C-0EB2-2477-B182-B1BFF189D59F}"/>
                    </a:ext>
                  </a:extLst>
                </p:cNvPr>
                <p:cNvSpPr/>
                <p:nvPr/>
              </p:nvSpPr>
              <p:spPr>
                <a:xfrm>
                  <a:off x="3742560" y="1834200"/>
                  <a:ext cx="85680" cy="83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" h="233" extrusionOk="0">
                      <a:moveTo>
                        <a:pt x="67" y="227"/>
                      </a:moveTo>
                      <a:lnTo>
                        <a:pt x="67" y="227"/>
                      </a:lnTo>
                      <a:cubicBezTo>
                        <a:pt x="12" y="164"/>
                        <a:pt x="12" y="164"/>
                        <a:pt x="12" y="164"/>
                      </a:cubicBezTo>
                      <a:cubicBezTo>
                        <a:pt x="-4" y="156"/>
                        <a:pt x="-4" y="140"/>
                        <a:pt x="12" y="133"/>
                      </a:cubicBezTo>
                      <a:cubicBezTo>
                        <a:pt x="138" y="6"/>
                        <a:pt x="138" y="6"/>
                        <a:pt x="138" y="6"/>
                      </a:cubicBezTo>
                      <a:cubicBezTo>
                        <a:pt x="146" y="-1"/>
                        <a:pt x="162" y="-1"/>
                        <a:pt x="170" y="6"/>
                      </a:cubicBezTo>
                      <a:cubicBezTo>
                        <a:pt x="233" y="62"/>
                        <a:pt x="233" y="62"/>
                        <a:pt x="233" y="62"/>
                      </a:cubicBezTo>
                      <a:cubicBezTo>
                        <a:pt x="240" y="70"/>
                        <a:pt x="240" y="86"/>
                        <a:pt x="233" y="101"/>
                      </a:cubicBezTo>
                      <a:cubicBezTo>
                        <a:pt x="99" y="227"/>
                        <a:pt x="99" y="227"/>
                        <a:pt x="99" y="227"/>
                      </a:cubicBezTo>
                      <a:cubicBezTo>
                        <a:pt x="91" y="235"/>
                        <a:pt x="75" y="235"/>
                        <a:pt x="67" y="2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8875" rIns="90000" bIns="38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1" name="Google Shape;1035;p47">
                  <a:extLst>
                    <a:ext uri="{FF2B5EF4-FFF2-40B4-BE49-F238E27FC236}">
                      <a16:creationId xmlns:a16="http://schemas.microsoft.com/office/drawing/2014/main" id="{123B8304-62CA-B956-00BB-6459AE816E2A}"/>
                    </a:ext>
                  </a:extLst>
                </p:cNvPr>
                <p:cNvSpPr/>
                <p:nvPr/>
              </p:nvSpPr>
              <p:spPr>
                <a:xfrm>
                  <a:off x="3748680" y="1857600"/>
                  <a:ext cx="69120" cy="6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" h="179" extrusionOk="0">
                      <a:moveTo>
                        <a:pt x="160" y="162"/>
                      </a:moveTo>
                      <a:lnTo>
                        <a:pt x="160" y="162"/>
                      </a:lnTo>
                      <a:cubicBezTo>
                        <a:pt x="160" y="162"/>
                        <a:pt x="192" y="83"/>
                        <a:pt x="192" y="60"/>
                      </a:cubicBezTo>
                      <a:cubicBezTo>
                        <a:pt x="168" y="68"/>
                        <a:pt x="160" y="83"/>
                        <a:pt x="160" y="83"/>
                      </a:cubicBezTo>
                      <a:cubicBezTo>
                        <a:pt x="160" y="83"/>
                        <a:pt x="98" y="12"/>
                        <a:pt x="74" y="5"/>
                      </a:cubicBezTo>
                      <a:cubicBezTo>
                        <a:pt x="43" y="-11"/>
                        <a:pt x="43" y="21"/>
                        <a:pt x="43" y="21"/>
                      </a:cubicBezTo>
                      <a:cubicBezTo>
                        <a:pt x="43" y="21"/>
                        <a:pt x="18" y="21"/>
                        <a:pt x="18" y="36"/>
                      </a:cubicBezTo>
                      <a:cubicBezTo>
                        <a:pt x="3" y="36"/>
                        <a:pt x="-5" y="44"/>
                        <a:pt x="3" y="60"/>
                      </a:cubicBezTo>
                      <a:cubicBezTo>
                        <a:pt x="3" y="75"/>
                        <a:pt x="27" y="107"/>
                        <a:pt x="50" y="139"/>
                      </a:cubicBezTo>
                      <a:cubicBezTo>
                        <a:pt x="66" y="154"/>
                        <a:pt x="89" y="162"/>
                        <a:pt x="98" y="178"/>
                      </a:cubicBezTo>
                      <a:cubicBezTo>
                        <a:pt x="105" y="185"/>
                        <a:pt x="160" y="162"/>
                        <a:pt x="160" y="162"/>
                      </a:cubicBezTo>
                      <a:close/>
                    </a:path>
                  </a:pathLst>
                </a:custGeom>
                <a:solidFill>
                  <a:srgbClr val="FFB9A4"/>
                </a:solidFill>
                <a:ln>
                  <a:noFill/>
                </a:ln>
              </p:spPr>
              <p:txBody>
                <a:bodyPr spcFirstLastPara="1" wrap="square" lIns="90000" tIns="19425" rIns="90000" bIns="194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2" name="Google Shape;1036;p47">
                  <a:extLst>
                    <a:ext uri="{FF2B5EF4-FFF2-40B4-BE49-F238E27FC236}">
                      <a16:creationId xmlns:a16="http://schemas.microsoft.com/office/drawing/2014/main" id="{AA507C2E-B4AE-F8DD-16D5-9182EFF5A97C}"/>
                    </a:ext>
                  </a:extLst>
                </p:cNvPr>
                <p:cNvSpPr/>
                <p:nvPr/>
              </p:nvSpPr>
              <p:spPr>
                <a:xfrm>
                  <a:off x="3776760" y="1907640"/>
                  <a:ext cx="64800" cy="162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451" extrusionOk="0">
                      <a:moveTo>
                        <a:pt x="90" y="0"/>
                      </a:moveTo>
                      <a:lnTo>
                        <a:pt x="90" y="0"/>
                      </a:ln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1"/>
                        <a:pt x="-12" y="157"/>
                        <a:pt x="27" y="299"/>
                      </a:cubicBezTo>
                      <a:cubicBezTo>
                        <a:pt x="67" y="440"/>
                        <a:pt x="82" y="472"/>
                        <a:pt x="129" y="440"/>
                      </a:cubicBezTo>
                      <a:cubicBezTo>
                        <a:pt x="177" y="408"/>
                        <a:pt x="193" y="330"/>
                        <a:pt x="169" y="212"/>
                      </a:cubicBezTo>
                      <a:cubicBezTo>
                        <a:pt x="153" y="102"/>
                        <a:pt x="90" y="0"/>
                        <a:pt x="9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" name="Google Shape;1037;p47">
                <a:extLst>
                  <a:ext uri="{FF2B5EF4-FFF2-40B4-BE49-F238E27FC236}">
                    <a16:creationId xmlns:a16="http://schemas.microsoft.com/office/drawing/2014/main" id="{A69F6971-644D-F78F-0108-82047E5DE454}"/>
                  </a:ext>
                </a:extLst>
              </p:cNvPr>
              <p:cNvSpPr/>
              <p:nvPr/>
            </p:nvSpPr>
            <p:spPr>
              <a:xfrm rot="2176110">
                <a:off x="-1818366" y="3255614"/>
                <a:ext cx="4210069" cy="3022000"/>
              </a:xfrm>
              <a:custGeom>
                <a:avLst/>
                <a:gdLst/>
                <a:ahLst/>
                <a:cxnLst/>
                <a:rect l="l" t="t" r="r" b="b"/>
                <a:pathLst>
                  <a:path w="222619" h="139427" extrusionOk="0">
                    <a:moveTo>
                      <a:pt x="60518" y="85446"/>
                    </a:moveTo>
                    <a:cubicBezTo>
                      <a:pt x="42723" y="74684"/>
                      <a:pt x="1973" y="65024"/>
                      <a:pt x="83" y="57169"/>
                    </a:cubicBezTo>
                    <a:cubicBezTo>
                      <a:pt x="-1806" y="49314"/>
                      <a:pt x="28822" y="40214"/>
                      <a:pt x="49181" y="38316"/>
                    </a:cubicBezTo>
                    <a:cubicBezTo>
                      <a:pt x="69540" y="36418"/>
                      <a:pt x="103646" y="51474"/>
                      <a:pt x="122238" y="45779"/>
                    </a:cubicBezTo>
                    <a:cubicBezTo>
                      <a:pt x="140830" y="40084"/>
                      <a:pt x="147704" y="10887"/>
                      <a:pt x="160731" y="4144"/>
                    </a:cubicBezTo>
                    <a:cubicBezTo>
                      <a:pt x="173758" y="-2599"/>
                      <a:pt x="190280" y="-320"/>
                      <a:pt x="200402" y="5322"/>
                    </a:cubicBezTo>
                    <a:cubicBezTo>
                      <a:pt x="210524" y="10964"/>
                      <a:pt x="219058" y="25703"/>
                      <a:pt x="221464" y="37996"/>
                    </a:cubicBezTo>
                    <a:cubicBezTo>
                      <a:pt x="223870" y="50290"/>
                      <a:pt x="222903" y="64464"/>
                      <a:pt x="214837" y="79083"/>
                    </a:cubicBezTo>
                    <a:cubicBezTo>
                      <a:pt x="206771" y="93702"/>
                      <a:pt x="186119" y="115666"/>
                      <a:pt x="173066" y="125712"/>
                    </a:cubicBezTo>
                    <a:cubicBezTo>
                      <a:pt x="160013" y="135758"/>
                      <a:pt x="147555" y="140023"/>
                      <a:pt x="136519" y="139361"/>
                    </a:cubicBezTo>
                    <a:cubicBezTo>
                      <a:pt x="125483" y="138699"/>
                      <a:pt x="119519" y="130727"/>
                      <a:pt x="106852" y="121741"/>
                    </a:cubicBezTo>
                    <a:cubicBezTo>
                      <a:pt x="94185" y="112755"/>
                      <a:pt x="78313" y="96208"/>
                      <a:pt x="60518" y="85446"/>
                    </a:cubicBezTo>
                    <a:close/>
                  </a:path>
                </a:pathLst>
              </a:custGeom>
              <a:solidFill>
                <a:srgbClr val="604848">
                  <a:alpha val="1000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1" name="Google Shape;1038;p47">
              <a:extLst>
                <a:ext uri="{FF2B5EF4-FFF2-40B4-BE49-F238E27FC236}">
                  <a16:creationId xmlns:a16="http://schemas.microsoft.com/office/drawing/2014/main" id="{D0268FF1-7FB2-5CB6-43A4-FDB4F6A7A801}"/>
                </a:ext>
              </a:extLst>
            </p:cNvPr>
            <p:cNvSpPr/>
            <p:nvPr/>
          </p:nvSpPr>
          <p:spPr>
            <a:xfrm>
              <a:off x="63500" y="2719900"/>
              <a:ext cx="301500" cy="3015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0200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Foco de Criminalidade: 33º DP - Pirituba Lidera em Ocorrências</a:t>
            </a:r>
            <a:endParaRPr dirty="0"/>
          </a:p>
        </p:txBody>
      </p:sp>
      <p:sp>
        <p:nvSpPr>
          <p:cNvPr id="897" name="Google Shape;897;p45"/>
          <p:cNvSpPr txBox="1">
            <a:spLocks noGrp="1"/>
          </p:cNvSpPr>
          <p:nvPr>
            <p:ph type="subTitle" idx="1"/>
          </p:nvPr>
        </p:nvSpPr>
        <p:spPr>
          <a:xfrm>
            <a:off x="1099917" y="1675748"/>
            <a:ext cx="5221768" cy="1522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A delegacia que mais registrou ocorrências durante o período foi o 33º DP - Pirituba, sinalizando uma área com alta concentração de crimes e a necessidade de medidas de segurança reforçadas.</a:t>
            </a:r>
          </a:p>
        </p:txBody>
      </p:sp>
      <p:grpSp>
        <p:nvGrpSpPr>
          <p:cNvPr id="2" name="Google Shape;2579;p71">
            <a:extLst>
              <a:ext uri="{FF2B5EF4-FFF2-40B4-BE49-F238E27FC236}">
                <a16:creationId xmlns:a16="http://schemas.microsoft.com/office/drawing/2014/main" id="{00CABBEC-BF95-CA8F-28BA-4FEDD5C25597}"/>
              </a:ext>
            </a:extLst>
          </p:cNvPr>
          <p:cNvGrpSpPr/>
          <p:nvPr/>
        </p:nvGrpSpPr>
        <p:grpSpPr>
          <a:xfrm>
            <a:off x="6888750" y="2797502"/>
            <a:ext cx="1794333" cy="2106772"/>
            <a:chOff x="4943547" y="2359074"/>
            <a:chExt cx="898841" cy="1249668"/>
          </a:xfrm>
        </p:grpSpPr>
        <p:sp>
          <p:nvSpPr>
            <p:cNvPr id="3" name="Google Shape;2580;p71">
              <a:extLst>
                <a:ext uri="{FF2B5EF4-FFF2-40B4-BE49-F238E27FC236}">
                  <a16:creationId xmlns:a16="http://schemas.microsoft.com/office/drawing/2014/main" id="{4217DCD2-D87C-900F-8526-BEF14CF41378}"/>
                </a:ext>
              </a:extLst>
            </p:cNvPr>
            <p:cNvSpPr/>
            <p:nvPr/>
          </p:nvSpPr>
          <p:spPr>
            <a:xfrm>
              <a:off x="5038620" y="2887588"/>
              <a:ext cx="91752" cy="46914"/>
            </a:xfrm>
            <a:custGeom>
              <a:avLst/>
              <a:gdLst/>
              <a:ahLst/>
              <a:cxnLst/>
              <a:rect l="l" t="t" r="r" b="b"/>
              <a:pathLst>
                <a:path w="221" h="113" extrusionOk="0">
                  <a:moveTo>
                    <a:pt x="146" y="9"/>
                  </a:moveTo>
                  <a:lnTo>
                    <a:pt x="146" y="9"/>
                  </a:lnTo>
                  <a:cubicBezTo>
                    <a:pt x="125" y="19"/>
                    <a:pt x="83" y="40"/>
                    <a:pt x="62" y="61"/>
                  </a:cubicBezTo>
                  <a:cubicBezTo>
                    <a:pt x="41" y="72"/>
                    <a:pt x="31" y="82"/>
                    <a:pt x="0" y="103"/>
                  </a:cubicBezTo>
                  <a:cubicBezTo>
                    <a:pt x="21" y="113"/>
                    <a:pt x="41" y="124"/>
                    <a:pt x="83" y="92"/>
                  </a:cubicBezTo>
                  <a:cubicBezTo>
                    <a:pt x="146" y="51"/>
                    <a:pt x="187" y="92"/>
                    <a:pt x="218" y="40"/>
                  </a:cubicBezTo>
                  <a:cubicBezTo>
                    <a:pt x="229" y="9"/>
                    <a:pt x="218" y="-12"/>
                    <a:pt x="146" y="9"/>
                  </a:cubicBezTo>
                  <a:close/>
                </a:path>
              </a:pathLst>
            </a:custGeom>
            <a:solidFill>
              <a:srgbClr val="F2B387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581;p71">
              <a:extLst>
                <a:ext uri="{FF2B5EF4-FFF2-40B4-BE49-F238E27FC236}">
                  <a16:creationId xmlns:a16="http://schemas.microsoft.com/office/drawing/2014/main" id="{D57088B4-254C-2790-07F1-D66A3D18A78F}"/>
                </a:ext>
              </a:extLst>
            </p:cNvPr>
            <p:cNvSpPr/>
            <p:nvPr/>
          </p:nvSpPr>
          <p:spPr>
            <a:xfrm>
              <a:off x="5738596" y="3171565"/>
              <a:ext cx="103792" cy="223778"/>
            </a:xfrm>
            <a:custGeom>
              <a:avLst/>
              <a:gdLst/>
              <a:ahLst/>
              <a:cxnLst/>
              <a:rect l="l" t="t" r="r" b="b"/>
              <a:pathLst>
                <a:path w="250" h="539" extrusionOk="0">
                  <a:moveTo>
                    <a:pt x="125" y="532"/>
                  </a:moveTo>
                  <a:lnTo>
                    <a:pt x="125" y="532"/>
                  </a:lnTo>
                  <a:cubicBezTo>
                    <a:pt x="156" y="553"/>
                    <a:pt x="240" y="522"/>
                    <a:pt x="250" y="439"/>
                  </a:cubicBezTo>
                  <a:cubicBezTo>
                    <a:pt x="250" y="407"/>
                    <a:pt x="250" y="387"/>
                    <a:pt x="219" y="314"/>
                  </a:cubicBezTo>
                  <a:cubicBezTo>
                    <a:pt x="198" y="262"/>
                    <a:pt x="177" y="241"/>
                    <a:pt x="177" y="199"/>
                  </a:cubicBezTo>
                  <a:cubicBezTo>
                    <a:pt x="177" y="199"/>
                    <a:pt x="198" y="189"/>
                    <a:pt x="198" y="178"/>
                  </a:cubicBezTo>
                  <a:cubicBezTo>
                    <a:pt x="198" y="147"/>
                    <a:pt x="188" y="116"/>
                    <a:pt x="188" y="84"/>
                  </a:cubicBezTo>
                  <a:cubicBezTo>
                    <a:pt x="188" y="53"/>
                    <a:pt x="125" y="-9"/>
                    <a:pt x="94" y="1"/>
                  </a:cubicBezTo>
                  <a:cubicBezTo>
                    <a:pt x="63" y="1"/>
                    <a:pt x="11" y="22"/>
                    <a:pt x="0" y="74"/>
                  </a:cubicBezTo>
                  <a:lnTo>
                    <a:pt x="125" y="5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582;p71">
              <a:extLst>
                <a:ext uri="{FF2B5EF4-FFF2-40B4-BE49-F238E27FC236}">
                  <a16:creationId xmlns:a16="http://schemas.microsoft.com/office/drawing/2014/main" id="{84B96D82-2DA6-EB78-F411-CAD8C26F9BDF}"/>
                </a:ext>
              </a:extLst>
            </p:cNvPr>
            <p:cNvSpPr/>
            <p:nvPr/>
          </p:nvSpPr>
          <p:spPr>
            <a:xfrm>
              <a:off x="5738596" y="3179453"/>
              <a:ext cx="97149" cy="216305"/>
            </a:xfrm>
            <a:custGeom>
              <a:avLst/>
              <a:gdLst/>
              <a:ahLst/>
              <a:cxnLst/>
              <a:rect l="l" t="t" r="r" b="b"/>
              <a:pathLst>
                <a:path w="234" h="521" extrusionOk="0">
                  <a:moveTo>
                    <a:pt x="21" y="13"/>
                  </a:moveTo>
                  <a:lnTo>
                    <a:pt x="21" y="13"/>
                  </a:lnTo>
                  <a:cubicBezTo>
                    <a:pt x="11" y="24"/>
                    <a:pt x="0" y="45"/>
                    <a:pt x="0" y="55"/>
                  </a:cubicBezTo>
                  <a:cubicBezTo>
                    <a:pt x="115" y="513"/>
                    <a:pt x="115" y="513"/>
                    <a:pt x="115" y="513"/>
                  </a:cubicBezTo>
                  <a:cubicBezTo>
                    <a:pt x="177" y="545"/>
                    <a:pt x="229" y="472"/>
                    <a:pt x="229" y="420"/>
                  </a:cubicBezTo>
                  <a:cubicBezTo>
                    <a:pt x="240" y="388"/>
                    <a:pt x="229" y="347"/>
                    <a:pt x="219" y="326"/>
                  </a:cubicBezTo>
                  <a:cubicBezTo>
                    <a:pt x="146" y="201"/>
                    <a:pt x="167" y="97"/>
                    <a:pt x="136" y="45"/>
                  </a:cubicBezTo>
                  <a:cubicBezTo>
                    <a:pt x="94" y="3"/>
                    <a:pt x="63" y="-7"/>
                    <a:pt x="42" y="3"/>
                  </a:cubicBezTo>
                  <a:cubicBezTo>
                    <a:pt x="31" y="13"/>
                    <a:pt x="21" y="13"/>
                    <a:pt x="2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583;p71">
              <a:extLst>
                <a:ext uri="{FF2B5EF4-FFF2-40B4-BE49-F238E27FC236}">
                  <a16:creationId xmlns:a16="http://schemas.microsoft.com/office/drawing/2014/main" id="{12DC0A04-E73B-A409-BB80-66A6B5AEDCC4}"/>
                </a:ext>
              </a:extLst>
            </p:cNvPr>
            <p:cNvSpPr/>
            <p:nvPr/>
          </p:nvSpPr>
          <p:spPr>
            <a:xfrm>
              <a:off x="5660129" y="3187342"/>
              <a:ext cx="172295" cy="208001"/>
            </a:xfrm>
            <a:custGeom>
              <a:avLst/>
              <a:gdLst/>
              <a:ahLst/>
              <a:cxnLst/>
              <a:rect l="l" t="t" r="r" b="b"/>
              <a:pathLst>
                <a:path w="415" h="501" extrusionOk="0">
                  <a:moveTo>
                    <a:pt x="220" y="359"/>
                  </a:moveTo>
                  <a:lnTo>
                    <a:pt x="220" y="359"/>
                  </a:lnTo>
                  <a:cubicBezTo>
                    <a:pt x="262" y="411"/>
                    <a:pt x="220" y="421"/>
                    <a:pt x="262" y="474"/>
                  </a:cubicBezTo>
                  <a:cubicBezTo>
                    <a:pt x="283" y="505"/>
                    <a:pt x="325" y="505"/>
                    <a:pt x="345" y="494"/>
                  </a:cubicBezTo>
                  <a:cubicBezTo>
                    <a:pt x="387" y="484"/>
                    <a:pt x="408" y="442"/>
                    <a:pt x="408" y="411"/>
                  </a:cubicBezTo>
                  <a:cubicBezTo>
                    <a:pt x="418" y="380"/>
                    <a:pt x="418" y="338"/>
                    <a:pt x="398" y="317"/>
                  </a:cubicBezTo>
                  <a:cubicBezTo>
                    <a:pt x="325" y="192"/>
                    <a:pt x="345" y="78"/>
                    <a:pt x="314" y="46"/>
                  </a:cubicBezTo>
                  <a:cubicBezTo>
                    <a:pt x="273" y="-6"/>
                    <a:pt x="252" y="-6"/>
                    <a:pt x="220" y="5"/>
                  </a:cubicBezTo>
                  <a:cubicBezTo>
                    <a:pt x="168" y="26"/>
                    <a:pt x="148" y="78"/>
                    <a:pt x="116" y="109"/>
                  </a:cubicBezTo>
                  <a:cubicBezTo>
                    <a:pt x="64" y="151"/>
                    <a:pt x="43" y="171"/>
                    <a:pt x="2" y="182"/>
                  </a:cubicBezTo>
                  <a:cubicBezTo>
                    <a:pt x="-9" y="234"/>
                    <a:pt x="23" y="359"/>
                    <a:pt x="75" y="380"/>
                  </a:cubicBezTo>
                  <a:cubicBezTo>
                    <a:pt x="179" y="296"/>
                    <a:pt x="200" y="338"/>
                    <a:pt x="220" y="3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584;p71">
              <a:extLst>
                <a:ext uri="{FF2B5EF4-FFF2-40B4-BE49-F238E27FC236}">
                  <a16:creationId xmlns:a16="http://schemas.microsoft.com/office/drawing/2014/main" id="{51646DF9-3782-CF04-B519-1CDDB302AEF7}"/>
                </a:ext>
              </a:extLst>
            </p:cNvPr>
            <p:cNvSpPr/>
            <p:nvPr/>
          </p:nvSpPr>
          <p:spPr>
            <a:xfrm>
              <a:off x="5743162" y="3318951"/>
              <a:ext cx="37780" cy="17437"/>
            </a:xfrm>
            <a:custGeom>
              <a:avLst/>
              <a:gdLst/>
              <a:ahLst/>
              <a:cxnLst/>
              <a:rect l="l" t="t" r="r" b="b"/>
              <a:pathLst>
                <a:path w="91" h="42" extrusionOk="0">
                  <a:moveTo>
                    <a:pt x="31" y="42"/>
                  </a:moveTo>
                  <a:lnTo>
                    <a:pt x="31" y="42"/>
                  </a:lnTo>
                  <a:cubicBezTo>
                    <a:pt x="20" y="42"/>
                    <a:pt x="10" y="42"/>
                    <a:pt x="1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1"/>
                    <a:pt x="10" y="21"/>
                    <a:pt x="10" y="21"/>
                  </a:cubicBezTo>
                  <a:cubicBezTo>
                    <a:pt x="31" y="32"/>
                    <a:pt x="52" y="21"/>
                    <a:pt x="7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93" y="0"/>
                    <a:pt x="93" y="11"/>
                    <a:pt x="83" y="11"/>
                  </a:cubicBezTo>
                  <a:cubicBezTo>
                    <a:pt x="73" y="21"/>
                    <a:pt x="52" y="42"/>
                    <a:pt x="31" y="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585;p71">
              <a:extLst>
                <a:ext uri="{FF2B5EF4-FFF2-40B4-BE49-F238E27FC236}">
                  <a16:creationId xmlns:a16="http://schemas.microsoft.com/office/drawing/2014/main" id="{3BB0D78A-A71F-90CE-1BD5-AC48155AEC3D}"/>
                </a:ext>
              </a:extLst>
            </p:cNvPr>
            <p:cNvSpPr/>
            <p:nvPr/>
          </p:nvSpPr>
          <p:spPr>
            <a:xfrm>
              <a:off x="5747314" y="3330161"/>
              <a:ext cx="39026" cy="14946"/>
            </a:xfrm>
            <a:custGeom>
              <a:avLst/>
              <a:gdLst/>
              <a:ahLst/>
              <a:cxnLst/>
              <a:rect l="l" t="t" r="r" b="b"/>
              <a:pathLst>
                <a:path w="94" h="36" extrusionOk="0">
                  <a:moveTo>
                    <a:pt x="31" y="36"/>
                  </a:moveTo>
                  <a:lnTo>
                    <a:pt x="31" y="36"/>
                  </a:lnTo>
                  <a:cubicBezTo>
                    <a:pt x="21" y="36"/>
                    <a:pt x="10" y="36"/>
                    <a:pt x="10" y="25"/>
                  </a:cubicBezTo>
                  <a:cubicBezTo>
                    <a:pt x="0" y="25"/>
                    <a:pt x="0" y="25"/>
                    <a:pt x="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31" y="25"/>
                    <a:pt x="52" y="15"/>
                    <a:pt x="83" y="5"/>
                  </a:cubicBezTo>
                  <a:cubicBezTo>
                    <a:pt x="83" y="-6"/>
                    <a:pt x="83" y="5"/>
                    <a:pt x="94" y="5"/>
                  </a:cubicBezTo>
                  <a:cubicBezTo>
                    <a:pt x="94" y="5"/>
                    <a:pt x="94" y="15"/>
                    <a:pt x="83" y="15"/>
                  </a:cubicBezTo>
                  <a:cubicBezTo>
                    <a:pt x="73" y="25"/>
                    <a:pt x="52" y="36"/>
                    <a:pt x="31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586;p71">
              <a:extLst>
                <a:ext uri="{FF2B5EF4-FFF2-40B4-BE49-F238E27FC236}">
                  <a16:creationId xmlns:a16="http://schemas.microsoft.com/office/drawing/2014/main" id="{27D65762-A57A-46BA-792D-2074EC667BFC}"/>
                </a:ext>
              </a:extLst>
            </p:cNvPr>
            <p:cNvSpPr/>
            <p:nvPr/>
          </p:nvSpPr>
          <p:spPr>
            <a:xfrm>
              <a:off x="5734444" y="3310232"/>
              <a:ext cx="34459" cy="22004"/>
            </a:xfrm>
            <a:custGeom>
              <a:avLst/>
              <a:gdLst/>
              <a:ahLst/>
              <a:cxnLst/>
              <a:rect l="l" t="t" r="r" b="b"/>
              <a:pathLst>
                <a:path w="83" h="53" extrusionOk="0">
                  <a:moveTo>
                    <a:pt x="21" y="53"/>
                  </a:moveTo>
                  <a:lnTo>
                    <a:pt x="21" y="53"/>
                  </a:lnTo>
                  <a:lnTo>
                    <a:pt x="10" y="53"/>
                  </a:lnTo>
                  <a:cubicBezTo>
                    <a:pt x="0" y="53"/>
                    <a:pt x="0" y="53"/>
                    <a:pt x="0" y="42"/>
                  </a:cubicBezTo>
                  <a:lnTo>
                    <a:pt x="10" y="32"/>
                  </a:lnTo>
                  <a:cubicBezTo>
                    <a:pt x="31" y="42"/>
                    <a:pt x="52" y="21"/>
                    <a:pt x="73" y="0"/>
                  </a:cubicBezTo>
                  <a:lnTo>
                    <a:pt x="83" y="0"/>
                  </a:lnTo>
                  <a:lnTo>
                    <a:pt x="83" y="11"/>
                  </a:lnTo>
                  <a:cubicBezTo>
                    <a:pt x="62" y="32"/>
                    <a:pt x="52" y="53"/>
                    <a:pt x="21" y="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587;p71">
              <a:extLst>
                <a:ext uri="{FF2B5EF4-FFF2-40B4-BE49-F238E27FC236}">
                  <a16:creationId xmlns:a16="http://schemas.microsoft.com/office/drawing/2014/main" id="{4B7D9DA9-2A22-A91D-8963-7E8FD370A963}"/>
                </a:ext>
              </a:extLst>
            </p:cNvPr>
            <p:cNvSpPr/>
            <p:nvPr/>
          </p:nvSpPr>
          <p:spPr>
            <a:xfrm>
              <a:off x="5725725" y="3306081"/>
              <a:ext cx="30307" cy="26156"/>
            </a:xfrm>
            <a:custGeom>
              <a:avLst/>
              <a:gdLst/>
              <a:ahLst/>
              <a:cxnLst/>
              <a:rect l="l" t="t" r="r" b="b"/>
              <a:pathLst>
                <a:path w="73" h="63" extrusionOk="0">
                  <a:moveTo>
                    <a:pt x="10" y="63"/>
                  </a:moveTo>
                  <a:lnTo>
                    <a:pt x="10" y="63"/>
                  </a:lnTo>
                  <a:lnTo>
                    <a:pt x="10" y="63"/>
                  </a:lnTo>
                  <a:cubicBezTo>
                    <a:pt x="0" y="63"/>
                    <a:pt x="0" y="63"/>
                    <a:pt x="0" y="52"/>
                  </a:cubicBezTo>
                  <a:cubicBezTo>
                    <a:pt x="0" y="52"/>
                    <a:pt x="0" y="42"/>
                    <a:pt x="10" y="42"/>
                  </a:cubicBezTo>
                  <a:lnTo>
                    <a:pt x="10" y="42"/>
                  </a:lnTo>
                  <a:cubicBezTo>
                    <a:pt x="31" y="42"/>
                    <a:pt x="42" y="31"/>
                    <a:pt x="62" y="0"/>
                  </a:cubicBezTo>
                  <a:lnTo>
                    <a:pt x="73" y="0"/>
                  </a:lnTo>
                  <a:lnTo>
                    <a:pt x="73" y="10"/>
                  </a:lnTo>
                  <a:cubicBezTo>
                    <a:pt x="62" y="31"/>
                    <a:pt x="42" y="63"/>
                    <a:pt x="1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588;p71">
              <a:extLst>
                <a:ext uri="{FF2B5EF4-FFF2-40B4-BE49-F238E27FC236}">
                  <a16:creationId xmlns:a16="http://schemas.microsoft.com/office/drawing/2014/main" id="{0A58DFA2-470C-2492-A7DE-A7F4137BBBB0}"/>
                </a:ext>
              </a:extLst>
            </p:cNvPr>
            <p:cNvSpPr/>
            <p:nvPr/>
          </p:nvSpPr>
          <p:spPr>
            <a:xfrm>
              <a:off x="5712855" y="3306081"/>
              <a:ext cx="27816" cy="30308"/>
            </a:xfrm>
            <a:custGeom>
              <a:avLst/>
              <a:gdLst/>
              <a:ahLst/>
              <a:cxnLst/>
              <a:rect l="l" t="t" r="r" b="b"/>
              <a:pathLst>
                <a:path w="67" h="73" extrusionOk="0">
                  <a:moveTo>
                    <a:pt x="10" y="73"/>
                  </a:moveTo>
                  <a:lnTo>
                    <a:pt x="10" y="73"/>
                  </a:lnTo>
                  <a:lnTo>
                    <a:pt x="0" y="63"/>
                  </a:lnTo>
                  <a:lnTo>
                    <a:pt x="10" y="52"/>
                  </a:lnTo>
                  <a:cubicBezTo>
                    <a:pt x="31" y="52"/>
                    <a:pt x="41" y="31"/>
                    <a:pt x="52" y="0"/>
                  </a:cubicBezTo>
                  <a:lnTo>
                    <a:pt x="62" y="0"/>
                  </a:lnTo>
                  <a:cubicBezTo>
                    <a:pt x="62" y="0"/>
                    <a:pt x="73" y="0"/>
                    <a:pt x="62" y="10"/>
                  </a:cubicBezTo>
                  <a:cubicBezTo>
                    <a:pt x="62" y="31"/>
                    <a:pt x="41" y="63"/>
                    <a:pt x="10" y="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589;p71">
              <a:extLst>
                <a:ext uri="{FF2B5EF4-FFF2-40B4-BE49-F238E27FC236}">
                  <a16:creationId xmlns:a16="http://schemas.microsoft.com/office/drawing/2014/main" id="{24F9CAAD-3024-F346-173D-3CB9A00BD229}"/>
                </a:ext>
              </a:extLst>
            </p:cNvPr>
            <p:cNvSpPr/>
            <p:nvPr/>
          </p:nvSpPr>
          <p:spPr>
            <a:xfrm>
              <a:off x="5704137" y="3306081"/>
              <a:ext cx="21589" cy="30308"/>
            </a:xfrm>
            <a:custGeom>
              <a:avLst/>
              <a:gdLst/>
              <a:ahLst/>
              <a:cxnLst/>
              <a:rect l="l" t="t" r="r" b="b"/>
              <a:pathLst>
                <a:path w="52" h="73" extrusionOk="0">
                  <a:moveTo>
                    <a:pt x="10" y="73"/>
                  </a:moveTo>
                  <a:lnTo>
                    <a:pt x="10" y="73"/>
                  </a:lnTo>
                  <a:cubicBezTo>
                    <a:pt x="0" y="73"/>
                    <a:pt x="0" y="73"/>
                    <a:pt x="0" y="73"/>
                  </a:cubicBezTo>
                  <a:lnTo>
                    <a:pt x="0" y="63"/>
                  </a:lnTo>
                  <a:cubicBezTo>
                    <a:pt x="31" y="52"/>
                    <a:pt x="31" y="31"/>
                    <a:pt x="42" y="0"/>
                  </a:cubicBezTo>
                  <a:lnTo>
                    <a:pt x="42" y="0"/>
                  </a:lnTo>
                  <a:cubicBezTo>
                    <a:pt x="52" y="0"/>
                    <a:pt x="52" y="0"/>
                    <a:pt x="52" y="10"/>
                  </a:cubicBezTo>
                  <a:cubicBezTo>
                    <a:pt x="52" y="31"/>
                    <a:pt x="42" y="63"/>
                    <a:pt x="10" y="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590;p71">
              <a:extLst>
                <a:ext uri="{FF2B5EF4-FFF2-40B4-BE49-F238E27FC236}">
                  <a16:creationId xmlns:a16="http://schemas.microsoft.com/office/drawing/2014/main" id="{15F55D43-9137-36B6-E30E-7BAE511272BD}"/>
                </a:ext>
              </a:extLst>
            </p:cNvPr>
            <p:cNvSpPr/>
            <p:nvPr/>
          </p:nvSpPr>
          <p:spPr>
            <a:xfrm>
              <a:off x="5695418" y="3310232"/>
              <a:ext cx="17437" cy="34874"/>
            </a:xfrm>
            <a:custGeom>
              <a:avLst/>
              <a:gdLst/>
              <a:ahLst/>
              <a:cxnLst/>
              <a:rect l="l" t="t" r="r" b="b"/>
              <a:pathLst>
                <a:path w="42" h="84" extrusionOk="0">
                  <a:moveTo>
                    <a:pt x="0" y="84"/>
                  </a:moveTo>
                  <a:lnTo>
                    <a:pt x="0" y="84"/>
                  </a:lnTo>
                  <a:lnTo>
                    <a:pt x="0" y="84"/>
                  </a:lnTo>
                  <a:cubicBezTo>
                    <a:pt x="0" y="73"/>
                    <a:pt x="0" y="73"/>
                    <a:pt x="0" y="73"/>
                  </a:cubicBezTo>
                  <a:cubicBezTo>
                    <a:pt x="21" y="63"/>
                    <a:pt x="21" y="32"/>
                    <a:pt x="21" y="11"/>
                  </a:cubicBezTo>
                  <a:cubicBezTo>
                    <a:pt x="21" y="0"/>
                    <a:pt x="31" y="0"/>
                    <a:pt x="31" y="0"/>
                  </a:cubicBezTo>
                  <a:cubicBezTo>
                    <a:pt x="42" y="0"/>
                    <a:pt x="42" y="0"/>
                    <a:pt x="42" y="11"/>
                  </a:cubicBezTo>
                  <a:cubicBezTo>
                    <a:pt x="42" y="32"/>
                    <a:pt x="42" y="63"/>
                    <a:pt x="10" y="84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591;p71">
              <a:extLst>
                <a:ext uri="{FF2B5EF4-FFF2-40B4-BE49-F238E27FC236}">
                  <a16:creationId xmlns:a16="http://schemas.microsoft.com/office/drawing/2014/main" id="{6CDB2FAF-38A4-1AE3-EEE3-0D436F129767}"/>
                </a:ext>
              </a:extLst>
            </p:cNvPr>
            <p:cNvSpPr/>
            <p:nvPr/>
          </p:nvSpPr>
          <p:spPr>
            <a:xfrm>
              <a:off x="5531011" y="3280340"/>
              <a:ext cx="165237" cy="315531"/>
            </a:xfrm>
            <a:custGeom>
              <a:avLst/>
              <a:gdLst/>
              <a:ahLst/>
              <a:cxnLst/>
              <a:rect l="l" t="t" r="r" b="b"/>
              <a:pathLst>
                <a:path w="398" h="760" extrusionOk="0">
                  <a:moveTo>
                    <a:pt x="323" y="0"/>
                  </a:moveTo>
                  <a:lnTo>
                    <a:pt x="323" y="0"/>
                  </a:lnTo>
                  <a:cubicBezTo>
                    <a:pt x="386" y="41"/>
                    <a:pt x="438" y="114"/>
                    <a:pt x="354" y="270"/>
                  </a:cubicBezTo>
                  <a:cubicBezTo>
                    <a:pt x="209" y="385"/>
                    <a:pt x="240" y="583"/>
                    <a:pt x="0" y="760"/>
                  </a:cubicBezTo>
                  <a:cubicBezTo>
                    <a:pt x="94" y="552"/>
                    <a:pt x="73" y="458"/>
                    <a:pt x="167" y="250"/>
                  </a:cubicBezTo>
                  <a:cubicBezTo>
                    <a:pt x="313" y="20"/>
                    <a:pt x="250" y="0"/>
                    <a:pt x="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592;p71">
              <a:extLst>
                <a:ext uri="{FF2B5EF4-FFF2-40B4-BE49-F238E27FC236}">
                  <a16:creationId xmlns:a16="http://schemas.microsoft.com/office/drawing/2014/main" id="{E511DB5D-DC11-43EA-16AC-12A9692FAE5C}"/>
                </a:ext>
              </a:extLst>
            </p:cNvPr>
            <p:cNvSpPr/>
            <p:nvPr/>
          </p:nvSpPr>
          <p:spPr>
            <a:xfrm>
              <a:off x="5153207" y="3021273"/>
              <a:ext cx="490728" cy="405624"/>
            </a:xfrm>
            <a:custGeom>
              <a:avLst/>
              <a:gdLst/>
              <a:ahLst/>
              <a:cxnLst/>
              <a:rect l="l" t="t" r="r" b="b"/>
              <a:pathLst>
                <a:path w="1182" h="977" extrusionOk="0">
                  <a:moveTo>
                    <a:pt x="1181" y="321"/>
                  </a:moveTo>
                  <a:lnTo>
                    <a:pt x="1181" y="321"/>
                  </a:lnTo>
                  <a:cubicBezTo>
                    <a:pt x="1150" y="426"/>
                    <a:pt x="1160" y="499"/>
                    <a:pt x="1139" y="613"/>
                  </a:cubicBezTo>
                  <a:cubicBezTo>
                    <a:pt x="702" y="686"/>
                    <a:pt x="505" y="457"/>
                    <a:pt x="380" y="519"/>
                  </a:cubicBezTo>
                  <a:cubicBezTo>
                    <a:pt x="578" y="655"/>
                    <a:pt x="660" y="842"/>
                    <a:pt x="578" y="905"/>
                  </a:cubicBezTo>
                  <a:cubicBezTo>
                    <a:pt x="505" y="967"/>
                    <a:pt x="484" y="1009"/>
                    <a:pt x="390" y="946"/>
                  </a:cubicBezTo>
                  <a:cubicBezTo>
                    <a:pt x="245" y="957"/>
                    <a:pt x="172" y="624"/>
                    <a:pt x="57" y="530"/>
                  </a:cubicBezTo>
                  <a:cubicBezTo>
                    <a:pt x="5" y="478"/>
                    <a:pt x="-47" y="301"/>
                    <a:pt x="78" y="248"/>
                  </a:cubicBezTo>
                  <a:cubicBezTo>
                    <a:pt x="474" y="71"/>
                    <a:pt x="702" y="196"/>
                    <a:pt x="785" y="144"/>
                  </a:cubicBezTo>
                  <a:cubicBezTo>
                    <a:pt x="796" y="92"/>
                    <a:pt x="785" y="19"/>
                    <a:pt x="796" y="0"/>
                  </a:cubicBezTo>
                  <a:cubicBezTo>
                    <a:pt x="796" y="0"/>
                    <a:pt x="889" y="61"/>
                    <a:pt x="1077" y="92"/>
                  </a:cubicBezTo>
                  <a:cubicBezTo>
                    <a:pt x="1077" y="134"/>
                    <a:pt x="1191" y="301"/>
                    <a:pt x="1181" y="3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593;p71">
              <a:extLst>
                <a:ext uri="{FF2B5EF4-FFF2-40B4-BE49-F238E27FC236}">
                  <a16:creationId xmlns:a16="http://schemas.microsoft.com/office/drawing/2014/main" id="{DE78A39A-4B59-FA94-F8B0-DE679CE21CD9}"/>
                </a:ext>
              </a:extLst>
            </p:cNvPr>
            <p:cNvSpPr/>
            <p:nvPr/>
          </p:nvSpPr>
          <p:spPr>
            <a:xfrm>
              <a:off x="5430955" y="3033728"/>
              <a:ext cx="319264" cy="575014"/>
            </a:xfrm>
            <a:custGeom>
              <a:avLst/>
              <a:gdLst/>
              <a:ahLst/>
              <a:cxnLst/>
              <a:rect l="l" t="t" r="r" b="b"/>
              <a:pathLst>
                <a:path w="769" h="1385" extrusionOk="0">
                  <a:moveTo>
                    <a:pt x="241" y="1354"/>
                  </a:moveTo>
                  <a:lnTo>
                    <a:pt x="241" y="1354"/>
                  </a:lnTo>
                  <a:cubicBezTo>
                    <a:pt x="200" y="1375"/>
                    <a:pt x="168" y="1385"/>
                    <a:pt x="127" y="1385"/>
                  </a:cubicBezTo>
                  <a:cubicBezTo>
                    <a:pt x="85" y="1385"/>
                    <a:pt x="2" y="1354"/>
                    <a:pt x="2" y="1323"/>
                  </a:cubicBezTo>
                  <a:cubicBezTo>
                    <a:pt x="-9" y="1000"/>
                    <a:pt x="22" y="833"/>
                    <a:pt x="179" y="458"/>
                  </a:cubicBezTo>
                  <a:cubicBezTo>
                    <a:pt x="54" y="427"/>
                    <a:pt x="210" y="208"/>
                    <a:pt x="200" y="0"/>
                  </a:cubicBezTo>
                  <a:cubicBezTo>
                    <a:pt x="460" y="177"/>
                    <a:pt x="658" y="104"/>
                    <a:pt x="720" y="62"/>
                  </a:cubicBezTo>
                  <a:cubicBezTo>
                    <a:pt x="804" y="198"/>
                    <a:pt x="762" y="448"/>
                    <a:pt x="720" y="489"/>
                  </a:cubicBezTo>
                  <a:cubicBezTo>
                    <a:pt x="668" y="573"/>
                    <a:pt x="689" y="594"/>
                    <a:pt x="575" y="771"/>
                  </a:cubicBezTo>
                  <a:cubicBezTo>
                    <a:pt x="460" y="989"/>
                    <a:pt x="356" y="1198"/>
                    <a:pt x="241" y="13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594;p71">
              <a:extLst>
                <a:ext uri="{FF2B5EF4-FFF2-40B4-BE49-F238E27FC236}">
                  <a16:creationId xmlns:a16="http://schemas.microsoft.com/office/drawing/2014/main" id="{A1691472-4D68-9B04-6373-7814416683E7}"/>
                </a:ext>
              </a:extLst>
            </p:cNvPr>
            <p:cNvSpPr/>
            <p:nvPr/>
          </p:nvSpPr>
          <p:spPr>
            <a:xfrm>
              <a:off x="5279834" y="2618141"/>
              <a:ext cx="176861" cy="381544"/>
            </a:xfrm>
            <a:custGeom>
              <a:avLst/>
              <a:gdLst/>
              <a:ahLst/>
              <a:cxnLst/>
              <a:rect l="l" t="t" r="r" b="b"/>
              <a:pathLst>
                <a:path w="426" h="919" extrusionOk="0">
                  <a:moveTo>
                    <a:pt x="283" y="2"/>
                  </a:moveTo>
                  <a:lnTo>
                    <a:pt x="283" y="2"/>
                  </a:lnTo>
                  <a:cubicBezTo>
                    <a:pt x="439" y="-19"/>
                    <a:pt x="449" y="273"/>
                    <a:pt x="397" y="398"/>
                  </a:cubicBezTo>
                  <a:cubicBezTo>
                    <a:pt x="397" y="408"/>
                    <a:pt x="397" y="658"/>
                    <a:pt x="242" y="877"/>
                  </a:cubicBezTo>
                  <a:cubicBezTo>
                    <a:pt x="148" y="1001"/>
                    <a:pt x="-19" y="825"/>
                    <a:pt x="2" y="700"/>
                  </a:cubicBezTo>
                  <a:cubicBezTo>
                    <a:pt x="23" y="564"/>
                    <a:pt x="65" y="377"/>
                    <a:pt x="65" y="314"/>
                  </a:cubicBezTo>
                  <a:cubicBezTo>
                    <a:pt x="75" y="189"/>
                    <a:pt x="117" y="-19"/>
                    <a:pt x="283" y="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595;p71">
              <a:extLst>
                <a:ext uri="{FF2B5EF4-FFF2-40B4-BE49-F238E27FC236}">
                  <a16:creationId xmlns:a16="http://schemas.microsoft.com/office/drawing/2014/main" id="{91BBC970-7A34-C821-5A4E-13A98E72D363}"/>
                </a:ext>
              </a:extLst>
            </p:cNvPr>
            <p:cNvSpPr/>
            <p:nvPr/>
          </p:nvSpPr>
          <p:spPr>
            <a:xfrm>
              <a:off x="5121239" y="2891324"/>
              <a:ext cx="247440" cy="121230"/>
            </a:xfrm>
            <a:custGeom>
              <a:avLst/>
              <a:gdLst/>
              <a:ahLst/>
              <a:cxnLst/>
              <a:rect l="l" t="t" r="r" b="b"/>
              <a:pathLst>
                <a:path w="596" h="292" extrusionOk="0">
                  <a:moveTo>
                    <a:pt x="384" y="292"/>
                  </a:moveTo>
                  <a:lnTo>
                    <a:pt x="384" y="292"/>
                  </a:lnTo>
                  <a:cubicBezTo>
                    <a:pt x="217" y="271"/>
                    <a:pt x="92" y="219"/>
                    <a:pt x="30" y="208"/>
                  </a:cubicBezTo>
                  <a:cubicBezTo>
                    <a:pt x="-22" y="146"/>
                    <a:pt x="-1" y="0"/>
                    <a:pt x="51" y="0"/>
                  </a:cubicBezTo>
                  <a:cubicBezTo>
                    <a:pt x="92" y="0"/>
                    <a:pt x="249" y="31"/>
                    <a:pt x="405" y="21"/>
                  </a:cubicBezTo>
                  <a:cubicBezTo>
                    <a:pt x="519" y="31"/>
                    <a:pt x="603" y="146"/>
                    <a:pt x="592" y="208"/>
                  </a:cubicBezTo>
                  <a:cubicBezTo>
                    <a:pt x="592" y="229"/>
                    <a:pt x="644" y="281"/>
                    <a:pt x="384" y="2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596;p71">
              <a:extLst>
                <a:ext uri="{FF2B5EF4-FFF2-40B4-BE49-F238E27FC236}">
                  <a16:creationId xmlns:a16="http://schemas.microsoft.com/office/drawing/2014/main" id="{1F904E5D-4B97-7842-5C7D-C4632640DBBF}"/>
                </a:ext>
              </a:extLst>
            </p:cNvPr>
            <p:cNvSpPr/>
            <p:nvPr/>
          </p:nvSpPr>
          <p:spPr>
            <a:xfrm>
              <a:off x="5327993" y="2614405"/>
              <a:ext cx="442153" cy="596603"/>
            </a:xfrm>
            <a:custGeom>
              <a:avLst/>
              <a:gdLst/>
              <a:ahLst/>
              <a:cxnLst/>
              <a:rect l="l" t="t" r="r" b="b"/>
              <a:pathLst>
                <a:path w="1065" h="1437" extrusionOk="0">
                  <a:moveTo>
                    <a:pt x="489" y="0"/>
                  </a:moveTo>
                  <a:lnTo>
                    <a:pt x="489" y="0"/>
                  </a:lnTo>
                  <a:cubicBezTo>
                    <a:pt x="614" y="11"/>
                    <a:pt x="739" y="63"/>
                    <a:pt x="791" y="94"/>
                  </a:cubicBezTo>
                  <a:cubicBezTo>
                    <a:pt x="854" y="136"/>
                    <a:pt x="843" y="271"/>
                    <a:pt x="854" y="292"/>
                  </a:cubicBezTo>
                  <a:cubicBezTo>
                    <a:pt x="906" y="500"/>
                    <a:pt x="968" y="771"/>
                    <a:pt x="1000" y="896"/>
                  </a:cubicBezTo>
                  <a:cubicBezTo>
                    <a:pt x="1020" y="980"/>
                    <a:pt x="1114" y="1228"/>
                    <a:pt x="1031" y="1437"/>
                  </a:cubicBezTo>
                  <a:cubicBezTo>
                    <a:pt x="625" y="1020"/>
                    <a:pt x="364" y="1562"/>
                    <a:pt x="178" y="1083"/>
                  </a:cubicBezTo>
                  <a:cubicBezTo>
                    <a:pt x="323" y="959"/>
                    <a:pt x="208" y="948"/>
                    <a:pt x="94" y="688"/>
                  </a:cubicBezTo>
                  <a:cubicBezTo>
                    <a:pt x="32" y="563"/>
                    <a:pt x="-51" y="323"/>
                    <a:pt x="42" y="115"/>
                  </a:cubicBezTo>
                  <a:cubicBezTo>
                    <a:pt x="136" y="-83"/>
                    <a:pt x="437" y="115"/>
                    <a:pt x="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597;p71">
              <a:extLst>
                <a:ext uri="{FF2B5EF4-FFF2-40B4-BE49-F238E27FC236}">
                  <a16:creationId xmlns:a16="http://schemas.microsoft.com/office/drawing/2014/main" id="{07177D47-737C-69AE-0A83-BC607CA896AA}"/>
                </a:ext>
              </a:extLst>
            </p:cNvPr>
            <p:cNvSpPr/>
            <p:nvPr/>
          </p:nvSpPr>
          <p:spPr>
            <a:xfrm>
              <a:off x="5107539" y="2895476"/>
              <a:ext cx="44423" cy="69334"/>
            </a:xfrm>
            <a:custGeom>
              <a:avLst/>
              <a:gdLst/>
              <a:ahLst/>
              <a:cxnLst/>
              <a:rect l="l" t="t" r="r" b="b"/>
              <a:pathLst>
                <a:path w="107" h="167" extrusionOk="0">
                  <a:moveTo>
                    <a:pt x="63" y="167"/>
                  </a:moveTo>
                  <a:lnTo>
                    <a:pt x="63" y="167"/>
                  </a:lnTo>
                  <a:cubicBezTo>
                    <a:pt x="42" y="167"/>
                    <a:pt x="21" y="167"/>
                    <a:pt x="11" y="157"/>
                  </a:cubicBezTo>
                  <a:cubicBezTo>
                    <a:pt x="-10" y="94"/>
                    <a:pt x="0" y="53"/>
                    <a:pt x="42" y="0"/>
                  </a:cubicBezTo>
                  <a:cubicBezTo>
                    <a:pt x="63" y="11"/>
                    <a:pt x="73" y="11"/>
                    <a:pt x="94" y="21"/>
                  </a:cubicBezTo>
                  <a:cubicBezTo>
                    <a:pt x="115" y="73"/>
                    <a:pt x="115" y="125"/>
                    <a:pt x="63" y="167"/>
                  </a:cubicBezTo>
                  <a:close/>
                </a:path>
              </a:pathLst>
            </a:custGeom>
            <a:solidFill>
              <a:srgbClr val="05324F"/>
            </a:solidFill>
            <a:ln>
              <a:noFill/>
            </a:ln>
          </p:spPr>
          <p:txBody>
            <a:bodyPr spcFirstLastPara="1" wrap="square" lIns="90000" tIns="15100" rIns="90000" bIns="15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598;p71">
              <a:extLst>
                <a:ext uri="{FF2B5EF4-FFF2-40B4-BE49-F238E27FC236}">
                  <a16:creationId xmlns:a16="http://schemas.microsoft.com/office/drawing/2014/main" id="{DB7D57A8-E8CC-BC03-905E-D4BE923FE5CD}"/>
                </a:ext>
              </a:extLst>
            </p:cNvPr>
            <p:cNvSpPr/>
            <p:nvPr/>
          </p:nvSpPr>
          <p:spPr>
            <a:xfrm>
              <a:off x="5367019" y="3548126"/>
              <a:ext cx="21589" cy="13286"/>
            </a:xfrm>
            <a:custGeom>
              <a:avLst/>
              <a:gdLst/>
              <a:ahLst/>
              <a:cxnLst/>
              <a:rect l="l" t="t" r="r" b="b"/>
              <a:pathLst>
                <a:path w="52" h="32" extrusionOk="0">
                  <a:moveTo>
                    <a:pt x="52" y="32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52" y="32"/>
                  </a:lnTo>
                  <a:close/>
                </a:path>
              </a:pathLst>
            </a:custGeom>
            <a:solidFill>
              <a:srgbClr val="615F3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599;p71">
              <a:extLst>
                <a:ext uri="{FF2B5EF4-FFF2-40B4-BE49-F238E27FC236}">
                  <a16:creationId xmlns:a16="http://schemas.microsoft.com/office/drawing/2014/main" id="{12185DA4-21C6-0D8D-B5E4-23BAD8C117F5}"/>
                </a:ext>
              </a:extLst>
            </p:cNvPr>
            <p:cNvSpPr/>
            <p:nvPr/>
          </p:nvSpPr>
          <p:spPr>
            <a:xfrm>
              <a:off x="5248696" y="3443918"/>
              <a:ext cx="183089" cy="164823"/>
            </a:xfrm>
            <a:custGeom>
              <a:avLst/>
              <a:gdLst/>
              <a:ahLst/>
              <a:cxnLst/>
              <a:rect l="l" t="t" r="r" b="b"/>
              <a:pathLst>
                <a:path w="441" h="397" extrusionOk="0">
                  <a:moveTo>
                    <a:pt x="378" y="33"/>
                  </a:moveTo>
                  <a:lnTo>
                    <a:pt x="378" y="33"/>
                  </a:lnTo>
                  <a:cubicBezTo>
                    <a:pt x="378" y="33"/>
                    <a:pt x="358" y="178"/>
                    <a:pt x="420" y="158"/>
                  </a:cubicBezTo>
                  <a:cubicBezTo>
                    <a:pt x="441" y="137"/>
                    <a:pt x="441" y="199"/>
                    <a:pt x="441" y="220"/>
                  </a:cubicBezTo>
                  <a:cubicBezTo>
                    <a:pt x="430" y="231"/>
                    <a:pt x="389" y="262"/>
                    <a:pt x="337" y="283"/>
                  </a:cubicBezTo>
                  <a:cubicBezTo>
                    <a:pt x="327" y="272"/>
                    <a:pt x="337" y="262"/>
                    <a:pt x="327" y="272"/>
                  </a:cubicBezTo>
                  <a:cubicBezTo>
                    <a:pt x="296" y="283"/>
                    <a:pt x="296" y="324"/>
                    <a:pt x="254" y="345"/>
                  </a:cubicBezTo>
                  <a:cubicBezTo>
                    <a:pt x="233" y="366"/>
                    <a:pt x="140" y="418"/>
                    <a:pt x="46" y="387"/>
                  </a:cubicBezTo>
                  <a:cubicBezTo>
                    <a:pt x="4" y="366"/>
                    <a:pt x="-6" y="356"/>
                    <a:pt x="4" y="314"/>
                  </a:cubicBezTo>
                  <a:cubicBezTo>
                    <a:pt x="4" y="303"/>
                    <a:pt x="108" y="241"/>
                    <a:pt x="140" y="220"/>
                  </a:cubicBezTo>
                  <a:cubicBezTo>
                    <a:pt x="212" y="178"/>
                    <a:pt x="244" y="95"/>
                    <a:pt x="254" y="85"/>
                  </a:cubicBezTo>
                  <a:cubicBezTo>
                    <a:pt x="254" y="64"/>
                    <a:pt x="275" y="1"/>
                    <a:pt x="275" y="1"/>
                  </a:cubicBezTo>
                  <a:cubicBezTo>
                    <a:pt x="275" y="1"/>
                    <a:pt x="306" y="-9"/>
                    <a:pt x="378" y="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600;p71">
              <a:extLst>
                <a:ext uri="{FF2B5EF4-FFF2-40B4-BE49-F238E27FC236}">
                  <a16:creationId xmlns:a16="http://schemas.microsoft.com/office/drawing/2014/main" id="{6E2D1688-305D-2868-545C-1B99BF541930}"/>
                </a:ext>
              </a:extLst>
            </p:cNvPr>
            <p:cNvSpPr/>
            <p:nvPr/>
          </p:nvSpPr>
          <p:spPr>
            <a:xfrm>
              <a:off x="5254093" y="3443918"/>
              <a:ext cx="173955" cy="152368"/>
            </a:xfrm>
            <a:custGeom>
              <a:avLst/>
              <a:gdLst/>
              <a:ahLst/>
              <a:cxnLst/>
              <a:rect l="l" t="t" r="r" b="b"/>
              <a:pathLst>
                <a:path w="419" h="367" extrusionOk="0">
                  <a:moveTo>
                    <a:pt x="365" y="33"/>
                  </a:moveTo>
                  <a:lnTo>
                    <a:pt x="365" y="33"/>
                  </a:lnTo>
                  <a:cubicBezTo>
                    <a:pt x="386" y="64"/>
                    <a:pt x="428" y="116"/>
                    <a:pt x="417" y="178"/>
                  </a:cubicBezTo>
                  <a:cubicBezTo>
                    <a:pt x="407" y="199"/>
                    <a:pt x="365" y="241"/>
                    <a:pt x="314" y="251"/>
                  </a:cubicBezTo>
                  <a:cubicBezTo>
                    <a:pt x="262" y="272"/>
                    <a:pt x="272" y="293"/>
                    <a:pt x="241" y="314"/>
                  </a:cubicBezTo>
                  <a:cubicBezTo>
                    <a:pt x="199" y="356"/>
                    <a:pt x="106" y="397"/>
                    <a:pt x="12" y="335"/>
                  </a:cubicBezTo>
                  <a:cubicBezTo>
                    <a:pt x="-9" y="324"/>
                    <a:pt x="2" y="293"/>
                    <a:pt x="12" y="283"/>
                  </a:cubicBezTo>
                  <a:cubicBezTo>
                    <a:pt x="22" y="251"/>
                    <a:pt x="95" y="220"/>
                    <a:pt x="127" y="199"/>
                  </a:cubicBezTo>
                  <a:cubicBezTo>
                    <a:pt x="220" y="158"/>
                    <a:pt x="220" y="53"/>
                    <a:pt x="220" y="33"/>
                  </a:cubicBezTo>
                  <a:cubicBezTo>
                    <a:pt x="231" y="22"/>
                    <a:pt x="262" y="1"/>
                    <a:pt x="262" y="1"/>
                  </a:cubicBezTo>
                  <a:cubicBezTo>
                    <a:pt x="262" y="1"/>
                    <a:pt x="293" y="-9"/>
                    <a:pt x="365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601;p71">
              <a:extLst>
                <a:ext uri="{FF2B5EF4-FFF2-40B4-BE49-F238E27FC236}">
                  <a16:creationId xmlns:a16="http://schemas.microsoft.com/office/drawing/2014/main" id="{1E45457E-A514-A854-F646-541544F31681}"/>
                </a:ext>
              </a:extLst>
            </p:cNvPr>
            <p:cNvSpPr/>
            <p:nvPr/>
          </p:nvSpPr>
          <p:spPr>
            <a:xfrm>
              <a:off x="5254093" y="3392436"/>
              <a:ext cx="174370" cy="199283"/>
            </a:xfrm>
            <a:custGeom>
              <a:avLst/>
              <a:gdLst/>
              <a:ahLst/>
              <a:cxnLst/>
              <a:rect l="l" t="t" r="r" b="b"/>
              <a:pathLst>
                <a:path w="420" h="480" extrusionOk="0">
                  <a:moveTo>
                    <a:pt x="386" y="167"/>
                  </a:moveTo>
                  <a:lnTo>
                    <a:pt x="386" y="167"/>
                  </a:lnTo>
                  <a:cubicBezTo>
                    <a:pt x="407" y="198"/>
                    <a:pt x="428" y="230"/>
                    <a:pt x="417" y="292"/>
                  </a:cubicBezTo>
                  <a:cubicBezTo>
                    <a:pt x="407" y="313"/>
                    <a:pt x="365" y="355"/>
                    <a:pt x="314" y="365"/>
                  </a:cubicBezTo>
                  <a:cubicBezTo>
                    <a:pt x="262" y="386"/>
                    <a:pt x="272" y="407"/>
                    <a:pt x="241" y="427"/>
                  </a:cubicBezTo>
                  <a:cubicBezTo>
                    <a:pt x="199" y="469"/>
                    <a:pt x="95" y="511"/>
                    <a:pt x="12" y="448"/>
                  </a:cubicBezTo>
                  <a:cubicBezTo>
                    <a:pt x="-9" y="438"/>
                    <a:pt x="2" y="407"/>
                    <a:pt x="12" y="396"/>
                  </a:cubicBezTo>
                  <a:cubicBezTo>
                    <a:pt x="22" y="365"/>
                    <a:pt x="95" y="334"/>
                    <a:pt x="127" y="313"/>
                  </a:cubicBezTo>
                  <a:cubicBezTo>
                    <a:pt x="220" y="271"/>
                    <a:pt x="179" y="125"/>
                    <a:pt x="147" y="52"/>
                  </a:cubicBezTo>
                  <a:cubicBezTo>
                    <a:pt x="168" y="73"/>
                    <a:pt x="272" y="84"/>
                    <a:pt x="335" y="0"/>
                  </a:cubicBezTo>
                  <a:cubicBezTo>
                    <a:pt x="345" y="52"/>
                    <a:pt x="345" y="105"/>
                    <a:pt x="386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02;p71">
              <a:extLst>
                <a:ext uri="{FF2B5EF4-FFF2-40B4-BE49-F238E27FC236}">
                  <a16:creationId xmlns:a16="http://schemas.microsoft.com/office/drawing/2014/main" id="{4E9BF142-180F-E1EA-F337-FAE0E576CDA4}"/>
                </a:ext>
              </a:extLst>
            </p:cNvPr>
            <p:cNvSpPr/>
            <p:nvPr/>
          </p:nvSpPr>
          <p:spPr>
            <a:xfrm>
              <a:off x="5315123" y="3418592"/>
              <a:ext cx="43593" cy="12870"/>
            </a:xfrm>
            <a:custGeom>
              <a:avLst/>
              <a:gdLst/>
              <a:ahLst/>
              <a:cxnLst/>
              <a:rect l="l" t="t" r="r" b="b"/>
              <a:pathLst>
                <a:path w="105" h="31" extrusionOk="0">
                  <a:moveTo>
                    <a:pt x="52" y="31"/>
                  </a:moveTo>
                  <a:lnTo>
                    <a:pt x="52" y="31"/>
                  </a:lnTo>
                  <a:cubicBezTo>
                    <a:pt x="32" y="31"/>
                    <a:pt x="11" y="31"/>
                    <a:pt x="0" y="10"/>
                  </a:cubicBezTo>
                  <a:lnTo>
                    <a:pt x="0" y="0"/>
                  </a:lnTo>
                  <a:cubicBezTo>
                    <a:pt x="0" y="0"/>
                    <a:pt x="11" y="0"/>
                    <a:pt x="11" y="10"/>
                  </a:cubicBezTo>
                  <a:cubicBezTo>
                    <a:pt x="21" y="21"/>
                    <a:pt x="63" y="21"/>
                    <a:pt x="94" y="10"/>
                  </a:cubicBezTo>
                  <a:lnTo>
                    <a:pt x="105" y="10"/>
                  </a:lnTo>
                  <a:cubicBezTo>
                    <a:pt x="105" y="21"/>
                    <a:pt x="105" y="21"/>
                    <a:pt x="105" y="21"/>
                  </a:cubicBezTo>
                  <a:cubicBezTo>
                    <a:pt x="84" y="31"/>
                    <a:pt x="63" y="31"/>
                    <a:pt x="52" y="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603;p71">
              <a:extLst>
                <a:ext uri="{FF2B5EF4-FFF2-40B4-BE49-F238E27FC236}">
                  <a16:creationId xmlns:a16="http://schemas.microsoft.com/office/drawing/2014/main" id="{E7F24A63-132E-5176-3769-013B7304B356}"/>
                </a:ext>
              </a:extLst>
            </p:cNvPr>
            <p:cNvSpPr/>
            <p:nvPr/>
          </p:nvSpPr>
          <p:spPr>
            <a:xfrm>
              <a:off x="5319690" y="3431462"/>
              <a:ext cx="43177" cy="12870"/>
            </a:xfrm>
            <a:custGeom>
              <a:avLst/>
              <a:gdLst/>
              <a:ahLst/>
              <a:cxnLst/>
              <a:rect l="l" t="t" r="r" b="b"/>
              <a:pathLst>
                <a:path w="104" h="31" extrusionOk="0">
                  <a:moveTo>
                    <a:pt x="41" y="31"/>
                  </a:moveTo>
                  <a:lnTo>
                    <a:pt x="41" y="31"/>
                  </a:lnTo>
                  <a:cubicBezTo>
                    <a:pt x="21" y="31"/>
                    <a:pt x="10" y="21"/>
                    <a:pt x="0" y="11"/>
                  </a:cubicBezTo>
                  <a:lnTo>
                    <a:pt x="0" y="0"/>
                  </a:lnTo>
                  <a:lnTo>
                    <a:pt x="10" y="0"/>
                  </a:lnTo>
                  <a:cubicBezTo>
                    <a:pt x="21" y="21"/>
                    <a:pt x="62" y="21"/>
                    <a:pt x="94" y="0"/>
                  </a:cubicBezTo>
                  <a:cubicBezTo>
                    <a:pt x="94" y="0"/>
                    <a:pt x="104" y="0"/>
                    <a:pt x="104" y="11"/>
                  </a:cubicBezTo>
                  <a:lnTo>
                    <a:pt x="104" y="21"/>
                  </a:lnTo>
                  <a:cubicBezTo>
                    <a:pt x="83" y="21"/>
                    <a:pt x="62" y="31"/>
                    <a:pt x="41" y="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604;p71">
              <a:extLst>
                <a:ext uri="{FF2B5EF4-FFF2-40B4-BE49-F238E27FC236}">
                  <a16:creationId xmlns:a16="http://schemas.microsoft.com/office/drawing/2014/main" id="{33B06EB9-7B7A-96CD-5D41-7A979B0F31A2}"/>
                </a:ext>
              </a:extLst>
            </p:cNvPr>
            <p:cNvSpPr/>
            <p:nvPr/>
          </p:nvSpPr>
          <p:spPr>
            <a:xfrm>
              <a:off x="5319690" y="3440181"/>
              <a:ext cx="47329" cy="12870"/>
            </a:xfrm>
            <a:custGeom>
              <a:avLst/>
              <a:gdLst/>
              <a:ahLst/>
              <a:cxnLst/>
              <a:rect l="l" t="t" r="r" b="b"/>
              <a:pathLst>
                <a:path w="114" h="31" extrusionOk="0">
                  <a:moveTo>
                    <a:pt x="62" y="31"/>
                  </a:moveTo>
                  <a:lnTo>
                    <a:pt x="62" y="31"/>
                  </a:lnTo>
                  <a:cubicBezTo>
                    <a:pt x="31" y="31"/>
                    <a:pt x="10" y="31"/>
                    <a:pt x="0" y="10"/>
                  </a:cubicBezTo>
                  <a:cubicBezTo>
                    <a:pt x="0" y="10"/>
                    <a:pt x="0" y="0"/>
                    <a:pt x="10" y="0"/>
                  </a:cubicBezTo>
                  <a:cubicBezTo>
                    <a:pt x="10" y="0"/>
                    <a:pt x="21" y="0"/>
                    <a:pt x="21" y="10"/>
                  </a:cubicBezTo>
                  <a:cubicBezTo>
                    <a:pt x="31" y="21"/>
                    <a:pt x="73" y="21"/>
                    <a:pt x="104" y="10"/>
                  </a:cubicBezTo>
                  <a:lnTo>
                    <a:pt x="114" y="10"/>
                  </a:lnTo>
                  <a:cubicBezTo>
                    <a:pt x="114" y="21"/>
                    <a:pt x="114" y="21"/>
                    <a:pt x="104" y="21"/>
                  </a:cubicBezTo>
                  <a:cubicBezTo>
                    <a:pt x="94" y="31"/>
                    <a:pt x="73" y="31"/>
                    <a:pt x="62" y="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605;p71">
              <a:extLst>
                <a:ext uri="{FF2B5EF4-FFF2-40B4-BE49-F238E27FC236}">
                  <a16:creationId xmlns:a16="http://schemas.microsoft.com/office/drawing/2014/main" id="{DA23DB64-4FD1-04CC-173A-D9E3EBE5BE69}"/>
                </a:ext>
              </a:extLst>
            </p:cNvPr>
            <p:cNvSpPr/>
            <p:nvPr/>
          </p:nvSpPr>
          <p:spPr>
            <a:xfrm>
              <a:off x="5323842" y="3453051"/>
              <a:ext cx="43177" cy="12870"/>
            </a:xfrm>
            <a:custGeom>
              <a:avLst/>
              <a:gdLst/>
              <a:ahLst/>
              <a:cxnLst/>
              <a:rect l="l" t="t" r="r" b="b"/>
              <a:pathLst>
                <a:path w="104" h="31" extrusionOk="0">
                  <a:moveTo>
                    <a:pt x="52" y="31"/>
                  </a:moveTo>
                  <a:lnTo>
                    <a:pt x="52" y="31"/>
                  </a:lnTo>
                  <a:cubicBezTo>
                    <a:pt x="31" y="31"/>
                    <a:pt x="11" y="21"/>
                    <a:pt x="0" y="11"/>
                  </a:cubicBezTo>
                  <a:lnTo>
                    <a:pt x="0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21" y="21"/>
                    <a:pt x="63" y="21"/>
                    <a:pt x="94" y="11"/>
                  </a:cubicBezTo>
                  <a:cubicBezTo>
                    <a:pt x="104" y="11"/>
                    <a:pt x="104" y="11"/>
                    <a:pt x="104" y="11"/>
                  </a:cubicBezTo>
                  <a:lnTo>
                    <a:pt x="104" y="21"/>
                  </a:lnTo>
                  <a:cubicBezTo>
                    <a:pt x="84" y="31"/>
                    <a:pt x="73" y="31"/>
                    <a:pt x="52" y="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606;p71">
              <a:extLst>
                <a:ext uri="{FF2B5EF4-FFF2-40B4-BE49-F238E27FC236}">
                  <a16:creationId xmlns:a16="http://schemas.microsoft.com/office/drawing/2014/main" id="{6AF9A45F-5954-5DAD-25D1-E0B9E1E1CAC0}"/>
                </a:ext>
              </a:extLst>
            </p:cNvPr>
            <p:cNvSpPr/>
            <p:nvPr/>
          </p:nvSpPr>
          <p:spPr>
            <a:xfrm>
              <a:off x="5326333" y="3463015"/>
              <a:ext cx="45253" cy="16192"/>
            </a:xfrm>
            <a:custGeom>
              <a:avLst/>
              <a:gdLst/>
              <a:ahLst/>
              <a:cxnLst/>
              <a:rect l="l" t="t" r="r" b="b"/>
              <a:pathLst>
                <a:path w="109" h="39" extrusionOk="0">
                  <a:moveTo>
                    <a:pt x="57" y="39"/>
                  </a:moveTo>
                  <a:lnTo>
                    <a:pt x="57" y="39"/>
                  </a:lnTo>
                  <a:cubicBezTo>
                    <a:pt x="36" y="39"/>
                    <a:pt x="15" y="28"/>
                    <a:pt x="5" y="18"/>
                  </a:cubicBezTo>
                  <a:cubicBezTo>
                    <a:pt x="-6" y="7"/>
                    <a:pt x="5" y="7"/>
                    <a:pt x="5" y="7"/>
                  </a:cubicBezTo>
                  <a:cubicBezTo>
                    <a:pt x="5" y="-3"/>
                    <a:pt x="15" y="-3"/>
                    <a:pt x="15" y="7"/>
                  </a:cubicBezTo>
                  <a:cubicBezTo>
                    <a:pt x="25" y="18"/>
                    <a:pt x="67" y="28"/>
                    <a:pt x="98" y="18"/>
                  </a:cubicBezTo>
                  <a:cubicBezTo>
                    <a:pt x="98" y="7"/>
                    <a:pt x="109" y="18"/>
                    <a:pt x="109" y="18"/>
                  </a:cubicBezTo>
                  <a:cubicBezTo>
                    <a:pt x="109" y="18"/>
                    <a:pt x="109" y="28"/>
                    <a:pt x="98" y="28"/>
                  </a:cubicBezTo>
                  <a:cubicBezTo>
                    <a:pt x="88" y="28"/>
                    <a:pt x="67" y="39"/>
                    <a:pt x="57" y="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607;p71">
              <a:extLst>
                <a:ext uri="{FF2B5EF4-FFF2-40B4-BE49-F238E27FC236}">
                  <a16:creationId xmlns:a16="http://schemas.microsoft.com/office/drawing/2014/main" id="{EC90E5EA-47A4-5D8F-B1E1-475C8B970A84}"/>
                </a:ext>
              </a:extLst>
            </p:cNvPr>
            <p:cNvSpPr/>
            <p:nvPr/>
          </p:nvSpPr>
          <p:spPr>
            <a:xfrm>
              <a:off x="5328409" y="3474640"/>
              <a:ext cx="43177" cy="17437"/>
            </a:xfrm>
            <a:custGeom>
              <a:avLst/>
              <a:gdLst/>
              <a:ahLst/>
              <a:cxnLst/>
              <a:rect l="l" t="t" r="r" b="b"/>
              <a:pathLst>
                <a:path w="104" h="42" extrusionOk="0">
                  <a:moveTo>
                    <a:pt x="62" y="42"/>
                  </a:moveTo>
                  <a:lnTo>
                    <a:pt x="62" y="42"/>
                  </a:lnTo>
                  <a:cubicBezTo>
                    <a:pt x="41" y="42"/>
                    <a:pt x="10" y="32"/>
                    <a:pt x="0" y="11"/>
                  </a:cubicBezTo>
                  <a:lnTo>
                    <a:pt x="0" y="0"/>
                  </a:lnTo>
                  <a:cubicBezTo>
                    <a:pt x="10" y="0"/>
                    <a:pt x="10" y="0"/>
                    <a:pt x="10" y="0"/>
                  </a:cubicBezTo>
                  <a:cubicBezTo>
                    <a:pt x="20" y="21"/>
                    <a:pt x="62" y="32"/>
                    <a:pt x="93" y="21"/>
                  </a:cubicBezTo>
                  <a:lnTo>
                    <a:pt x="104" y="21"/>
                  </a:lnTo>
                  <a:cubicBezTo>
                    <a:pt x="104" y="32"/>
                    <a:pt x="93" y="32"/>
                    <a:pt x="93" y="32"/>
                  </a:cubicBezTo>
                  <a:cubicBezTo>
                    <a:pt x="83" y="42"/>
                    <a:pt x="73" y="42"/>
                    <a:pt x="62" y="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608;p71">
              <a:extLst>
                <a:ext uri="{FF2B5EF4-FFF2-40B4-BE49-F238E27FC236}">
                  <a16:creationId xmlns:a16="http://schemas.microsoft.com/office/drawing/2014/main" id="{48E613AF-43CD-5987-9CB0-08F6DDBBC123}"/>
                </a:ext>
              </a:extLst>
            </p:cNvPr>
            <p:cNvSpPr/>
            <p:nvPr/>
          </p:nvSpPr>
          <p:spPr>
            <a:xfrm>
              <a:off x="5326333" y="3483359"/>
              <a:ext cx="45253" cy="21589"/>
            </a:xfrm>
            <a:custGeom>
              <a:avLst/>
              <a:gdLst/>
              <a:ahLst/>
              <a:cxnLst/>
              <a:rect l="l" t="t" r="r" b="b"/>
              <a:pathLst>
                <a:path w="109" h="52" extrusionOk="0">
                  <a:moveTo>
                    <a:pt x="88" y="52"/>
                  </a:moveTo>
                  <a:lnTo>
                    <a:pt x="88" y="52"/>
                  </a:lnTo>
                  <a:cubicBezTo>
                    <a:pt x="57" y="52"/>
                    <a:pt x="15" y="42"/>
                    <a:pt x="5" y="11"/>
                  </a:cubicBezTo>
                  <a:cubicBezTo>
                    <a:pt x="-6" y="11"/>
                    <a:pt x="5" y="11"/>
                    <a:pt x="5" y="0"/>
                  </a:cubicBezTo>
                  <a:cubicBezTo>
                    <a:pt x="5" y="0"/>
                    <a:pt x="15" y="0"/>
                    <a:pt x="15" y="11"/>
                  </a:cubicBezTo>
                  <a:cubicBezTo>
                    <a:pt x="25" y="31"/>
                    <a:pt x="67" y="42"/>
                    <a:pt x="98" y="42"/>
                  </a:cubicBezTo>
                  <a:cubicBezTo>
                    <a:pt x="98" y="31"/>
                    <a:pt x="109" y="42"/>
                    <a:pt x="109" y="42"/>
                  </a:cubicBezTo>
                  <a:cubicBezTo>
                    <a:pt x="109" y="52"/>
                    <a:pt x="109" y="52"/>
                    <a:pt x="98" y="52"/>
                  </a:cubicBezTo>
                  <a:lnTo>
                    <a:pt x="88" y="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609;p71">
              <a:extLst>
                <a:ext uri="{FF2B5EF4-FFF2-40B4-BE49-F238E27FC236}">
                  <a16:creationId xmlns:a16="http://schemas.microsoft.com/office/drawing/2014/main" id="{90D15CF9-3250-6D2D-C906-07B534E72269}"/>
                </a:ext>
              </a:extLst>
            </p:cNvPr>
            <p:cNvSpPr/>
            <p:nvPr/>
          </p:nvSpPr>
          <p:spPr>
            <a:xfrm>
              <a:off x="5323842" y="3496229"/>
              <a:ext cx="43177" cy="21589"/>
            </a:xfrm>
            <a:custGeom>
              <a:avLst/>
              <a:gdLst/>
              <a:ahLst/>
              <a:cxnLst/>
              <a:rect l="l" t="t" r="r" b="b"/>
              <a:pathLst>
                <a:path w="104" h="52" extrusionOk="0">
                  <a:moveTo>
                    <a:pt x="84" y="52"/>
                  </a:moveTo>
                  <a:lnTo>
                    <a:pt x="84" y="52"/>
                  </a:lnTo>
                  <a:cubicBezTo>
                    <a:pt x="52" y="52"/>
                    <a:pt x="11" y="32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1" y="21"/>
                    <a:pt x="63" y="42"/>
                    <a:pt x="94" y="32"/>
                  </a:cubicBezTo>
                  <a:lnTo>
                    <a:pt x="104" y="42"/>
                  </a:lnTo>
                  <a:cubicBezTo>
                    <a:pt x="104" y="52"/>
                    <a:pt x="94" y="52"/>
                    <a:pt x="94" y="52"/>
                  </a:cubicBezTo>
                  <a:lnTo>
                    <a:pt x="84" y="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610;p71">
              <a:extLst>
                <a:ext uri="{FF2B5EF4-FFF2-40B4-BE49-F238E27FC236}">
                  <a16:creationId xmlns:a16="http://schemas.microsoft.com/office/drawing/2014/main" id="{6208FDDF-66ED-FDE0-90C5-812BCFBD73FC}"/>
                </a:ext>
              </a:extLst>
            </p:cNvPr>
            <p:cNvSpPr/>
            <p:nvPr/>
          </p:nvSpPr>
          <p:spPr>
            <a:xfrm>
              <a:off x="5319690" y="3504948"/>
              <a:ext cx="39026" cy="26156"/>
            </a:xfrm>
            <a:custGeom>
              <a:avLst/>
              <a:gdLst/>
              <a:ahLst/>
              <a:cxnLst/>
              <a:rect l="l" t="t" r="r" b="b"/>
              <a:pathLst>
                <a:path w="94" h="63" extrusionOk="0">
                  <a:moveTo>
                    <a:pt x="83" y="63"/>
                  </a:moveTo>
                  <a:lnTo>
                    <a:pt x="83" y="63"/>
                  </a:lnTo>
                  <a:lnTo>
                    <a:pt x="83" y="63"/>
                  </a:lnTo>
                  <a:cubicBezTo>
                    <a:pt x="52" y="63"/>
                    <a:pt x="10" y="31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1" y="21"/>
                    <a:pt x="52" y="42"/>
                    <a:pt x="83" y="42"/>
                  </a:cubicBezTo>
                  <a:cubicBezTo>
                    <a:pt x="94" y="42"/>
                    <a:pt x="94" y="42"/>
                    <a:pt x="94" y="52"/>
                  </a:cubicBezTo>
                  <a:cubicBezTo>
                    <a:pt x="94" y="52"/>
                    <a:pt x="94" y="63"/>
                    <a:pt x="8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611;p71">
              <a:extLst>
                <a:ext uri="{FF2B5EF4-FFF2-40B4-BE49-F238E27FC236}">
                  <a16:creationId xmlns:a16="http://schemas.microsoft.com/office/drawing/2014/main" id="{5C7EB8F5-D702-E1A6-1399-B98D0B9C0472}"/>
                </a:ext>
              </a:extLst>
            </p:cNvPr>
            <p:cNvSpPr/>
            <p:nvPr/>
          </p:nvSpPr>
          <p:spPr>
            <a:xfrm>
              <a:off x="5042772" y="2902949"/>
              <a:ext cx="96319" cy="79713"/>
            </a:xfrm>
            <a:custGeom>
              <a:avLst/>
              <a:gdLst/>
              <a:ahLst/>
              <a:cxnLst/>
              <a:rect l="l" t="t" r="r" b="b"/>
              <a:pathLst>
                <a:path w="232" h="192" extrusionOk="0">
                  <a:moveTo>
                    <a:pt x="177" y="14"/>
                  </a:moveTo>
                  <a:lnTo>
                    <a:pt x="177" y="14"/>
                  </a:lnTo>
                  <a:cubicBezTo>
                    <a:pt x="156" y="-18"/>
                    <a:pt x="125" y="14"/>
                    <a:pt x="115" y="35"/>
                  </a:cubicBezTo>
                  <a:cubicBezTo>
                    <a:pt x="94" y="66"/>
                    <a:pt x="11" y="149"/>
                    <a:pt x="11" y="149"/>
                  </a:cubicBezTo>
                  <a:cubicBezTo>
                    <a:pt x="0" y="160"/>
                    <a:pt x="11" y="149"/>
                    <a:pt x="0" y="160"/>
                  </a:cubicBezTo>
                  <a:cubicBezTo>
                    <a:pt x="0" y="180"/>
                    <a:pt x="11" y="180"/>
                    <a:pt x="42" y="170"/>
                  </a:cubicBezTo>
                  <a:cubicBezTo>
                    <a:pt x="115" y="222"/>
                    <a:pt x="83" y="170"/>
                    <a:pt x="94" y="160"/>
                  </a:cubicBezTo>
                  <a:cubicBezTo>
                    <a:pt x="115" y="170"/>
                    <a:pt x="136" y="180"/>
                    <a:pt x="156" y="139"/>
                  </a:cubicBezTo>
                  <a:cubicBezTo>
                    <a:pt x="188" y="128"/>
                    <a:pt x="188" y="128"/>
                    <a:pt x="198" y="118"/>
                  </a:cubicBezTo>
                  <a:cubicBezTo>
                    <a:pt x="219" y="97"/>
                    <a:pt x="240" y="66"/>
                    <a:pt x="229" y="35"/>
                  </a:cubicBezTo>
                  <a:cubicBezTo>
                    <a:pt x="219" y="14"/>
                    <a:pt x="208" y="24"/>
                    <a:pt x="177" y="14"/>
                  </a:cubicBezTo>
                  <a:close/>
                </a:path>
              </a:pathLst>
            </a:custGeom>
            <a:solidFill>
              <a:srgbClr val="DB9669"/>
            </a:solidFill>
            <a:ln>
              <a:noFill/>
            </a:ln>
          </p:spPr>
          <p:txBody>
            <a:bodyPr spcFirstLastPara="1" wrap="square" lIns="90000" tIns="24100" rIns="90000" bIns="24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612;p71">
              <a:extLst>
                <a:ext uri="{FF2B5EF4-FFF2-40B4-BE49-F238E27FC236}">
                  <a16:creationId xmlns:a16="http://schemas.microsoft.com/office/drawing/2014/main" id="{21EC5B90-9131-A4FE-0989-DFB30852CE2A}"/>
                </a:ext>
              </a:extLst>
            </p:cNvPr>
            <p:cNvSpPr/>
            <p:nvPr/>
          </p:nvSpPr>
          <p:spPr>
            <a:xfrm>
              <a:off x="5568376" y="3050750"/>
              <a:ext cx="148630" cy="68503"/>
            </a:xfrm>
            <a:custGeom>
              <a:avLst/>
              <a:gdLst/>
              <a:ahLst/>
              <a:cxnLst/>
              <a:rect l="l" t="t" r="r" b="b"/>
              <a:pathLst>
                <a:path w="358" h="165" extrusionOk="0">
                  <a:moveTo>
                    <a:pt x="14" y="0"/>
                  </a:moveTo>
                  <a:lnTo>
                    <a:pt x="14" y="0"/>
                  </a:lnTo>
                  <a:cubicBezTo>
                    <a:pt x="160" y="42"/>
                    <a:pt x="285" y="42"/>
                    <a:pt x="358" y="21"/>
                  </a:cubicBezTo>
                  <a:cubicBezTo>
                    <a:pt x="358" y="63"/>
                    <a:pt x="348" y="105"/>
                    <a:pt x="348" y="146"/>
                  </a:cubicBezTo>
                  <a:cubicBezTo>
                    <a:pt x="285" y="177"/>
                    <a:pt x="119" y="167"/>
                    <a:pt x="4" y="125"/>
                  </a:cubicBezTo>
                  <a:cubicBezTo>
                    <a:pt x="-6" y="84"/>
                    <a:pt x="4" y="4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4400" rIns="90000" bIns="14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613;p71">
              <a:extLst>
                <a:ext uri="{FF2B5EF4-FFF2-40B4-BE49-F238E27FC236}">
                  <a16:creationId xmlns:a16="http://schemas.microsoft.com/office/drawing/2014/main" id="{63836839-40C6-258F-3F21-30B54FF43355}"/>
                </a:ext>
              </a:extLst>
            </p:cNvPr>
            <p:cNvSpPr/>
            <p:nvPr/>
          </p:nvSpPr>
          <p:spPr>
            <a:xfrm>
              <a:off x="5429295" y="2584097"/>
              <a:ext cx="130363" cy="69334"/>
            </a:xfrm>
            <a:custGeom>
              <a:avLst/>
              <a:gdLst/>
              <a:ahLst/>
              <a:cxnLst/>
              <a:rect l="l" t="t" r="r" b="b"/>
              <a:pathLst>
                <a:path w="314" h="167" extrusionOk="0">
                  <a:moveTo>
                    <a:pt x="287" y="136"/>
                  </a:moveTo>
                  <a:lnTo>
                    <a:pt x="287" y="136"/>
                  </a:lnTo>
                  <a:cubicBezTo>
                    <a:pt x="193" y="0"/>
                    <a:pt x="47" y="157"/>
                    <a:pt x="16" y="167"/>
                  </a:cubicBezTo>
                  <a:cubicBezTo>
                    <a:pt x="26" y="136"/>
                    <a:pt x="-15" y="115"/>
                    <a:pt x="6" y="94"/>
                  </a:cubicBezTo>
                  <a:cubicBezTo>
                    <a:pt x="58" y="84"/>
                    <a:pt x="266" y="-72"/>
                    <a:pt x="308" y="42"/>
                  </a:cubicBezTo>
                  <a:cubicBezTo>
                    <a:pt x="318" y="94"/>
                    <a:pt x="318" y="115"/>
                    <a:pt x="287" y="136"/>
                  </a:cubicBezTo>
                  <a:close/>
                </a:path>
              </a:pathLst>
            </a:custGeom>
            <a:solidFill>
              <a:srgbClr val="05324F"/>
            </a:solidFill>
            <a:ln>
              <a:noFill/>
            </a:ln>
          </p:spPr>
          <p:txBody>
            <a:bodyPr spcFirstLastPara="1" wrap="square" lIns="90000" tIns="15100" rIns="90000" bIns="15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614;p71">
              <a:extLst>
                <a:ext uri="{FF2B5EF4-FFF2-40B4-BE49-F238E27FC236}">
                  <a16:creationId xmlns:a16="http://schemas.microsoft.com/office/drawing/2014/main" id="{FF6D7D0B-F987-C3EF-E774-CD9FC02FDDA9}"/>
                </a:ext>
              </a:extLst>
            </p:cNvPr>
            <p:cNvSpPr/>
            <p:nvPr/>
          </p:nvSpPr>
          <p:spPr>
            <a:xfrm>
              <a:off x="5405630" y="2584097"/>
              <a:ext cx="116662" cy="117079"/>
            </a:xfrm>
            <a:custGeom>
              <a:avLst/>
              <a:gdLst/>
              <a:ahLst/>
              <a:cxnLst/>
              <a:rect l="l" t="t" r="r" b="b"/>
              <a:pathLst>
                <a:path w="281" h="282" extrusionOk="0">
                  <a:moveTo>
                    <a:pt x="0" y="198"/>
                  </a:moveTo>
                  <a:lnTo>
                    <a:pt x="0" y="198"/>
                  </a:lnTo>
                  <a:cubicBezTo>
                    <a:pt x="42" y="94"/>
                    <a:pt x="156" y="21"/>
                    <a:pt x="250" y="0"/>
                  </a:cubicBezTo>
                  <a:cubicBezTo>
                    <a:pt x="261" y="32"/>
                    <a:pt x="271" y="73"/>
                    <a:pt x="281" y="94"/>
                  </a:cubicBezTo>
                  <a:cubicBezTo>
                    <a:pt x="229" y="115"/>
                    <a:pt x="167" y="146"/>
                    <a:pt x="52" y="282"/>
                  </a:cubicBezTo>
                  <a:cubicBezTo>
                    <a:pt x="42" y="250"/>
                    <a:pt x="11" y="219"/>
                    <a:pt x="0" y="1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615;p71">
              <a:extLst>
                <a:ext uri="{FF2B5EF4-FFF2-40B4-BE49-F238E27FC236}">
                  <a16:creationId xmlns:a16="http://schemas.microsoft.com/office/drawing/2014/main" id="{E50F8927-4424-4694-6F76-E992A80C4A7E}"/>
                </a:ext>
              </a:extLst>
            </p:cNvPr>
            <p:cNvSpPr/>
            <p:nvPr/>
          </p:nvSpPr>
          <p:spPr>
            <a:xfrm>
              <a:off x="5436768" y="2545486"/>
              <a:ext cx="111680" cy="146971"/>
            </a:xfrm>
            <a:custGeom>
              <a:avLst/>
              <a:gdLst/>
              <a:ahLst/>
              <a:cxnLst/>
              <a:rect l="l" t="t" r="r" b="b"/>
              <a:pathLst>
                <a:path w="269" h="354" extrusionOk="0">
                  <a:moveTo>
                    <a:pt x="269" y="0"/>
                  </a:moveTo>
                  <a:lnTo>
                    <a:pt x="269" y="0"/>
                  </a:lnTo>
                  <a:cubicBezTo>
                    <a:pt x="238" y="93"/>
                    <a:pt x="238" y="135"/>
                    <a:pt x="269" y="208"/>
                  </a:cubicBezTo>
                  <a:cubicBezTo>
                    <a:pt x="269" y="271"/>
                    <a:pt x="102" y="343"/>
                    <a:pt x="29" y="354"/>
                  </a:cubicBezTo>
                  <a:cubicBezTo>
                    <a:pt x="-12" y="333"/>
                    <a:pt x="-2" y="260"/>
                    <a:pt x="8" y="218"/>
                  </a:cubicBezTo>
                  <a:cubicBezTo>
                    <a:pt x="8" y="198"/>
                    <a:pt x="19" y="187"/>
                    <a:pt x="29" y="156"/>
                  </a:cubicBezTo>
                  <a:cubicBezTo>
                    <a:pt x="40" y="125"/>
                    <a:pt x="102" y="125"/>
                    <a:pt x="102" y="9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rgbClr val="DB966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616;p71">
              <a:extLst>
                <a:ext uri="{FF2B5EF4-FFF2-40B4-BE49-F238E27FC236}">
                  <a16:creationId xmlns:a16="http://schemas.microsoft.com/office/drawing/2014/main" id="{B0A90BAD-C523-4ECF-112A-3D27431BCBEE}"/>
                </a:ext>
              </a:extLst>
            </p:cNvPr>
            <p:cNvSpPr/>
            <p:nvPr/>
          </p:nvSpPr>
          <p:spPr>
            <a:xfrm>
              <a:off x="5427219" y="2601535"/>
              <a:ext cx="146969" cy="99641"/>
            </a:xfrm>
            <a:custGeom>
              <a:avLst/>
              <a:gdLst/>
              <a:ahLst/>
              <a:cxnLst/>
              <a:rect l="l" t="t" r="r" b="b"/>
              <a:pathLst>
                <a:path w="354" h="240" extrusionOk="0">
                  <a:moveTo>
                    <a:pt x="63" y="146"/>
                  </a:moveTo>
                  <a:lnTo>
                    <a:pt x="63" y="146"/>
                  </a:lnTo>
                  <a:cubicBezTo>
                    <a:pt x="219" y="115"/>
                    <a:pt x="313" y="31"/>
                    <a:pt x="313" y="0"/>
                  </a:cubicBezTo>
                  <a:cubicBezTo>
                    <a:pt x="334" y="21"/>
                    <a:pt x="344" y="52"/>
                    <a:pt x="354" y="83"/>
                  </a:cubicBezTo>
                  <a:cubicBezTo>
                    <a:pt x="334" y="125"/>
                    <a:pt x="229" y="219"/>
                    <a:pt x="0" y="240"/>
                  </a:cubicBezTo>
                  <a:cubicBezTo>
                    <a:pt x="31" y="208"/>
                    <a:pt x="52" y="177"/>
                    <a:pt x="63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400" rIns="90000" bIns="41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617;p71">
              <a:extLst>
                <a:ext uri="{FF2B5EF4-FFF2-40B4-BE49-F238E27FC236}">
                  <a16:creationId xmlns:a16="http://schemas.microsoft.com/office/drawing/2014/main" id="{28C86E2D-5884-E81D-556E-7FC605905F4F}"/>
                </a:ext>
              </a:extLst>
            </p:cNvPr>
            <p:cNvSpPr/>
            <p:nvPr/>
          </p:nvSpPr>
          <p:spPr>
            <a:xfrm>
              <a:off x="5336297" y="2618141"/>
              <a:ext cx="413507" cy="436346"/>
            </a:xfrm>
            <a:custGeom>
              <a:avLst/>
              <a:gdLst/>
              <a:ahLst/>
              <a:cxnLst/>
              <a:rect l="l" t="t" r="r" b="b"/>
              <a:pathLst>
                <a:path w="996" h="1051" extrusionOk="0">
                  <a:moveTo>
                    <a:pt x="1" y="273"/>
                  </a:moveTo>
                  <a:lnTo>
                    <a:pt x="1" y="273"/>
                  </a:lnTo>
                  <a:cubicBezTo>
                    <a:pt x="-9" y="502"/>
                    <a:pt x="137" y="950"/>
                    <a:pt x="219" y="960"/>
                  </a:cubicBezTo>
                  <a:cubicBezTo>
                    <a:pt x="355" y="1063"/>
                    <a:pt x="938" y="1105"/>
                    <a:pt x="990" y="939"/>
                  </a:cubicBezTo>
                  <a:cubicBezTo>
                    <a:pt x="1021" y="773"/>
                    <a:pt x="928" y="512"/>
                    <a:pt x="896" y="304"/>
                  </a:cubicBezTo>
                  <a:cubicBezTo>
                    <a:pt x="865" y="127"/>
                    <a:pt x="646" y="85"/>
                    <a:pt x="750" y="85"/>
                  </a:cubicBezTo>
                  <a:cubicBezTo>
                    <a:pt x="750" y="43"/>
                    <a:pt x="646" y="-9"/>
                    <a:pt x="615" y="2"/>
                  </a:cubicBezTo>
                  <a:cubicBezTo>
                    <a:pt x="521" y="54"/>
                    <a:pt x="490" y="106"/>
                    <a:pt x="428" y="158"/>
                  </a:cubicBezTo>
                  <a:cubicBezTo>
                    <a:pt x="261" y="283"/>
                    <a:pt x="33" y="273"/>
                    <a:pt x="209" y="12"/>
                  </a:cubicBezTo>
                  <a:cubicBezTo>
                    <a:pt x="198" y="33"/>
                    <a:pt x="147" y="-9"/>
                    <a:pt x="137" y="2"/>
                  </a:cubicBezTo>
                  <a:cubicBezTo>
                    <a:pt x="54" y="75"/>
                    <a:pt x="12" y="168"/>
                    <a:pt x="1" y="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618;p71">
              <a:extLst>
                <a:ext uri="{FF2B5EF4-FFF2-40B4-BE49-F238E27FC236}">
                  <a16:creationId xmlns:a16="http://schemas.microsoft.com/office/drawing/2014/main" id="{026550E8-75DC-CEB3-CC35-FA0E99D79C2C}"/>
                </a:ext>
              </a:extLst>
            </p:cNvPr>
            <p:cNvSpPr/>
            <p:nvPr/>
          </p:nvSpPr>
          <p:spPr>
            <a:xfrm>
              <a:off x="5375738" y="2739787"/>
              <a:ext cx="172710" cy="108360"/>
            </a:xfrm>
            <a:custGeom>
              <a:avLst/>
              <a:gdLst/>
              <a:ahLst/>
              <a:cxnLst/>
              <a:rect l="l" t="t" r="r" b="b"/>
              <a:pathLst>
                <a:path w="416" h="261" extrusionOk="0">
                  <a:moveTo>
                    <a:pt x="416" y="125"/>
                  </a:moveTo>
                  <a:lnTo>
                    <a:pt x="416" y="125"/>
                  </a:lnTo>
                  <a:cubicBezTo>
                    <a:pt x="291" y="94"/>
                    <a:pt x="145" y="73"/>
                    <a:pt x="21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03" y="198"/>
                    <a:pt x="208" y="240"/>
                    <a:pt x="385" y="261"/>
                  </a:cubicBezTo>
                  <a:lnTo>
                    <a:pt x="416" y="1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619;p71">
              <a:extLst>
                <a:ext uri="{FF2B5EF4-FFF2-40B4-BE49-F238E27FC236}">
                  <a16:creationId xmlns:a16="http://schemas.microsoft.com/office/drawing/2014/main" id="{CA3E08BD-98C3-17A0-514B-4B235024D43C}"/>
                </a:ext>
              </a:extLst>
            </p:cNvPr>
            <p:cNvSpPr/>
            <p:nvPr/>
          </p:nvSpPr>
          <p:spPr>
            <a:xfrm>
              <a:off x="5293534" y="2833200"/>
              <a:ext cx="83864" cy="24910"/>
            </a:xfrm>
            <a:custGeom>
              <a:avLst/>
              <a:gdLst/>
              <a:ahLst/>
              <a:cxnLst/>
              <a:rect l="l" t="t" r="r" b="b"/>
              <a:pathLst>
                <a:path w="202" h="60" extrusionOk="0">
                  <a:moveTo>
                    <a:pt x="125" y="5"/>
                  </a:moveTo>
                  <a:lnTo>
                    <a:pt x="125" y="5"/>
                  </a:lnTo>
                  <a:cubicBezTo>
                    <a:pt x="104" y="-6"/>
                    <a:pt x="94" y="5"/>
                    <a:pt x="73" y="15"/>
                  </a:cubicBezTo>
                  <a:cubicBezTo>
                    <a:pt x="42" y="15"/>
                    <a:pt x="32" y="25"/>
                    <a:pt x="0" y="36"/>
                  </a:cubicBezTo>
                  <a:cubicBezTo>
                    <a:pt x="11" y="57"/>
                    <a:pt x="32" y="67"/>
                    <a:pt x="73" y="46"/>
                  </a:cubicBezTo>
                  <a:cubicBezTo>
                    <a:pt x="146" y="46"/>
                    <a:pt x="136" y="78"/>
                    <a:pt x="177" y="46"/>
                  </a:cubicBezTo>
                  <a:cubicBezTo>
                    <a:pt x="198" y="36"/>
                    <a:pt x="209" y="25"/>
                    <a:pt x="198" y="15"/>
                  </a:cubicBezTo>
                  <a:cubicBezTo>
                    <a:pt x="167" y="5"/>
                    <a:pt x="157" y="5"/>
                    <a:pt x="125" y="5"/>
                  </a:cubicBezTo>
                  <a:close/>
                </a:path>
              </a:pathLst>
            </a:custGeom>
            <a:solidFill>
              <a:srgbClr val="DB966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620;p71">
              <a:extLst>
                <a:ext uri="{FF2B5EF4-FFF2-40B4-BE49-F238E27FC236}">
                  <a16:creationId xmlns:a16="http://schemas.microsoft.com/office/drawing/2014/main" id="{4EEA0A30-709D-32FF-D790-B6E4E8CF3050}"/>
                </a:ext>
              </a:extLst>
            </p:cNvPr>
            <p:cNvSpPr/>
            <p:nvPr/>
          </p:nvSpPr>
          <p:spPr>
            <a:xfrm>
              <a:off x="5302253" y="2898797"/>
              <a:ext cx="51896" cy="24495"/>
            </a:xfrm>
            <a:custGeom>
              <a:avLst/>
              <a:gdLst/>
              <a:ahLst/>
              <a:cxnLst/>
              <a:rect l="l" t="t" r="r" b="b"/>
              <a:pathLst>
                <a:path w="125" h="59" extrusionOk="0">
                  <a:moveTo>
                    <a:pt x="125" y="55"/>
                  </a:moveTo>
                  <a:lnTo>
                    <a:pt x="125" y="55"/>
                  </a:lnTo>
                  <a:cubicBezTo>
                    <a:pt x="104" y="55"/>
                    <a:pt x="73" y="65"/>
                    <a:pt x="42" y="55"/>
                  </a:cubicBezTo>
                  <a:cubicBezTo>
                    <a:pt x="31" y="55"/>
                    <a:pt x="21" y="45"/>
                    <a:pt x="21" y="34"/>
                  </a:cubicBezTo>
                  <a:cubicBezTo>
                    <a:pt x="11" y="34"/>
                    <a:pt x="11" y="24"/>
                    <a:pt x="11" y="13"/>
                  </a:cubicBezTo>
                  <a:cubicBezTo>
                    <a:pt x="11" y="13"/>
                    <a:pt x="0" y="13"/>
                    <a:pt x="0" y="3"/>
                  </a:cubicBezTo>
                  <a:lnTo>
                    <a:pt x="11" y="3"/>
                  </a:lnTo>
                  <a:cubicBezTo>
                    <a:pt x="63" y="-8"/>
                    <a:pt x="104" y="13"/>
                    <a:pt x="125" y="55"/>
                  </a:cubicBezTo>
                  <a:close/>
                </a:path>
              </a:pathLst>
            </a:custGeom>
            <a:solidFill>
              <a:srgbClr val="DB966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621;p71">
              <a:extLst>
                <a:ext uri="{FF2B5EF4-FFF2-40B4-BE49-F238E27FC236}">
                  <a16:creationId xmlns:a16="http://schemas.microsoft.com/office/drawing/2014/main" id="{45603131-1C73-7B42-68EB-1E11D337430A}"/>
                </a:ext>
              </a:extLst>
            </p:cNvPr>
            <p:cNvSpPr/>
            <p:nvPr/>
          </p:nvSpPr>
          <p:spPr>
            <a:xfrm>
              <a:off x="5513989" y="2653431"/>
              <a:ext cx="29892" cy="108360"/>
            </a:xfrm>
            <a:custGeom>
              <a:avLst/>
              <a:gdLst/>
              <a:ahLst/>
              <a:cxnLst/>
              <a:rect l="l" t="t" r="r" b="b"/>
              <a:pathLst>
                <a:path w="72" h="261" extrusionOk="0">
                  <a:moveTo>
                    <a:pt x="31" y="0"/>
                  </a:moveTo>
                  <a:lnTo>
                    <a:pt x="0" y="21"/>
                  </a:lnTo>
                  <a:lnTo>
                    <a:pt x="52" y="261"/>
                  </a:lnTo>
                  <a:lnTo>
                    <a:pt x="72" y="25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622;p71">
              <a:extLst>
                <a:ext uri="{FF2B5EF4-FFF2-40B4-BE49-F238E27FC236}">
                  <a16:creationId xmlns:a16="http://schemas.microsoft.com/office/drawing/2014/main" id="{302B23A1-017C-8D21-11F4-A9770D985DDB}"/>
                </a:ext>
              </a:extLst>
            </p:cNvPr>
            <p:cNvSpPr/>
            <p:nvPr/>
          </p:nvSpPr>
          <p:spPr>
            <a:xfrm>
              <a:off x="5332560" y="2653431"/>
              <a:ext cx="207169" cy="134101"/>
            </a:xfrm>
            <a:custGeom>
              <a:avLst/>
              <a:gdLst/>
              <a:ahLst/>
              <a:cxnLst/>
              <a:rect l="l" t="t" r="r" b="b"/>
              <a:pathLst>
                <a:path w="499" h="323" extrusionOk="0">
                  <a:moveTo>
                    <a:pt x="499" y="31"/>
                  </a:moveTo>
                  <a:lnTo>
                    <a:pt x="499" y="31"/>
                  </a:lnTo>
                  <a:cubicBezTo>
                    <a:pt x="468" y="73"/>
                    <a:pt x="468" y="73"/>
                    <a:pt x="468" y="7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457" y="0"/>
                    <a:pt x="457" y="0"/>
                    <a:pt x="457" y="0"/>
                  </a:cubicBezTo>
                  <a:cubicBezTo>
                    <a:pt x="468" y="0"/>
                    <a:pt x="478" y="0"/>
                    <a:pt x="478" y="0"/>
                  </a:cubicBezTo>
                  <a:cubicBezTo>
                    <a:pt x="499" y="11"/>
                    <a:pt x="499" y="11"/>
                    <a:pt x="499" y="11"/>
                  </a:cubicBezTo>
                  <a:lnTo>
                    <a:pt x="499" y="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623;p71">
              <a:extLst>
                <a:ext uri="{FF2B5EF4-FFF2-40B4-BE49-F238E27FC236}">
                  <a16:creationId xmlns:a16="http://schemas.microsoft.com/office/drawing/2014/main" id="{156161B9-562E-EE42-BC16-1F8A8E288F59}"/>
                </a:ext>
              </a:extLst>
            </p:cNvPr>
            <p:cNvSpPr/>
            <p:nvPr/>
          </p:nvSpPr>
          <p:spPr>
            <a:xfrm>
              <a:off x="5284816" y="2843580"/>
              <a:ext cx="65181" cy="108360"/>
            </a:xfrm>
            <a:custGeom>
              <a:avLst/>
              <a:gdLst/>
              <a:ahLst/>
              <a:cxnLst/>
              <a:rect l="l" t="t" r="r" b="b"/>
              <a:pathLst>
                <a:path w="157" h="261" extrusionOk="0">
                  <a:moveTo>
                    <a:pt x="73" y="0"/>
                  </a:moveTo>
                  <a:lnTo>
                    <a:pt x="73" y="0"/>
                  </a:lnTo>
                  <a:lnTo>
                    <a:pt x="63" y="11"/>
                  </a:lnTo>
                  <a:cubicBezTo>
                    <a:pt x="63" y="21"/>
                    <a:pt x="73" y="21"/>
                    <a:pt x="73" y="32"/>
                  </a:cubicBezTo>
                  <a:cubicBezTo>
                    <a:pt x="157" y="146"/>
                    <a:pt x="157" y="146"/>
                    <a:pt x="157" y="146"/>
                  </a:cubicBezTo>
                  <a:lnTo>
                    <a:pt x="157" y="157"/>
                  </a:lnTo>
                  <a:cubicBezTo>
                    <a:pt x="157" y="157"/>
                    <a:pt x="157" y="167"/>
                    <a:pt x="146" y="167"/>
                  </a:cubicBezTo>
                  <a:cubicBezTo>
                    <a:pt x="115" y="198"/>
                    <a:pt x="115" y="198"/>
                    <a:pt x="115" y="198"/>
                  </a:cubicBezTo>
                  <a:cubicBezTo>
                    <a:pt x="125" y="209"/>
                    <a:pt x="125" y="209"/>
                    <a:pt x="125" y="209"/>
                  </a:cubicBezTo>
                  <a:cubicBezTo>
                    <a:pt x="94" y="261"/>
                    <a:pt x="94" y="261"/>
                    <a:pt x="94" y="261"/>
                  </a:cubicBezTo>
                  <a:cubicBezTo>
                    <a:pt x="63" y="240"/>
                    <a:pt x="63" y="240"/>
                    <a:pt x="63" y="240"/>
                  </a:cubicBezTo>
                  <a:lnTo>
                    <a:pt x="63" y="240"/>
                  </a:lnTo>
                  <a:cubicBezTo>
                    <a:pt x="63" y="240"/>
                    <a:pt x="63" y="219"/>
                    <a:pt x="63" y="209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53"/>
                    <a:pt x="0" y="32"/>
                    <a:pt x="11" y="32"/>
                  </a:cubicBezTo>
                  <a:lnTo>
                    <a:pt x="73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624;p71">
              <a:extLst>
                <a:ext uri="{FF2B5EF4-FFF2-40B4-BE49-F238E27FC236}">
                  <a16:creationId xmlns:a16="http://schemas.microsoft.com/office/drawing/2014/main" id="{B800355D-EC29-6FC7-C8C2-B986B0DF7173}"/>
                </a:ext>
              </a:extLst>
            </p:cNvPr>
            <p:cNvSpPr/>
            <p:nvPr/>
          </p:nvSpPr>
          <p:spPr>
            <a:xfrm>
              <a:off x="5185590" y="2900043"/>
              <a:ext cx="47329" cy="176863"/>
            </a:xfrm>
            <a:custGeom>
              <a:avLst/>
              <a:gdLst/>
              <a:ahLst/>
              <a:cxnLst/>
              <a:rect l="l" t="t" r="r" b="b"/>
              <a:pathLst>
                <a:path w="114" h="426" extrusionOk="0">
                  <a:moveTo>
                    <a:pt x="114" y="0"/>
                  </a:moveTo>
                  <a:lnTo>
                    <a:pt x="0" y="62"/>
                  </a:lnTo>
                  <a:lnTo>
                    <a:pt x="0" y="405"/>
                  </a:lnTo>
                  <a:lnTo>
                    <a:pt x="31" y="426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625;p71">
              <a:extLst>
                <a:ext uri="{FF2B5EF4-FFF2-40B4-BE49-F238E27FC236}">
                  <a16:creationId xmlns:a16="http://schemas.microsoft.com/office/drawing/2014/main" id="{F3B85441-D1DD-2823-66EA-E13496981A7B}"/>
                </a:ext>
              </a:extLst>
            </p:cNvPr>
            <p:cNvSpPr/>
            <p:nvPr/>
          </p:nvSpPr>
          <p:spPr>
            <a:xfrm>
              <a:off x="5198461" y="2908761"/>
              <a:ext cx="51896" cy="168145"/>
            </a:xfrm>
            <a:custGeom>
              <a:avLst/>
              <a:gdLst/>
              <a:ahLst/>
              <a:cxnLst/>
              <a:rect l="l" t="t" r="r" b="b"/>
              <a:pathLst>
                <a:path w="125" h="405" extrusionOk="0">
                  <a:moveTo>
                    <a:pt x="125" y="0"/>
                  </a:moveTo>
                  <a:lnTo>
                    <a:pt x="0" y="62"/>
                  </a:lnTo>
                  <a:lnTo>
                    <a:pt x="0" y="405"/>
                  </a:lnTo>
                  <a:lnTo>
                    <a:pt x="125" y="36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626;p71">
              <a:extLst>
                <a:ext uri="{FF2B5EF4-FFF2-40B4-BE49-F238E27FC236}">
                  <a16:creationId xmlns:a16="http://schemas.microsoft.com/office/drawing/2014/main" id="{9DA650E8-7872-D25D-4199-0A65928E1462}"/>
                </a:ext>
              </a:extLst>
            </p:cNvPr>
            <p:cNvSpPr/>
            <p:nvPr/>
          </p:nvSpPr>
          <p:spPr>
            <a:xfrm>
              <a:off x="5232920" y="2910837"/>
              <a:ext cx="8719" cy="144480"/>
            </a:xfrm>
            <a:custGeom>
              <a:avLst/>
              <a:gdLst/>
              <a:ahLst/>
              <a:cxnLst/>
              <a:rect l="l" t="t" r="r" b="b"/>
              <a:pathLst>
                <a:path w="21" h="348" extrusionOk="0">
                  <a:moveTo>
                    <a:pt x="11" y="5"/>
                  </a:moveTo>
                  <a:lnTo>
                    <a:pt x="11" y="5"/>
                  </a:lnTo>
                  <a:lnTo>
                    <a:pt x="11" y="5"/>
                  </a:lnTo>
                  <a:cubicBezTo>
                    <a:pt x="11" y="5"/>
                    <a:pt x="0" y="5"/>
                    <a:pt x="0" y="16"/>
                  </a:cubicBezTo>
                  <a:cubicBezTo>
                    <a:pt x="0" y="348"/>
                    <a:pt x="0" y="348"/>
                    <a:pt x="0" y="348"/>
                  </a:cubicBezTo>
                  <a:lnTo>
                    <a:pt x="11" y="348"/>
                  </a:lnTo>
                  <a:lnTo>
                    <a:pt x="11" y="348"/>
                  </a:lnTo>
                  <a:cubicBezTo>
                    <a:pt x="11" y="348"/>
                    <a:pt x="21" y="348"/>
                    <a:pt x="21" y="337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11" y="-5"/>
                    <a:pt x="11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627;p71">
              <a:extLst>
                <a:ext uri="{FF2B5EF4-FFF2-40B4-BE49-F238E27FC236}">
                  <a16:creationId xmlns:a16="http://schemas.microsoft.com/office/drawing/2014/main" id="{9C85CC65-7A4D-C1DB-9963-4248549847E4}"/>
                </a:ext>
              </a:extLst>
            </p:cNvPr>
            <p:cNvSpPr/>
            <p:nvPr/>
          </p:nvSpPr>
          <p:spPr>
            <a:xfrm>
              <a:off x="5220049" y="2916235"/>
              <a:ext cx="4567" cy="143235"/>
            </a:xfrm>
            <a:custGeom>
              <a:avLst/>
              <a:gdLst/>
              <a:ahLst/>
              <a:cxnLst/>
              <a:rect l="l" t="t" r="r" b="b"/>
              <a:pathLst>
                <a:path w="11" h="345" extrusionOk="0">
                  <a:moveTo>
                    <a:pt x="11" y="3"/>
                  </a:moveTo>
                  <a:lnTo>
                    <a:pt x="11" y="3"/>
                  </a:lnTo>
                  <a:lnTo>
                    <a:pt x="11" y="3"/>
                  </a:lnTo>
                  <a:cubicBezTo>
                    <a:pt x="11" y="3"/>
                    <a:pt x="0" y="3"/>
                    <a:pt x="0" y="13"/>
                  </a:cubicBezTo>
                  <a:cubicBezTo>
                    <a:pt x="0" y="345"/>
                    <a:pt x="0" y="345"/>
                    <a:pt x="0" y="345"/>
                  </a:cubicBezTo>
                  <a:lnTo>
                    <a:pt x="11" y="345"/>
                  </a:lnTo>
                  <a:lnTo>
                    <a:pt x="11" y="345"/>
                  </a:lnTo>
                  <a:lnTo>
                    <a:pt x="11" y="335"/>
                  </a:lnTo>
                  <a:cubicBezTo>
                    <a:pt x="11" y="3"/>
                    <a:pt x="11" y="-8"/>
                    <a:pt x="11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628;p71">
              <a:extLst>
                <a:ext uri="{FF2B5EF4-FFF2-40B4-BE49-F238E27FC236}">
                  <a16:creationId xmlns:a16="http://schemas.microsoft.com/office/drawing/2014/main" id="{A0377037-24F7-C5C6-5F18-3CC06CE8E155}"/>
                </a:ext>
              </a:extLst>
            </p:cNvPr>
            <p:cNvSpPr/>
            <p:nvPr/>
          </p:nvSpPr>
          <p:spPr>
            <a:xfrm>
              <a:off x="5207179" y="2920386"/>
              <a:ext cx="4152" cy="143650"/>
            </a:xfrm>
            <a:custGeom>
              <a:avLst/>
              <a:gdLst/>
              <a:ahLst/>
              <a:cxnLst/>
              <a:rect l="l" t="t" r="r" b="b"/>
              <a:pathLst>
                <a:path w="10" h="346" extrusionOk="0">
                  <a:moveTo>
                    <a:pt x="10" y="3"/>
                  </a:moveTo>
                  <a:lnTo>
                    <a:pt x="10" y="3"/>
                  </a:lnTo>
                  <a:lnTo>
                    <a:pt x="10" y="3"/>
                  </a:lnTo>
                  <a:cubicBezTo>
                    <a:pt x="0" y="3"/>
                    <a:pt x="0" y="3"/>
                    <a:pt x="0" y="13"/>
                  </a:cubicBezTo>
                  <a:cubicBezTo>
                    <a:pt x="0" y="346"/>
                    <a:pt x="0" y="346"/>
                    <a:pt x="0" y="346"/>
                  </a:cubicBezTo>
                  <a:lnTo>
                    <a:pt x="10" y="346"/>
                  </a:lnTo>
                  <a:lnTo>
                    <a:pt x="10" y="346"/>
                  </a:lnTo>
                  <a:lnTo>
                    <a:pt x="10" y="335"/>
                  </a:lnTo>
                  <a:cubicBezTo>
                    <a:pt x="10" y="3"/>
                    <a:pt x="10" y="-7"/>
                    <a:pt x="1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629;p71">
              <a:extLst>
                <a:ext uri="{FF2B5EF4-FFF2-40B4-BE49-F238E27FC236}">
                  <a16:creationId xmlns:a16="http://schemas.microsoft.com/office/drawing/2014/main" id="{836DC6E6-742A-70C4-7278-ECC0EFA9F792}"/>
                </a:ext>
              </a:extLst>
            </p:cNvPr>
            <p:cNvSpPr/>
            <p:nvPr/>
          </p:nvSpPr>
          <p:spPr>
            <a:xfrm>
              <a:off x="5298101" y="2852298"/>
              <a:ext cx="64766" cy="100472"/>
            </a:xfrm>
            <a:custGeom>
              <a:avLst/>
              <a:gdLst/>
              <a:ahLst/>
              <a:cxnLst/>
              <a:rect l="l" t="t" r="r" b="b"/>
              <a:pathLst>
                <a:path w="156" h="242" extrusionOk="0">
                  <a:moveTo>
                    <a:pt x="73" y="0"/>
                  </a:moveTo>
                  <a:lnTo>
                    <a:pt x="73" y="0"/>
                  </a:lnTo>
                  <a:lnTo>
                    <a:pt x="73" y="11"/>
                  </a:lnTo>
                  <a:cubicBezTo>
                    <a:pt x="62" y="21"/>
                    <a:pt x="73" y="21"/>
                    <a:pt x="73" y="32"/>
                  </a:cubicBezTo>
                  <a:cubicBezTo>
                    <a:pt x="156" y="146"/>
                    <a:pt x="156" y="146"/>
                    <a:pt x="156" y="146"/>
                  </a:cubicBezTo>
                  <a:lnTo>
                    <a:pt x="156" y="157"/>
                  </a:lnTo>
                  <a:lnTo>
                    <a:pt x="156" y="167"/>
                  </a:lnTo>
                  <a:cubicBezTo>
                    <a:pt x="73" y="240"/>
                    <a:pt x="73" y="240"/>
                    <a:pt x="73" y="240"/>
                  </a:cubicBezTo>
                  <a:cubicBezTo>
                    <a:pt x="52" y="250"/>
                    <a:pt x="62" y="219"/>
                    <a:pt x="62" y="209"/>
                  </a:cubicBezTo>
                  <a:cubicBezTo>
                    <a:pt x="10" y="115"/>
                    <a:pt x="10" y="115"/>
                    <a:pt x="1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42"/>
                    <a:pt x="0" y="32"/>
                    <a:pt x="10" y="32"/>
                  </a:cubicBezTo>
                  <a:lnTo>
                    <a:pt x="73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630;p71">
              <a:extLst>
                <a:ext uri="{FF2B5EF4-FFF2-40B4-BE49-F238E27FC236}">
                  <a16:creationId xmlns:a16="http://schemas.microsoft.com/office/drawing/2014/main" id="{3E4900AE-CBDB-A723-5C68-13721CCD94F7}"/>
                </a:ext>
              </a:extLst>
            </p:cNvPr>
            <p:cNvSpPr/>
            <p:nvPr/>
          </p:nvSpPr>
          <p:spPr>
            <a:xfrm>
              <a:off x="5345430" y="2660904"/>
              <a:ext cx="195959" cy="126628"/>
            </a:xfrm>
            <a:custGeom>
              <a:avLst/>
              <a:gdLst/>
              <a:ahLst/>
              <a:cxnLst/>
              <a:rect l="l" t="t" r="r" b="b"/>
              <a:pathLst>
                <a:path w="472" h="305" extrusionOk="0">
                  <a:moveTo>
                    <a:pt x="468" y="24"/>
                  </a:moveTo>
                  <a:lnTo>
                    <a:pt x="468" y="24"/>
                  </a:lnTo>
                  <a:cubicBezTo>
                    <a:pt x="478" y="86"/>
                    <a:pt x="468" y="45"/>
                    <a:pt x="426" y="65"/>
                  </a:cubicBezTo>
                  <a:cubicBezTo>
                    <a:pt x="0" y="305"/>
                    <a:pt x="0" y="305"/>
                    <a:pt x="0" y="305"/>
                  </a:cubicBezTo>
                  <a:lnTo>
                    <a:pt x="0" y="305"/>
                  </a:lnTo>
                  <a:cubicBezTo>
                    <a:pt x="0" y="274"/>
                    <a:pt x="0" y="274"/>
                    <a:pt x="0" y="274"/>
                  </a:cubicBezTo>
                  <a:cubicBezTo>
                    <a:pt x="458" y="3"/>
                    <a:pt x="458" y="3"/>
                    <a:pt x="458" y="3"/>
                  </a:cubicBezTo>
                  <a:cubicBezTo>
                    <a:pt x="468" y="-7"/>
                    <a:pt x="468" y="13"/>
                    <a:pt x="468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631;p71">
              <a:extLst>
                <a:ext uri="{FF2B5EF4-FFF2-40B4-BE49-F238E27FC236}">
                  <a16:creationId xmlns:a16="http://schemas.microsoft.com/office/drawing/2014/main" id="{64D9FE0B-0A40-DC98-1D9B-2FBCE0F5BC1B}"/>
                </a:ext>
              </a:extLst>
            </p:cNvPr>
            <p:cNvSpPr/>
            <p:nvPr/>
          </p:nvSpPr>
          <p:spPr>
            <a:xfrm>
              <a:off x="5172720" y="2755148"/>
              <a:ext cx="172710" cy="192225"/>
            </a:xfrm>
            <a:custGeom>
              <a:avLst/>
              <a:gdLst/>
              <a:ahLst/>
              <a:cxnLst/>
              <a:rect l="l" t="t" r="r" b="b"/>
              <a:pathLst>
                <a:path w="416" h="463" extrusionOk="0">
                  <a:moveTo>
                    <a:pt x="395" y="36"/>
                  </a:moveTo>
                  <a:lnTo>
                    <a:pt x="395" y="36"/>
                  </a:lnTo>
                  <a:cubicBezTo>
                    <a:pt x="395" y="26"/>
                    <a:pt x="395" y="26"/>
                    <a:pt x="395" y="26"/>
                  </a:cubicBezTo>
                  <a:cubicBezTo>
                    <a:pt x="364" y="5"/>
                    <a:pt x="364" y="5"/>
                    <a:pt x="364" y="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23" y="5"/>
                    <a:pt x="323" y="5"/>
                    <a:pt x="323" y="5"/>
                  </a:cubicBezTo>
                  <a:cubicBezTo>
                    <a:pt x="312" y="5"/>
                    <a:pt x="312" y="-5"/>
                    <a:pt x="302" y="5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10" y="172"/>
                    <a:pt x="0" y="193"/>
                    <a:pt x="0" y="224"/>
                  </a:cubicBezTo>
                  <a:lnTo>
                    <a:pt x="0" y="224"/>
                  </a:lnTo>
                  <a:cubicBezTo>
                    <a:pt x="0" y="338"/>
                    <a:pt x="0" y="338"/>
                    <a:pt x="0" y="338"/>
                  </a:cubicBezTo>
                  <a:cubicBezTo>
                    <a:pt x="0" y="349"/>
                    <a:pt x="10" y="359"/>
                    <a:pt x="20" y="359"/>
                  </a:cubicBezTo>
                  <a:cubicBezTo>
                    <a:pt x="20" y="443"/>
                    <a:pt x="20" y="443"/>
                    <a:pt x="20" y="443"/>
                  </a:cubicBezTo>
                  <a:cubicBezTo>
                    <a:pt x="52" y="463"/>
                    <a:pt x="52" y="463"/>
                    <a:pt x="52" y="463"/>
                  </a:cubicBezTo>
                  <a:cubicBezTo>
                    <a:pt x="187" y="411"/>
                    <a:pt x="187" y="411"/>
                    <a:pt x="187" y="411"/>
                  </a:cubicBezTo>
                  <a:cubicBezTo>
                    <a:pt x="208" y="401"/>
                    <a:pt x="208" y="401"/>
                    <a:pt x="208" y="401"/>
                  </a:cubicBezTo>
                  <a:cubicBezTo>
                    <a:pt x="302" y="349"/>
                    <a:pt x="302" y="349"/>
                    <a:pt x="302" y="349"/>
                  </a:cubicBezTo>
                  <a:cubicBezTo>
                    <a:pt x="302" y="286"/>
                    <a:pt x="302" y="286"/>
                    <a:pt x="302" y="286"/>
                  </a:cubicBezTo>
                  <a:cubicBezTo>
                    <a:pt x="302" y="276"/>
                    <a:pt x="302" y="266"/>
                    <a:pt x="312" y="266"/>
                  </a:cubicBezTo>
                  <a:cubicBezTo>
                    <a:pt x="333" y="213"/>
                    <a:pt x="333" y="213"/>
                    <a:pt x="333" y="213"/>
                  </a:cubicBezTo>
                  <a:cubicBezTo>
                    <a:pt x="343" y="172"/>
                    <a:pt x="354" y="151"/>
                    <a:pt x="385" y="151"/>
                  </a:cubicBezTo>
                  <a:cubicBezTo>
                    <a:pt x="416" y="47"/>
                    <a:pt x="416" y="47"/>
                    <a:pt x="416" y="47"/>
                  </a:cubicBezTo>
                  <a:lnTo>
                    <a:pt x="395" y="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632;p71">
              <a:extLst>
                <a:ext uri="{FF2B5EF4-FFF2-40B4-BE49-F238E27FC236}">
                  <a16:creationId xmlns:a16="http://schemas.microsoft.com/office/drawing/2014/main" id="{D5B8A2DF-B682-36F8-9788-456F11F57B3F}"/>
                </a:ext>
              </a:extLst>
            </p:cNvPr>
            <p:cNvSpPr/>
            <p:nvPr/>
          </p:nvSpPr>
          <p:spPr>
            <a:xfrm>
              <a:off x="5120824" y="2762621"/>
              <a:ext cx="224606" cy="184752"/>
            </a:xfrm>
            <a:custGeom>
              <a:avLst/>
              <a:gdLst/>
              <a:ahLst/>
              <a:cxnLst/>
              <a:rect l="l" t="t" r="r" b="b"/>
              <a:pathLst>
                <a:path w="541" h="445" extrusionOk="0">
                  <a:moveTo>
                    <a:pt x="520" y="39"/>
                  </a:moveTo>
                  <a:lnTo>
                    <a:pt x="520" y="39"/>
                  </a:lnTo>
                  <a:cubicBezTo>
                    <a:pt x="520" y="8"/>
                    <a:pt x="520" y="8"/>
                    <a:pt x="520" y="8"/>
                  </a:cubicBezTo>
                  <a:cubicBezTo>
                    <a:pt x="489" y="18"/>
                    <a:pt x="489" y="18"/>
                    <a:pt x="489" y="18"/>
                  </a:cubicBezTo>
                  <a:cubicBezTo>
                    <a:pt x="479" y="8"/>
                    <a:pt x="479" y="8"/>
                    <a:pt x="479" y="8"/>
                  </a:cubicBezTo>
                  <a:cubicBezTo>
                    <a:pt x="479" y="-2"/>
                    <a:pt x="468" y="-2"/>
                    <a:pt x="458" y="8"/>
                  </a:cubicBezTo>
                  <a:cubicBezTo>
                    <a:pt x="364" y="60"/>
                    <a:pt x="364" y="60"/>
                    <a:pt x="364" y="60"/>
                  </a:cubicBezTo>
                  <a:cubicBezTo>
                    <a:pt x="187" y="164"/>
                    <a:pt x="187" y="164"/>
                    <a:pt x="187" y="164"/>
                  </a:cubicBezTo>
                  <a:cubicBezTo>
                    <a:pt x="166" y="175"/>
                    <a:pt x="156" y="206"/>
                    <a:pt x="156" y="227"/>
                  </a:cubicBezTo>
                  <a:cubicBezTo>
                    <a:pt x="156" y="248"/>
                    <a:pt x="156" y="248"/>
                    <a:pt x="156" y="248"/>
                  </a:cubicBezTo>
                  <a:cubicBezTo>
                    <a:pt x="145" y="237"/>
                    <a:pt x="135" y="227"/>
                    <a:pt x="125" y="227"/>
                  </a:cubicBezTo>
                  <a:cubicBezTo>
                    <a:pt x="114" y="216"/>
                    <a:pt x="104" y="216"/>
                    <a:pt x="104" y="227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62" y="352"/>
                    <a:pt x="62" y="352"/>
                    <a:pt x="62" y="352"/>
                  </a:cubicBezTo>
                  <a:cubicBezTo>
                    <a:pt x="156" y="310"/>
                    <a:pt x="156" y="310"/>
                    <a:pt x="156" y="310"/>
                  </a:cubicBezTo>
                  <a:lnTo>
                    <a:pt x="156" y="310"/>
                  </a:lnTo>
                  <a:cubicBezTo>
                    <a:pt x="156" y="300"/>
                    <a:pt x="156" y="300"/>
                    <a:pt x="156" y="300"/>
                  </a:cubicBezTo>
                  <a:cubicBezTo>
                    <a:pt x="156" y="341"/>
                    <a:pt x="156" y="341"/>
                    <a:pt x="156" y="341"/>
                  </a:cubicBezTo>
                  <a:cubicBezTo>
                    <a:pt x="156" y="352"/>
                    <a:pt x="166" y="362"/>
                    <a:pt x="177" y="352"/>
                  </a:cubicBezTo>
                  <a:cubicBezTo>
                    <a:pt x="177" y="445"/>
                    <a:pt x="177" y="445"/>
                    <a:pt x="177" y="445"/>
                  </a:cubicBezTo>
                  <a:cubicBezTo>
                    <a:pt x="312" y="404"/>
                    <a:pt x="312" y="404"/>
                    <a:pt x="312" y="404"/>
                  </a:cubicBezTo>
                  <a:cubicBezTo>
                    <a:pt x="364" y="373"/>
                    <a:pt x="364" y="373"/>
                    <a:pt x="364" y="373"/>
                  </a:cubicBezTo>
                  <a:cubicBezTo>
                    <a:pt x="427" y="331"/>
                    <a:pt x="427" y="331"/>
                    <a:pt x="427" y="331"/>
                  </a:cubicBezTo>
                  <a:cubicBezTo>
                    <a:pt x="427" y="268"/>
                    <a:pt x="427" y="268"/>
                    <a:pt x="427" y="268"/>
                  </a:cubicBezTo>
                  <a:cubicBezTo>
                    <a:pt x="427" y="258"/>
                    <a:pt x="427" y="248"/>
                    <a:pt x="437" y="248"/>
                  </a:cubicBezTo>
                  <a:cubicBezTo>
                    <a:pt x="500" y="216"/>
                    <a:pt x="500" y="216"/>
                    <a:pt x="500" y="216"/>
                  </a:cubicBezTo>
                  <a:cubicBezTo>
                    <a:pt x="500" y="175"/>
                    <a:pt x="520" y="154"/>
                    <a:pt x="541" y="143"/>
                  </a:cubicBezTo>
                  <a:cubicBezTo>
                    <a:pt x="541" y="29"/>
                    <a:pt x="541" y="29"/>
                    <a:pt x="541" y="29"/>
                  </a:cubicBezTo>
                  <a:lnTo>
                    <a:pt x="520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633;p71">
              <a:extLst>
                <a:ext uri="{FF2B5EF4-FFF2-40B4-BE49-F238E27FC236}">
                  <a16:creationId xmlns:a16="http://schemas.microsoft.com/office/drawing/2014/main" id="{37DE7EB9-7349-5EF6-9CCF-470EC9AE0286}"/>
                </a:ext>
              </a:extLst>
            </p:cNvPr>
            <p:cNvSpPr/>
            <p:nvPr/>
          </p:nvSpPr>
          <p:spPr>
            <a:xfrm>
              <a:off x="5250357" y="2873887"/>
              <a:ext cx="43177" cy="45254"/>
            </a:xfrm>
            <a:custGeom>
              <a:avLst/>
              <a:gdLst/>
              <a:ahLst/>
              <a:cxnLst/>
              <a:rect l="l" t="t" r="r" b="b"/>
              <a:pathLst>
                <a:path w="104" h="109" extrusionOk="0">
                  <a:moveTo>
                    <a:pt x="104" y="42"/>
                  </a:moveTo>
                  <a:lnTo>
                    <a:pt x="104" y="42"/>
                  </a:lnTo>
                  <a:cubicBezTo>
                    <a:pt x="104" y="52"/>
                    <a:pt x="94" y="63"/>
                    <a:pt x="83" y="73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11" y="115"/>
                    <a:pt x="0" y="105"/>
                    <a:pt x="0" y="9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63"/>
                    <a:pt x="11" y="42"/>
                    <a:pt x="21" y="42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94" y="0"/>
                    <a:pt x="104" y="0"/>
                    <a:pt x="104" y="21"/>
                  </a:cubicBezTo>
                  <a:lnTo>
                    <a:pt x="104" y="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634;p71">
              <a:extLst>
                <a:ext uri="{FF2B5EF4-FFF2-40B4-BE49-F238E27FC236}">
                  <a16:creationId xmlns:a16="http://schemas.microsoft.com/office/drawing/2014/main" id="{D26570D8-42F9-D5F2-4EDD-BA0D7C2CE704}"/>
                </a:ext>
              </a:extLst>
            </p:cNvPr>
            <p:cNvSpPr/>
            <p:nvPr/>
          </p:nvSpPr>
          <p:spPr>
            <a:xfrm>
              <a:off x="5120824" y="2875548"/>
              <a:ext cx="29892" cy="34459"/>
            </a:xfrm>
            <a:custGeom>
              <a:avLst/>
              <a:gdLst/>
              <a:ahLst/>
              <a:cxnLst/>
              <a:rect l="l" t="t" r="r" b="b"/>
              <a:pathLst>
                <a:path w="72" h="83" extrusionOk="0">
                  <a:moveTo>
                    <a:pt x="41" y="7"/>
                  </a:moveTo>
                  <a:lnTo>
                    <a:pt x="41" y="7"/>
                  </a:lnTo>
                  <a:cubicBezTo>
                    <a:pt x="52" y="17"/>
                    <a:pt x="72" y="38"/>
                    <a:pt x="72" y="59"/>
                  </a:cubicBezTo>
                  <a:cubicBezTo>
                    <a:pt x="72" y="80"/>
                    <a:pt x="52" y="90"/>
                    <a:pt x="41" y="80"/>
                  </a:cubicBezTo>
                  <a:cubicBezTo>
                    <a:pt x="20" y="69"/>
                    <a:pt x="0" y="48"/>
                    <a:pt x="0" y="28"/>
                  </a:cubicBezTo>
                  <a:cubicBezTo>
                    <a:pt x="0" y="-4"/>
                    <a:pt x="20" y="-4"/>
                    <a:pt x="41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635;p71">
              <a:extLst>
                <a:ext uri="{FF2B5EF4-FFF2-40B4-BE49-F238E27FC236}">
                  <a16:creationId xmlns:a16="http://schemas.microsoft.com/office/drawing/2014/main" id="{DCC18B0A-D3F5-5212-3D67-107D90DA83CE}"/>
                </a:ext>
              </a:extLst>
            </p:cNvPr>
            <p:cNvSpPr/>
            <p:nvPr/>
          </p:nvSpPr>
          <p:spPr>
            <a:xfrm>
              <a:off x="5112105" y="2885097"/>
              <a:ext cx="21589" cy="30723"/>
            </a:xfrm>
            <a:custGeom>
              <a:avLst/>
              <a:gdLst/>
              <a:ahLst/>
              <a:cxnLst/>
              <a:rect l="l" t="t" r="r" b="b"/>
              <a:pathLst>
                <a:path w="52" h="74" extrusionOk="0">
                  <a:moveTo>
                    <a:pt x="21" y="5"/>
                  </a:moveTo>
                  <a:lnTo>
                    <a:pt x="21" y="5"/>
                  </a:lnTo>
                  <a:cubicBezTo>
                    <a:pt x="41" y="15"/>
                    <a:pt x="52" y="36"/>
                    <a:pt x="52" y="57"/>
                  </a:cubicBezTo>
                  <a:cubicBezTo>
                    <a:pt x="52" y="78"/>
                    <a:pt x="41" y="78"/>
                    <a:pt x="21" y="67"/>
                  </a:cubicBezTo>
                  <a:cubicBezTo>
                    <a:pt x="10" y="67"/>
                    <a:pt x="0" y="36"/>
                    <a:pt x="0" y="25"/>
                  </a:cubicBezTo>
                  <a:cubicBezTo>
                    <a:pt x="0" y="5"/>
                    <a:pt x="10" y="-6"/>
                    <a:pt x="21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636;p71">
              <a:extLst>
                <a:ext uri="{FF2B5EF4-FFF2-40B4-BE49-F238E27FC236}">
                  <a16:creationId xmlns:a16="http://schemas.microsoft.com/office/drawing/2014/main" id="{4B8028AA-6B06-E891-B3C2-94A067ECE98D}"/>
                </a:ext>
              </a:extLst>
            </p:cNvPr>
            <p:cNvSpPr/>
            <p:nvPr/>
          </p:nvSpPr>
          <p:spPr>
            <a:xfrm>
              <a:off x="5081798" y="2839428"/>
              <a:ext cx="43177" cy="103793"/>
            </a:xfrm>
            <a:custGeom>
              <a:avLst/>
              <a:gdLst/>
              <a:ahLst/>
              <a:cxnLst/>
              <a:rect l="l" t="t" r="r" b="b"/>
              <a:pathLst>
                <a:path w="104" h="250" extrusionOk="0">
                  <a:moveTo>
                    <a:pt x="31" y="135"/>
                  </a:moveTo>
                  <a:lnTo>
                    <a:pt x="31" y="135"/>
                  </a:lnTo>
                  <a:cubicBezTo>
                    <a:pt x="21" y="135"/>
                    <a:pt x="21" y="146"/>
                    <a:pt x="21" y="156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94" y="208"/>
                    <a:pt x="94" y="208"/>
                    <a:pt x="94" y="208"/>
                  </a:cubicBezTo>
                  <a:cubicBezTo>
                    <a:pt x="73" y="198"/>
                    <a:pt x="73" y="198"/>
                    <a:pt x="73" y="198"/>
                  </a:cubicBezTo>
                  <a:cubicBezTo>
                    <a:pt x="73" y="115"/>
                    <a:pt x="73" y="115"/>
                    <a:pt x="73" y="115"/>
                  </a:cubicBezTo>
                  <a:lnTo>
                    <a:pt x="62" y="115"/>
                  </a:lnTo>
                  <a:cubicBezTo>
                    <a:pt x="52" y="115"/>
                    <a:pt x="52" y="115"/>
                    <a:pt x="52" y="115"/>
                  </a:cubicBezTo>
                  <a:lnTo>
                    <a:pt x="31" y="1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637;p71">
              <a:extLst>
                <a:ext uri="{FF2B5EF4-FFF2-40B4-BE49-F238E27FC236}">
                  <a16:creationId xmlns:a16="http://schemas.microsoft.com/office/drawing/2014/main" id="{764FCDE5-872A-A287-1B05-3111E5EAC32A}"/>
                </a:ext>
              </a:extLst>
            </p:cNvPr>
            <p:cNvSpPr/>
            <p:nvPr/>
          </p:nvSpPr>
          <p:spPr>
            <a:xfrm>
              <a:off x="5094668" y="2895476"/>
              <a:ext cx="26156" cy="26156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42" y="0"/>
                  </a:moveTo>
                  <a:lnTo>
                    <a:pt x="42" y="0"/>
                  </a:lnTo>
                  <a:cubicBezTo>
                    <a:pt x="0" y="32"/>
                    <a:pt x="0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3" y="32"/>
                    <a:pt x="63" y="32"/>
                    <a:pt x="63" y="21"/>
                  </a:cubicBezTo>
                  <a:lnTo>
                    <a:pt x="52" y="11"/>
                  </a:lnTo>
                  <a:cubicBezTo>
                    <a:pt x="42" y="0"/>
                    <a:pt x="42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638;p71">
              <a:extLst>
                <a:ext uri="{FF2B5EF4-FFF2-40B4-BE49-F238E27FC236}">
                  <a16:creationId xmlns:a16="http://schemas.microsoft.com/office/drawing/2014/main" id="{A87C559B-00AC-FE59-443B-4951D42434B3}"/>
                </a:ext>
              </a:extLst>
            </p:cNvPr>
            <p:cNvSpPr/>
            <p:nvPr/>
          </p:nvSpPr>
          <p:spPr>
            <a:xfrm>
              <a:off x="5090517" y="2843580"/>
              <a:ext cx="56048" cy="99641"/>
            </a:xfrm>
            <a:custGeom>
              <a:avLst/>
              <a:gdLst/>
              <a:ahLst/>
              <a:cxnLst/>
              <a:rect l="l" t="t" r="r" b="b"/>
              <a:pathLst>
                <a:path w="135" h="240" extrusionOk="0">
                  <a:moveTo>
                    <a:pt x="135" y="136"/>
                  </a:moveTo>
                  <a:lnTo>
                    <a:pt x="135" y="136"/>
                  </a:lnTo>
                  <a:cubicBezTo>
                    <a:pt x="135" y="115"/>
                    <a:pt x="125" y="94"/>
                    <a:pt x="104" y="84"/>
                  </a:cubicBezTo>
                  <a:lnTo>
                    <a:pt x="93" y="84"/>
                  </a:lnTo>
                  <a:cubicBezTo>
                    <a:pt x="93" y="63"/>
                    <a:pt x="93" y="63"/>
                    <a:pt x="93" y="6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10" y="230"/>
                    <a:pt x="10" y="230"/>
                    <a:pt x="10" y="230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10" y="136"/>
                    <a:pt x="21" y="136"/>
                    <a:pt x="21" y="12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73" y="136"/>
                    <a:pt x="73" y="136"/>
                    <a:pt x="73" y="136"/>
                  </a:cubicBezTo>
                  <a:cubicBezTo>
                    <a:pt x="73" y="198"/>
                    <a:pt x="73" y="198"/>
                    <a:pt x="73" y="198"/>
                  </a:cubicBezTo>
                  <a:cubicBezTo>
                    <a:pt x="93" y="188"/>
                    <a:pt x="93" y="188"/>
                    <a:pt x="93" y="188"/>
                  </a:cubicBezTo>
                  <a:cubicBezTo>
                    <a:pt x="93" y="178"/>
                    <a:pt x="93" y="178"/>
                    <a:pt x="93" y="178"/>
                  </a:cubicBezTo>
                  <a:lnTo>
                    <a:pt x="93" y="178"/>
                  </a:lnTo>
                  <a:cubicBezTo>
                    <a:pt x="125" y="157"/>
                    <a:pt x="125" y="157"/>
                    <a:pt x="125" y="157"/>
                  </a:cubicBezTo>
                  <a:lnTo>
                    <a:pt x="125" y="157"/>
                  </a:lnTo>
                  <a:cubicBezTo>
                    <a:pt x="135" y="157"/>
                    <a:pt x="135" y="146"/>
                    <a:pt x="135" y="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1400" rIns="90000" bIns="41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639;p71">
              <a:extLst>
                <a:ext uri="{FF2B5EF4-FFF2-40B4-BE49-F238E27FC236}">
                  <a16:creationId xmlns:a16="http://schemas.microsoft.com/office/drawing/2014/main" id="{E59F90FC-EFD4-0EF9-2BE6-95E4746AF7BE}"/>
                </a:ext>
              </a:extLst>
            </p:cNvPr>
            <p:cNvSpPr/>
            <p:nvPr/>
          </p:nvSpPr>
          <p:spPr>
            <a:xfrm>
              <a:off x="4990876" y="2912913"/>
              <a:ext cx="99640" cy="69334"/>
            </a:xfrm>
            <a:custGeom>
              <a:avLst/>
              <a:gdLst/>
              <a:ahLst/>
              <a:cxnLst/>
              <a:rect l="l" t="t" r="r" b="b"/>
              <a:pathLst>
                <a:path w="240" h="167" extrusionOk="0">
                  <a:moveTo>
                    <a:pt x="219" y="0"/>
                  </a:moveTo>
                  <a:lnTo>
                    <a:pt x="219" y="0"/>
                  </a:lnTo>
                  <a:cubicBezTo>
                    <a:pt x="0" y="136"/>
                    <a:pt x="0" y="136"/>
                    <a:pt x="0" y="13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229" y="31"/>
                    <a:pt x="229" y="31"/>
                    <a:pt x="229" y="31"/>
                  </a:cubicBezTo>
                  <a:cubicBezTo>
                    <a:pt x="240" y="31"/>
                    <a:pt x="240" y="31"/>
                    <a:pt x="240" y="21"/>
                  </a:cubicBezTo>
                  <a:lnTo>
                    <a:pt x="229" y="11"/>
                  </a:lnTo>
                  <a:cubicBezTo>
                    <a:pt x="219" y="0"/>
                    <a:pt x="219" y="0"/>
                    <a:pt x="21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0000" tIns="15100" rIns="90000" bIns="15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2640;p71">
              <a:extLst>
                <a:ext uri="{FF2B5EF4-FFF2-40B4-BE49-F238E27FC236}">
                  <a16:creationId xmlns:a16="http://schemas.microsoft.com/office/drawing/2014/main" id="{5610621B-C3C4-38B6-054D-36E424EA4C94}"/>
                </a:ext>
              </a:extLst>
            </p:cNvPr>
            <p:cNvSpPr/>
            <p:nvPr/>
          </p:nvSpPr>
          <p:spPr>
            <a:xfrm>
              <a:off x="4943547" y="2964810"/>
              <a:ext cx="56048" cy="43178"/>
            </a:xfrm>
            <a:custGeom>
              <a:avLst/>
              <a:gdLst/>
              <a:ahLst/>
              <a:cxnLst/>
              <a:rect l="l" t="t" r="r" b="b"/>
              <a:pathLst>
                <a:path w="135" h="104" extrusionOk="0">
                  <a:moveTo>
                    <a:pt x="93" y="0"/>
                  </a:moveTo>
                  <a:lnTo>
                    <a:pt x="93" y="0"/>
                  </a:lnTo>
                  <a:cubicBezTo>
                    <a:pt x="0" y="63"/>
                    <a:pt x="0" y="63"/>
                    <a:pt x="0" y="6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24" y="52"/>
                    <a:pt x="124" y="52"/>
                    <a:pt x="124" y="52"/>
                  </a:cubicBezTo>
                  <a:lnTo>
                    <a:pt x="124" y="52"/>
                  </a:lnTo>
                  <a:lnTo>
                    <a:pt x="135" y="42"/>
                  </a:lnTo>
                  <a:cubicBezTo>
                    <a:pt x="135" y="21"/>
                    <a:pt x="124" y="11"/>
                    <a:pt x="114" y="0"/>
                  </a:cubicBezTo>
                  <a:cubicBezTo>
                    <a:pt x="104" y="0"/>
                    <a:pt x="93" y="0"/>
                    <a:pt x="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2641;p71">
              <a:extLst>
                <a:ext uri="{FF2B5EF4-FFF2-40B4-BE49-F238E27FC236}">
                  <a16:creationId xmlns:a16="http://schemas.microsoft.com/office/drawing/2014/main" id="{555EED5A-FE3F-F459-AEFB-5FC638930EEB}"/>
                </a:ext>
              </a:extLst>
            </p:cNvPr>
            <p:cNvSpPr/>
            <p:nvPr/>
          </p:nvSpPr>
          <p:spPr>
            <a:xfrm>
              <a:off x="5526859" y="2657998"/>
              <a:ext cx="25740" cy="116663"/>
            </a:xfrm>
            <a:custGeom>
              <a:avLst/>
              <a:gdLst/>
              <a:ahLst/>
              <a:cxnLst/>
              <a:rect l="l" t="t" r="r" b="b"/>
              <a:pathLst>
                <a:path w="62" h="281" extrusionOk="0">
                  <a:moveTo>
                    <a:pt x="31" y="0"/>
                  </a:moveTo>
                  <a:lnTo>
                    <a:pt x="0" y="20"/>
                  </a:lnTo>
                  <a:lnTo>
                    <a:pt x="41" y="281"/>
                  </a:lnTo>
                  <a:lnTo>
                    <a:pt x="62" y="28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2642;p71">
              <a:extLst>
                <a:ext uri="{FF2B5EF4-FFF2-40B4-BE49-F238E27FC236}">
                  <a16:creationId xmlns:a16="http://schemas.microsoft.com/office/drawing/2014/main" id="{86FF4B13-E0C3-B58E-8811-FBA98F443071}"/>
                </a:ext>
              </a:extLst>
            </p:cNvPr>
            <p:cNvSpPr/>
            <p:nvPr/>
          </p:nvSpPr>
          <p:spPr>
            <a:xfrm>
              <a:off x="5271946" y="2878454"/>
              <a:ext cx="10379" cy="25741"/>
            </a:xfrm>
            <a:custGeom>
              <a:avLst/>
              <a:gdLst/>
              <a:ahLst/>
              <a:cxnLst/>
              <a:rect l="l" t="t" r="r" b="b"/>
              <a:pathLst>
                <a:path w="25" h="62" extrusionOk="0">
                  <a:moveTo>
                    <a:pt x="0" y="10"/>
                  </a:moveTo>
                  <a:lnTo>
                    <a:pt x="0" y="10"/>
                  </a:lnTo>
                  <a:cubicBezTo>
                    <a:pt x="11" y="10"/>
                    <a:pt x="21" y="31"/>
                    <a:pt x="11" y="52"/>
                  </a:cubicBezTo>
                  <a:lnTo>
                    <a:pt x="11" y="62"/>
                  </a:lnTo>
                  <a:cubicBezTo>
                    <a:pt x="11" y="52"/>
                    <a:pt x="21" y="41"/>
                    <a:pt x="21" y="21"/>
                  </a:cubicBezTo>
                  <a:cubicBezTo>
                    <a:pt x="31" y="10"/>
                    <a:pt x="21" y="0"/>
                    <a:pt x="21" y="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2643;p71">
              <a:extLst>
                <a:ext uri="{FF2B5EF4-FFF2-40B4-BE49-F238E27FC236}">
                  <a16:creationId xmlns:a16="http://schemas.microsoft.com/office/drawing/2014/main" id="{82A476B7-3903-41DC-892E-BA2048C32AD2}"/>
                </a:ext>
              </a:extLst>
            </p:cNvPr>
            <p:cNvSpPr/>
            <p:nvPr/>
          </p:nvSpPr>
          <p:spPr>
            <a:xfrm>
              <a:off x="5386117" y="2650525"/>
              <a:ext cx="332964" cy="362030"/>
            </a:xfrm>
            <a:custGeom>
              <a:avLst/>
              <a:gdLst/>
              <a:ahLst/>
              <a:cxnLst/>
              <a:rect l="l" t="t" r="r" b="b"/>
              <a:pathLst>
                <a:path w="802" h="872" extrusionOk="0">
                  <a:moveTo>
                    <a:pt x="797" y="309"/>
                  </a:moveTo>
                  <a:lnTo>
                    <a:pt x="797" y="309"/>
                  </a:lnTo>
                  <a:cubicBezTo>
                    <a:pt x="787" y="195"/>
                    <a:pt x="755" y="-45"/>
                    <a:pt x="568" y="7"/>
                  </a:cubicBezTo>
                  <a:cubicBezTo>
                    <a:pt x="412" y="38"/>
                    <a:pt x="401" y="236"/>
                    <a:pt x="433" y="309"/>
                  </a:cubicBezTo>
                  <a:cubicBezTo>
                    <a:pt x="443" y="351"/>
                    <a:pt x="505" y="476"/>
                    <a:pt x="485" y="590"/>
                  </a:cubicBezTo>
                  <a:cubicBezTo>
                    <a:pt x="339" y="559"/>
                    <a:pt x="172" y="476"/>
                    <a:pt x="99" y="476"/>
                  </a:cubicBezTo>
                  <a:cubicBezTo>
                    <a:pt x="17" y="465"/>
                    <a:pt x="-14" y="611"/>
                    <a:pt x="6" y="653"/>
                  </a:cubicBezTo>
                  <a:cubicBezTo>
                    <a:pt x="78" y="695"/>
                    <a:pt x="360" y="861"/>
                    <a:pt x="526" y="872"/>
                  </a:cubicBezTo>
                  <a:cubicBezTo>
                    <a:pt x="620" y="872"/>
                    <a:pt x="662" y="872"/>
                    <a:pt x="693" y="872"/>
                  </a:cubicBezTo>
                  <a:cubicBezTo>
                    <a:pt x="714" y="872"/>
                    <a:pt x="724" y="861"/>
                    <a:pt x="735" y="830"/>
                  </a:cubicBezTo>
                  <a:cubicBezTo>
                    <a:pt x="808" y="611"/>
                    <a:pt x="808" y="361"/>
                    <a:pt x="797" y="3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2644;p71">
              <a:extLst>
                <a:ext uri="{FF2B5EF4-FFF2-40B4-BE49-F238E27FC236}">
                  <a16:creationId xmlns:a16="http://schemas.microsoft.com/office/drawing/2014/main" id="{BB2F3F37-386F-6571-8D94-C72FA891A1D3}"/>
                </a:ext>
              </a:extLst>
            </p:cNvPr>
            <p:cNvSpPr/>
            <p:nvPr/>
          </p:nvSpPr>
          <p:spPr>
            <a:xfrm>
              <a:off x="5384456" y="2848146"/>
              <a:ext cx="41517" cy="60615"/>
            </a:xfrm>
            <a:custGeom>
              <a:avLst/>
              <a:gdLst/>
              <a:ahLst/>
              <a:cxnLst/>
              <a:rect l="l" t="t" r="r" b="b"/>
              <a:pathLst>
                <a:path w="100" h="146" extrusionOk="0">
                  <a:moveTo>
                    <a:pt x="51" y="146"/>
                  </a:moveTo>
                  <a:lnTo>
                    <a:pt x="51" y="146"/>
                  </a:lnTo>
                  <a:cubicBezTo>
                    <a:pt x="31" y="146"/>
                    <a:pt x="21" y="146"/>
                    <a:pt x="0" y="135"/>
                  </a:cubicBezTo>
                  <a:cubicBezTo>
                    <a:pt x="21" y="94"/>
                    <a:pt x="31" y="52"/>
                    <a:pt x="31" y="0"/>
                  </a:cubicBezTo>
                  <a:cubicBezTo>
                    <a:pt x="42" y="0"/>
                    <a:pt x="62" y="0"/>
                    <a:pt x="82" y="10"/>
                  </a:cubicBezTo>
                  <a:cubicBezTo>
                    <a:pt x="114" y="52"/>
                    <a:pt x="103" y="94"/>
                    <a:pt x="51" y="146"/>
                  </a:cubicBezTo>
                  <a:close/>
                </a:path>
              </a:pathLst>
            </a:custGeom>
            <a:solidFill>
              <a:srgbClr val="093C5C"/>
            </a:solidFill>
            <a:ln>
              <a:noFill/>
            </a:ln>
          </p:spPr>
          <p:txBody>
            <a:bodyPr spcFirstLastPara="1" wrap="square" lIns="90000" tIns="7550" rIns="90000" bIns="7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2645;p71">
              <a:extLst>
                <a:ext uri="{FF2B5EF4-FFF2-40B4-BE49-F238E27FC236}">
                  <a16:creationId xmlns:a16="http://schemas.microsoft.com/office/drawing/2014/main" id="{FBBB8785-1A94-58BF-7F22-B89F0BBF5E25}"/>
                </a:ext>
              </a:extLst>
            </p:cNvPr>
            <p:cNvSpPr/>
            <p:nvPr/>
          </p:nvSpPr>
          <p:spPr>
            <a:xfrm>
              <a:off x="5266963" y="2837767"/>
              <a:ext cx="138666" cy="82204"/>
            </a:xfrm>
            <a:custGeom>
              <a:avLst/>
              <a:gdLst/>
              <a:ahLst/>
              <a:cxnLst/>
              <a:rect l="l" t="t" r="r" b="b"/>
              <a:pathLst>
                <a:path w="334" h="198" extrusionOk="0">
                  <a:moveTo>
                    <a:pt x="293" y="35"/>
                  </a:moveTo>
                  <a:lnTo>
                    <a:pt x="293" y="35"/>
                  </a:lnTo>
                  <a:cubicBezTo>
                    <a:pt x="273" y="4"/>
                    <a:pt x="241" y="-6"/>
                    <a:pt x="221" y="4"/>
                  </a:cubicBezTo>
                  <a:cubicBezTo>
                    <a:pt x="116" y="14"/>
                    <a:pt x="148" y="67"/>
                    <a:pt x="85" y="98"/>
                  </a:cubicBezTo>
                  <a:lnTo>
                    <a:pt x="85" y="98"/>
                  </a:lnTo>
                  <a:lnTo>
                    <a:pt x="85" y="98"/>
                  </a:lnTo>
                  <a:lnTo>
                    <a:pt x="85" y="98"/>
                  </a:lnTo>
                  <a:cubicBezTo>
                    <a:pt x="12" y="139"/>
                    <a:pt x="12" y="139"/>
                    <a:pt x="12" y="139"/>
                  </a:cubicBezTo>
                  <a:cubicBezTo>
                    <a:pt x="-9" y="150"/>
                    <a:pt x="2" y="181"/>
                    <a:pt x="23" y="171"/>
                  </a:cubicBezTo>
                  <a:cubicBezTo>
                    <a:pt x="96" y="139"/>
                    <a:pt x="96" y="139"/>
                    <a:pt x="96" y="139"/>
                  </a:cubicBezTo>
                  <a:cubicBezTo>
                    <a:pt x="106" y="160"/>
                    <a:pt x="116" y="160"/>
                    <a:pt x="137" y="160"/>
                  </a:cubicBezTo>
                  <a:cubicBezTo>
                    <a:pt x="137" y="171"/>
                    <a:pt x="158" y="192"/>
                    <a:pt x="189" y="181"/>
                  </a:cubicBezTo>
                  <a:cubicBezTo>
                    <a:pt x="200" y="202"/>
                    <a:pt x="210" y="202"/>
                    <a:pt x="221" y="192"/>
                  </a:cubicBezTo>
                  <a:cubicBezTo>
                    <a:pt x="273" y="171"/>
                    <a:pt x="283" y="150"/>
                    <a:pt x="304" y="129"/>
                  </a:cubicBezTo>
                  <a:cubicBezTo>
                    <a:pt x="355" y="67"/>
                    <a:pt x="334" y="46"/>
                    <a:pt x="293" y="35"/>
                  </a:cubicBezTo>
                  <a:close/>
                </a:path>
              </a:pathLst>
            </a:custGeom>
            <a:solidFill>
              <a:srgbClr val="F2B387"/>
            </a:solidFill>
            <a:ln>
              <a:noFill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2646;p71">
              <a:extLst>
                <a:ext uri="{FF2B5EF4-FFF2-40B4-BE49-F238E27FC236}">
                  <a16:creationId xmlns:a16="http://schemas.microsoft.com/office/drawing/2014/main" id="{E5050AB8-003B-8E2F-4714-010B893E7677}"/>
                </a:ext>
              </a:extLst>
            </p:cNvPr>
            <p:cNvSpPr/>
            <p:nvPr/>
          </p:nvSpPr>
          <p:spPr>
            <a:xfrm>
              <a:off x="5054812" y="2929520"/>
              <a:ext cx="40686" cy="57294"/>
            </a:xfrm>
            <a:custGeom>
              <a:avLst/>
              <a:gdLst/>
              <a:ahLst/>
              <a:cxnLst/>
              <a:rect l="l" t="t" r="r" b="b"/>
              <a:pathLst>
                <a:path w="98" h="138" extrusionOk="0">
                  <a:moveTo>
                    <a:pt x="65" y="12"/>
                  </a:moveTo>
                  <a:lnTo>
                    <a:pt x="65" y="12"/>
                  </a:lnTo>
                  <a:cubicBezTo>
                    <a:pt x="44" y="75"/>
                    <a:pt x="44" y="75"/>
                    <a:pt x="44" y="75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4" y="23"/>
                    <a:pt x="23" y="12"/>
                    <a:pt x="23" y="33"/>
                  </a:cubicBezTo>
                  <a:cubicBezTo>
                    <a:pt x="2" y="116"/>
                    <a:pt x="2" y="116"/>
                    <a:pt x="2" y="116"/>
                  </a:cubicBezTo>
                  <a:cubicBezTo>
                    <a:pt x="-8" y="137"/>
                    <a:pt x="34" y="148"/>
                    <a:pt x="34" y="127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44" y="137"/>
                    <a:pt x="75" y="137"/>
                    <a:pt x="75" y="116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107" y="2"/>
                    <a:pt x="75" y="-9"/>
                    <a:pt x="65" y="12"/>
                  </a:cubicBezTo>
                  <a:close/>
                </a:path>
              </a:pathLst>
            </a:custGeom>
            <a:solidFill>
              <a:srgbClr val="F2B387"/>
            </a:solidFill>
            <a:ln>
              <a:noFill/>
            </a:ln>
          </p:spPr>
          <p:txBody>
            <a:bodyPr spcFirstLastPara="1" wrap="square" lIns="90000" tIns="4675" rIns="90000" bIns="4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2647;p71">
              <a:extLst>
                <a:ext uri="{FF2B5EF4-FFF2-40B4-BE49-F238E27FC236}">
                  <a16:creationId xmlns:a16="http://schemas.microsoft.com/office/drawing/2014/main" id="{7671AEC3-3C7D-84FC-C7A5-413D3D67018C}"/>
                </a:ext>
              </a:extLst>
            </p:cNvPr>
            <p:cNvSpPr/>
            <p:nvPr/>
          </p:nvSpPr>
          <p:spPr>
            <a:xfrm>
              <a:off x="5090517" y="2926199"/>
              <a:ext cx="21589" cy="47330"/>
            </a:xfrm>
            <a:custGeom>
              <a:avLst/>
              <a:gdLst/>
              <a:ahLst/>
              <a:cxnLst/>
              <a:rect l="l" t="t" r="r" b="b"/>
              <a:pathLst>
                <a:path w="52" h="114" extrusionOk="0">
                  <a:moveTo>
                    <a:pt x="21" y="20"/>
                  </a:moveTo>
                  <a:lnTo>
                    <a:pt x="21" y="20"/>
                  </a:lnTo>
                  <a:cubicBezTo>
                    <a:pt x="0" y="93"/>
                    <a:pt x="0" y="93"/>
                    <a:pt x="0" y="93"/>
                  </a:cubicBezTo>
                  <a:cubicBezTo>
                    <a:pt x="0" y="114"/>
                    <a:pt x="31" y="124"/>
                    <a:pt x="31" y="104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-1"/>
                    <a:pt x="31" y="-11"/>
                    <a:pt x="21" y="20"/>
                  </a:cubicBezTo>
                  <a:close/>
                </a:path>
              </a:pathLst>
            </a:custGeom>
            <a:solidFill>
              <a:srgbClr val="F2B387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2648;p71">
              <a:extLst>
                <a:ext uri="{FF2B5EF4-FFF2-40B4-BE49-F238E27FC236}">
                  <a16:creationId xmlns:a16="http://schemas.microsoft.com/office/drawing/2014/main" id="{801038EB-12AC-A0AC-DC0D-D86E18BF0AA2}"/>
                </a:ext>
              </a:extLst>
            </p:cNvPr>
            <p:cNvSpPr/>
            <p:nvPr/>
          </p:nvSpPr>
          <p:spPr>
            <a:xfrm>
              <a:off x="5112105" y="2914989"/>
              <a:ext cx="12870" cy="38611"/>
            </a:xfrm>
            <a:custGeom>
              <a:avLst/>
              <a:gdLst/>
              <a:ahLst/>
              <a:cxnLst/>
              <a:rect l="l" t="t" r="r" b="b"/>
              <a:pathLst>
                <a:path w="31" h="93" extrusionOk="0">
                  <a:moveTo>
                    <a:pt x="31" y="16"/>
                  </a:moveTo>
                  <a:lnTo>
                    <a:pt x="31" y="16"/>
                  </a:lnTo>
                  <a:cubicBezTo>
                    <a:pt x="31" y="-5"/>
                    <a:pt x="0" y="-5"/>
                    <a:pt x="0" y="16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9"/>
                    <a:pt x="31" y="99"/>
                    <a:pt x="31" y="78"/>
                  </a:cubicBezTo>
                  <a:lnTo>
                    <a:pt x="31" y="16"/>
                  </a:lnTo>
                  <a:close/>
                </a:path>
              </a:pathLst>
            </a:custGeom>
            <a:solidFill>
              <a:srgbClr val="F2B387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2649;p71">
              <a:extLst>
                <a:ext uri="{FF2B5EF4-FFF2-40B4-BE49-F238E27FC236}">
                  <a16:creationId xmlns:a16="http://schemas.microsoft.com/office/drawing/2014/main" id="{CBEFC9AB-683A-A1A4-D05C-3743B740E771}"/>
                </a:ext>
              </a:extLst>
            </p:cNvPr>
            <p:cNvSpPr/>
            <p:nvPr/>
          </p:nvSpPr>
          <p:spPr>
            <a:xfrm>
              <a:off x="5383211" y="2407649"/>
              <a:ext cx="163576" cy="223778"/>
            </a:xfrm>
            <a:custGeom>
              <a:avLst/>
              <a:gdLst/>
              <a:ahLst/>
              <a:cxnLst/>
              <a:rect l="l" t="t" r="r" b="b"/>
              <a:pathLst>
                <a:path w="394" h="539" extrusionOk="0">
                  <a:moveTo>
                    <a:pt x="45" y="61"/>
                  </a:moveTo>
                  <a:lnTo>
                    <a:pt x="45" y="61"/>
                  </a:lnTo>
                  <a:cubicBezTo>
                    <a:pt x="34" y="92"/>
                    <a:pt x="24" y="134"/>
                    <a:pt x="13" y="165"/>
                  </a:cubicBezTo>
                  <a:cubicBezTo>
                    <a:pt x="-7" y="207"/>
                    <a:pt x="45" y="217"/>
                    <a:pt x="3" y="269"/>
                  </a:cubicBezTo>
                  <a:cubicBezTo>
                    <a:pt x="-7" y="311"/>
                    <a:pt x="13" y="384"/>
                    <a:pt x="13" y="425"/>
                  </a:cubicBezTo>
                  <a:cubicBezTo>
                    <a:pt x="24" y="457"/>
                    <a:pt x="34" y="498"/>
                    <a:pt x="54" y="519"/>
                  </a:cubicBezTo>
                  <a:cubicBezTo>
                    <a:pt x="127" y="571"/>
                    <a:pt x="200" y="509"/>
                    <a:pt x="273" y="488"/>
                  </a:cubicBezTo>
                  <a:cubicBezTo>
                    <a:pt x="346" y="467"/>
                    <a:pt x="346" y="384"/>
                    <a:pt x="367" y="332"/>
                  </a:cubicBezTo>
                  <a:cubicBezTo>
                    <a:pt x="419" y="228"/>
                    <a:pt x="398" y="82"/>
                    <a:pt x="283" y="30"/>
                  </a:cubicBezTo>
                  <a:cubicBezTo>
                    <a:pt x="242" y="9"/>
                    <a:pt x="158" y="-12"/>
                    <a:pt x="96" y="9"/>
                  </a:cubicBezTo>
                  <a:cubicBezTo>
                    <a:pt x="85" y="9"/>
                    <a:pt x="45" y="30"/>
                    <a:pt x="45" y="61"/>
                  </a:cubicBezTo>
                  <a:close/>
                </a:path>
              </a:pathLst>
            </a:custGeom>
            <a:solidFill>
              <a:srgbClr val="F2B387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2650;p71">
              <a:extLst>
                <a:ext uri="{FF2B5EF4-FFF2-40B4-BE49-F238E27FC236}">
                  <a16:creationId xmlns:a16="http://schemas.microsoft.com/office/drawing/2014/main" id="{CD5F8449-4768-FD2A-EE5F-A80CDBA5D98B}"/>
                </a:ext>
              </a:extLst>
            </p:cNvPr>
            <p:cNvSpPr/>
            <p:nvPr/>
          </p:nvSpPr>
          <p:spPr>
            <a:xfrm>
              <a:off x="5393590" y="2386061"/>
              <a:ext cx="190147" cy="189734"/>
            </a:xfrm>
            <a:custGeom>
              <a:avLst/>
              <a:gdLst/>
              <a:ahLst/>
              <a:cxnLst/>
              <a:rect l="l" t="t" r="r" b="b"/>
              <a:pathLst>
                <a:path w="458" h="457" extrusionOk="0">
                  <a:moveTo>
                    <a:pt x="237" y="248"/>
                  </a:moveTo>
                  <a:lnTo>
                    <a:pt x="237" y="248"/>
                  </a:lnTo>
                  <a:cubicBezTo>
                    <a:pt x="269" y="269"/>
                    <a:pt x="279" y="321"/>
                    <a:pt x="269" y="352"/>
                  </a:cubicBezTo>
                  <a:cubicBezTo>
                    <a:pt x="362" y="321"/>
                    <a:pt x="352" y="384"/>
                    <a:pt x="352" y="457"/>
                  </a:cubicBezTo>
                  <a:cubicBezTo>
                    <a:pt x="383" y="373"/>
                    <a:pt x="519" y="217"/>
                    <a:pt x="425" y="82"/>
                  </a:cubicBezTo>
                  <a:lnTo>
                    <a:pt x="425" y="82"/>
                  </a:lnTo>
                  <a:cubicBezTo>
                    <a:pt x="373" y="-2"/>
                    <a:pt x="258" y="-12"/>
                    <a:pt x="185" y="9"/>
                  </a:cubicBezTo>
                  <a:cubicBezTo>
                    <a:pt x="29" y="50"/>
                    <a:pt x="-22" y="61"/>
                    <a:pt x="9" y="144"/>
                  </a:cubicBezTo>
                  <a:cubicBezTo>
                    <a:pt x="20" y="82"/>
                    <a:pt x="144" y="102"/>
                    <a:pt x="196" y="165"/>
                  </a:cubicBezTo>
                  <a:cubicBezTo>
                    <a:pt x="227" y="207"/>
                    <a:pt x="217" y="238"/>
                    <a:pt x="237" y="2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2651;p71">
              <a:extLst>
                <a:ext uri="{FF2B5EF4-FFF2-40B4-BE49-F238E27FC236}">
                  <a16:creationId xmlns:a16="http://schemas.microsoft.com/office/drawing/2014/main" id="{EB939585-6FBD-607F-B7FC-123E28932FEA}"/>
                </a:ext>
              </a:extLst>
            </p:cNvPr>
            <p:cNvSpPr/>
            <p:nvPr/>
          </p:nvSpPr>
          <p:spPr>
            <a:xfrm>
              <a:off x="5510253" y="2518085"/>
              <a:ext cx="40271" cy="54388"/>
            </a:xfrm>
            <a:custGeom>
              <a:avLst/>
              <a:gdLst/>
              <a:ahLst/>
              <a:cxnLst/>
              <a:rect l="l" t="t" r="r" b="b"/>
              <a:pathLst>
                <a:path w="97" h="131" extrusionOk="0">
                  <a:moveTo>
                    <a:pt x="81" y="76"/>
                  </a:moveTo>
                  <a:lnTo>
                    <a:pt x="81" y="76"/>
                  </a:lnTo>
                  <a:cubicBezTo>
                    <a:pt x="71" y="118"/>
                    <a:pt x="40" y="139"/>
                    <a:pt x="19" y="128"/>
                  </a:cubicBezTo>
                  <a:cubicBezTo>
                    <a:pt x="9" y="128"/>
                    <a:pt x="-12" y="87"/>
                    <a:pt x="9" y="55"/>
                  </a:cubicBezTo>
                  <a:cubicBezTo>
                    <a:pt x="29" y="14"/>
                    <a:pt x="71" y="-7"/>
                    <a:pt x="81" y="3"/>
                  </a:cubicBezTo>
                  <a:cubicBezTo>
                    <a:pt x="102" y="14"/>
                    <a:pt x="102" y="45"/>
                    <a:pt x="81" y="76"/>
                  </a:cubicBezTo>
                  <a:close/>
                </a:path>
              </a:pathLst>
            </a:custGeom>
            <a:solidFill>
              <a:srgbClr val="F2B387"/>
            </a:solidFill>
            <a:ln>
              <a:noFill/>
            </a:ln>
          </p:spPr>
          <p:txBody>
            <a:bodyPr spcFirstLastPara="1" wrap="square" lIns="90000" tIns="2150" rIns="90000" bIns="21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2652;p71">
              <a:extLst>
                <a:ext uri="{FF2B5EF4-FFF2-40B4-BE49-F238E27FC236}">
                  <a16:creationId xmlns:a16="http://schemas.microsoft.com/office/drawing/2014/main" id="{2FB8BCFC-285B-0F8B-B039-D88D779768FF}"/>
                </a:ext>
              </a:extLst>
            </p:cNvPr>
            <p:cNvSpPr/>
            <p:nvPr/>
          </p:nvSpPr>
          <p:spPr>
            <a:xfrm>
              <a:off x="5323842" y="2359074"/>
              <a:ext cx="260725" cy="167315"/>
            </a:xfrm>
            <a:custGeom>
              <a:avLst/>
              <a:gdLst/>
              <a:ahLst/>
              <a:cxnLst/>
              <a:rect l="l" t="t" r="r" b="b"/>
              <a:pathLst>
                <a:path w="628" h="403" extrusionOk="0">
                  <a:moveTo>
                    <a:pt x="364" y="1"/>
                  </a:moveTo>
                  <a:lnTo>
                    <a:pt x="364" y="1"/>
                  </a:lnTo>
                  <a:cubicBezTo>
                    <a:pt x="208" y="11"/>
                    <a:pt x="94" y="115"/>
                    <a:pt x="125" y="240"/>
                  </a:cubicBezTo>
                  <a:cubicBezTo>
                    <a:pt x="94" y="261"/>
                    <a:pt x="31" y="313"/>
                    <a:pt x="0" y="345"/>
                  </a:cubicBezTo>
                  <a:cubicBezTo>
                    <a:pt x="94" y="313"/>
                    <a:pt x="167" y="376"/>
                    <a:pt x="208" y="397"/>
                  </a:cubicBezTo>
                  <a:cubicBezTo>
                    <a:pt x="270" y="428"/>
                    <a:pt x="353" y="324"/>
                    <a:pt x="416" y="303"/>
                  </a:cubicBezTo>
                  <a:lnTo>
                    <a:pt x="405" y="303"/>
                  </a:lnTo>
                  <a:cubicBezTo>
                    <a:pt x="489" y="292"/>
                    <a:pt x="562" y="282"/>
                    <a:pt x="624" y="251"/>
                  </a:cubicBezTo>
                  <a:cubicBezTo>
                    <a:pt x="655" y="42"/>
                    <a:pt x="499" y="-10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14" name="Imagem 913">
            <a:extLst>
              <a:ext uri="{FF2B5EF4-FFF2-40B4-BE49-F238E27FC236}">
                <a16:creationId xmlns:a16="http://schemas.microsoft.com/office/drawing/2014/main" id="{6B555ED1-7362-BF57-9420-C275D204D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520" y="2773721"/>
            <a:ext cx="4298937" cy="201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37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Delegacias com Mais Registros de Furto de Veículos</a:t>
            </a:r>
            <a:endParaRPr dirty="0"/>
          </a:p>
        </p:txBody>
      </p:sp>
      <p:sp>
        <p:nvSpPr>
          <p:cNvPr id="875" name="Google Shape;875;p43"/>
          <p:cNvSpPr txBox="1">
            <a:spLocks noGrp="1"/>
          </p:cNvSpPr>
          <p:nvPr>
            <p:ph type="subTitle" idx="1"/>
          </p:nvPr>
        </p:nvSpPr>
        <p:spPr>
          <a:xfrm>
            <a:off x="3563356" y="1660719"/>
            <a:ext cx="5277581" cy="2478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 dirty="0"/>
              <a:t>As delegacias que mais registraram furtos de veículos foram: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42º DP - Parque São Lucas </a:t>
            </a:r>
            <a:r>
              <a:rPr lang="pt-BR" dirty="0"/>
              <a:t>(1563 ocorrências)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16º DP - Vila Clementino </a:t>
            </a:r>
            <a:r>
              <a:rPr lang="pt-BR" dirty="0"/>
              <a:t>(1499 ocorrências)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49º DP - São Mateus </a:t>
            </a:r>
            <a:r>
              <a:rPr lang="pt-BR" dirty="0"/>
              <a:t>(1472 ocorrências)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10º DP - Penha de França </a:t>
            </a:r>
            <a:r>
              <a:rPr lang="pt-BR" dirty="0"/>
              <a:t>(1426 ocorrências)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69º DP - Teotônio Vilela </a:t>
            </a:r>
            <a:r>
              <a:rPr lang="pt-BR" dirty="0"/>
              <a:t>(1421 ocorrências)</a:t>
            </a:r>
          </a:p>
          <a:p>
            <a:pPr marL="139700" indent="0"/>
            <a:endParaRPr lang="pt-BR" b="1" dirty="0"/>
          </a:p>
          <a:p>
            <a:r>
              <a:rPr lang="pt-BR" dirty="0"/>
              <a:t>Esses dados destacam os bairros onde o furto de veículos é mais prevalente e onde as estratégias de prevenção devem ser intensificadas.</a:t>
            </a:r>
          </a:p>
        </p:txBody>
      </p:sp>
      <p:sp>
        <p:nvSpPr>
          <p:cNvPr id="879" name="Google Shape;879;p43"/>
          <p:cNvSpPr/>
          <p:nvPr/>
        </p:nvSpPr>
        <p:spPr>
          <a:xfrm>
            <a:off x="4421250" y="4162275"/>
            <a:ext cx="301500" cy="3015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8" name="Google Shape;1201;p51">
            <a:extLst>
              <a:ext uri="{FF2B5EF4-FFF2-40B4-BE49-F238E27FC236}">
                <a16:creationId xmlns:a16="http://schemas.microsoft.com/office/drawing/2014/main" id="{DA5820FD-8A34-C759-3BC5-4936F8BFDDAC}"/>
              </a:ext>
            </a:extLst>
          </p:cNvPr>
          <p:cNvGrpSpPr/>
          <p:nvPr/>
        </p:nvGrpSpPr>
        <p:grpSpPr>
          <a:xfrm>
            <a:off x="162475" y="2111316"/>
            <a:ext cx="4799979" cy="2028306"/>
            <a:chOff x="2444875" y="3130800"/>
            <a:chExt cx="4799979" cy="2028306"/>
          </a:xfrm>
        </p:grpSpPr>
        <p:sp>
          <p:nvSpPr>
            <p:cNvPr id="9" name="Google Shape;1202;p51">
              <a:extLst>
                <a:ext uri="{FF2B5EF4-FFF2-40B4-BE49-F238E27FC236}">
                  <a16:creationId xmlns:a16="http://schemas.microsoft.com/office/drawing/2014/main" id="{1851B0C0-D5E6-BC23-E9D8-4B6AAC07854A}"/>
                </a:ext>
              </a:extLst>
            </p:cNvPr>
            <p:cNvSpPr/>
            <p:nvPr/>
          </p:nvSpPr>
          <p:spPr>
            <a:xfrm>
              <a:off x="4166575" y="3130800"/>
              <a:ext cx="1849800" cy="1849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10" name="Google Shape;1203;p51">
              <a:extLst>
                <a:ext uri="{FF2B5EF4-FFF2-40B4-BE49-F238E27FC236}">
                  <a16:creationId xmlns:a16="http://schemas.microsoft.com/office/drawing/2014/main" id="{D5AEBD17-A4E3-96B8-6C16-548B92613AD4}"/>
                </a:ext>
              </a:extLst>
            </p:cNvPr>
            <p:cNvGrpSpPr/>
            <p:nvPr/>
          </p:nvGrpSpPr>
          <p:grpSpPr>
            <a:xfrm>
              <a:off x="3127612" y="3388578"/>
              <a:ext cx="2545920" cy="1691352"/>
              <a:chOff x="4848840" y="1456920"/>
              <a:chExt cx="1958400" cy="1301040"/>
            </a:xfrm>
          </p:grpSpPr>
          <p:sp>
            <p:nvSpPr>
              <p:cNvPr id="18" name="Google Shape;1204;p51">
                <a:extLst>
                  <a:ext uri="{FF2B5EF4-FFF2-40B4-BE49-F238E27FC236}">
                    <a16:creationId xmlns:a16="http://schemas.microsoft.com/office/drawing/2014/main" id="{0A129B25-DB57-D7AF-7B34-4EF561E1E698}"/>
                  </a:ext>
                </a:extLst>
              </p:cNvPr>
              <p:cNvSpPr/>
              <p:nvPr/>
            </p:nvSpPr>
            <p:spPr>
              <a:xfrm>
                <a:off x="5805000" y="1491120"/>
                <a:ext cx="140400" cy="11052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07" extrusionOk="0">
                    <a:moveTo>
                      <a:pt x="66" y="0"/>
                    </a:moveTo>
                    <a:lnTo>
                      <a:pt x="66" y="0"/>
                    </a:lnTo>
                    <a:cubicBezTo>
                      <a:pt x="130" y="15"/>
                      <a:pt x="350" y="204"/>
                      <a:pt x="390" y="236"/>
                    </a:cubicBezTo>
                    <a:cubicBezTo>
                      <a:pt x="350" y="291"/>
                      <a:pt x="193" y="307"/>
                      <a:pt x="169" y="307"/>
                    </a:cubicBezTo>
                    <a:cubicBezTo>
                      <a:pt x="146" y="307"/>
                      <a:pt x="51" y="204"/>
                      <a:pt x="12" y="109"/>
                    </a:cubicBezTo>
                    <a:cubicBezTo>
                      <a:pt x="-4" y="63"/>
                      <a:pt x="-4" y="31"/>
                      <a:pt x="12" y="7"/>
                    </a:cubicBezTo>
                    <a:cubicBezTo>
                      <a:pt x="27" y="0"/>
                      <a:pt x="4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205;p51">
                <a:extLst>
                  <a:ext uri="{FF2B5EF4-FFF2-40B4-BE49-F238E27FC236}">
                    <a16:creationId xmlns:a16="http://schemas.microsoft.com/office/drawing/2014/main" id="{35C2CE64-31F8-25DA-0150-7A7E9BF81121}"/>
                  </a:ext>
                </a:extLst>
              </p:cNvPr>
              <p:cNvSpPr/>
              <p:nvPr/>
            </p:nvSpPr>
            <p:spPr>
              <a:xfrm>
                <a:off x="5809320" y="1478880"/>
                <a:ext cx="158760" cy="972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70" extrusionOk="0">
                    <a:moveTo>
                      <a:pt x="134" y="10"/>
                    </a:moveTo>
                    <a:lnTo>
                      <a:pt x="134" y="10"/>
                    </a:lnTo>
                    <a:cubicBezTo>
                      <a:pt x="204" y="41"/>
                      <a:pt x="441" y="214"/>
                      <a:pt x="441" y="214"/>
                    </a:cubicBezTo>
                    <a:cubicBezTo>
                      <a:pt x="441" y="214"/>
                      <a:pt x="393" y="238"/>
                      <a:pt x="378" y="270"/>
                    </a:cubicBezTo>
                    <a:cubicBezTo>
                      <a:pt x="338" y="238"/>
                      <a:pt x="118" y="49"/>
                      <a:pt x="54" y="34"/>
                    </a:cubicBezTo>
                    <a:cubicBezTo>
                      <a:pt x="31" y="34"/>
                      <a:pt x="15" y="34"/>
                      <a:pt x="0" y="41"/>
                    </a:cubicBezTo>
                    <a:cubicBezTo>
                      <a:pt x="23" y="10"/>
                      <a:pt x="86" y="-14"/>
                      <a:pt x="134" y="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1206;p51">
                <a:extLst>
                  <a:ext uri="{FF2B5EF4-FFF2-40B4-BE49-F238E27FC236}">
                    <a16:creationId xmlns:a16="http://schemas.microsoft.com/office/drawing/2014/main" id="{9E11AC11-3664-493A-3C55-E3583D77AE53}"/>
                  </a:ext>
                </a:extLst>
              </p:cNvPr>
              <p:cNvSpPr/>
              <p:nvPr/>
            </p:nvSpPr>
            <p:spPr>
              <a:xfrm>
                <a:off x="6588360" y="1868760"/>
                <a:ext cx="124560" cy="14076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91" extrusionOk="0">
                    <a:moveTo>
                      <a:pt x="307" y="391"/>
                    </a:moveTo>
                    <a:lnTo>
                      <a:pt x="307" y="391"/>
                    </a:lnTo>
                    <a:cubicBezTo>
                      <a:pt x="63" y="273"/>
                      <a:pt x="63" y="273"/>
                      <a:pt x="63" y="27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118" y="-34"/>
                      <a:pt x="205" y="37"/>
                    </a:cubicBezTo>
                    <a:cubicBezTo>
                      <a:pt x="292" y="108"/>
                      <a:pt x="346" y="233"/>
                      <a:pt x="346" y="233"/>
                    </a:cubicBezTo>
                    <a:lnTo>
                      <a:pt x="307" y="39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1207;p51">
                <a:extLst>
                  <a:ext uri="{FF2B5EF4-FFF2-40B4-BE49-F238E27FC236}">
                    <a16:creationId xmlns:a16="http://schemas.microsoft.com/office/drawing/2014/main" id="{75E5A64D-367F-A9D4-C7D9-911065388B98}"/>
                  </a:ext>
                </a:extLst>
              </p:cNvPr>
              <p:cNvSpPr/>
              <p:nvPr/>
            </p:nvSpPr>
            <p:spPr>
              <a:xfrm>
                <a:off x="5656320" y="2392920"/>
                <a:ext cx="124560" cy="14076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91" extrusionOk="0">
                    <a:moveTo>
                      <a:pt x="306" y="391"/>
                    </a:moveTo>
                    <a:lnTo>
                      <a:pt x="306" y="391"/>
                    </a:lnTo>
                    <a:cubicBezTo>
                      <a:pt x="62" y="273"/>
                      <a:pt x="62" y="273"/>
                      <a:pt x="62" y="27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118" y="-34"/>
                      <a:pt x="204" y="37"/>
                    </a:cubicBezTo>
                    <a:cubicBezTo>
                      <a:pt x="291" y="108"/>
                      <a:pt x="346" y="234"/>
                      <a:pt x="346" y="234"/>
                    </a:cubicBezTo>
                    <a:lnTo>
                      <a:pt x="306" y="39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1208;p51">
                <a:extLst>
                  <a:ext uri="{FF2B5EF4-FFF2-40B4-BE49-F238E27FC236}">
                    <a16:creationId xmlns:a16="http://schemas.microsoft.com/office/drawing/2014/main" id="{165E2EF1-6F3D-35A0-11E7-1CEBAEC3DA31}"/>
                  </a:ext>
                </a:extLst>
              </p:cNvPr>
              <p:cNvSpPr/>
              <p:nvPr/>
            </p:nvSpPr>
            <p:spPr>
              <a:xfrm>
                <a:off x="4871160" y="1458360"/>
                <a:ext cx="1513440" cy="1010520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807" extrusionOk="0">
                    <a:moveTo>
                      <a:pt x="3999" y="59"/>
                    </a:moveTo>
                    <a:lnTo>
                      <a:pt x="3999" y="59"/>
                    </a:lnTo>
                    <a:cubicBezTo>
                      <a:pt x="3857" y="-35"/>
                      <a:pt x="3676" y="-12"/>
                      <a:pt x="3369" y="98"/>
                    </a:cubicBezTo>
                    <a:cubicBezTo>
                      <a:pt x="3180" y="169"/>
                      <a:pt x="3015" y="240"/>
                      <a:pt x="2897" y="287"/>
                    </a:cubicBezTo>
                    <a:cubicBezTo>
                      <a:pt x="2771" y="280"/>
                      <a:pt x="2621" y="169"/>
                      <a:pt x="2448" y="138"/>
                    </a:cubicBezTo>
                    <a:cubicBezTo>
                      <a:pt x="2377" y="122"/>
                      <a:pt x="2299" y="130"/>
                      <a:pt x="2188" y="193"/>
                    </a:cubicBezTo>
                    <a:cubicBezTo>
                      <a:pt x="2118" y="232"/>
                      <a:pt x="1637" y="515"/>
                      <a:pt x="1480" y="602"/>
                    </a:cubicBezTo>
                    <a:cubicBezTo>
                      <a:pt x="1441" y="626"/>
                      <a:pt x="1323" y="697"/>
                      <a:pt x="1299" y="704"/>
                    </a:cubicBezTo>
                    <a:cubicBezTo>
                      <a:pt x="1299" y="712"/>
                      <a:pt x="1299" y="712"/>
                      <a:pt x="1299" y="712"/>
                    </a:cubicBezTo>
                    <a:cubicBezTo>
                      <a:pt x="1299" y="712"/>
                      <a:pt x="1213" y="767"/>
                      <a:pt x="1174" y="799"/>
                    </a:cubicBezTo>
                    <a:cubicBezTo>
                      <a:pt x="1110" y="838"/>
                      <a:pt x="985" y="933"/>
                      <a:pt x="937" y="988"/>
                    </a:cubicBezTo>
                    <a:cubicBezTo>
                      <a:pt x="851" y="1098"/>
                      <a:pt x="458" y="1720"/>
                      <a:pt x="387" y="1791"/>
                    </a:cubicBezTo>
                    <a:cubicBezTo>
                      <a:pt x="293" y="1885"/>
                      <a:pt x="159" y="1995"/>
                      <a:pt x="96" y="2082"/>
                    </a:cubicBezTo>
                    <a:cubicBezTo>
                      <a:pt x="25" y="2176"/>
                      <a:pt x="9" y="2397"/>
                      <a:pt x="2" y="2538"/>
                    </a:cubicBezTo>
                    <a:cubicBezTo>
                      <a:pt x="2" y="2609"/>
                      <a:pt x="-6" y="2719"/>
                      <a:pt x="17" y="2798"/>
                    </a:cubicBezTo>
                    <a:cubicBezTo>
                      <a:pt x="65" y="2837"/>
                      <a:pt x="269" y="2750"/>
                      <a:pt x="380" y="2704"/>
                    </a:cubicBezTo>
                    <a:cubicBezTo>
                      <a:pt x="387" y="2397"/>
                      <a:pt x="575" y="2034"/>
                      <a:pt x="812" y="1900"/>
                    </a:cubicBezTo>
                    <a:cubicBezTo>
                      <a:pt x="1016" y="1783"/>
                      <a:pt x="1189" y="1877"/>
                      <a:pt x="1229" y="2105"/>
                    </a:cubicBezTo>
                    <a:cubicBezTo>
                      <a:pt x="2984" y="1082"/>
                      <a:pt x="2984" y="1082"/>
                      <a:pt x="2984" y="1082"/>
                    </a:cubicBezTo>
                    <a:cubicBezTo>
                      <a:pt x="3031" y="806"/>
                      <a:pt x="3196" y="531"/>
                      <a:pt x="3401" y="413"/>
                    </a:cubicBezTo>
                    <a:cubicBezTo>
                      <a:pt x="3629" y="280"/>
                      <a:pt x="3818" y="413"/>
                      <a:pt x="3834" y="712"/>
                    </a:cubicBezTo>
                    <a:cubicBezTo>
                      <a:pt x="3897" y="673"/>
                      <a:pt x="4070" y="571"/>
                      <a:pt x="4203" y="366"/>
                    </a:cubicBezTo>
                    <a:cubicBezTo>
                      <a:pt x="4212" y="216"/>
                      <a:pt x="4085" y="106"/>
                      <a:pt x="3999" y="5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1209;p51">
                <a:extLst>
                  <a:ext uri="{FF2B5EF4-FFF2-40B4-BE49-F238E27FC236}">
                    <a16:creationId xmlns:a16="http://schemas.microsoft.com/office/drawing/2014/main" id="{10AD34D1-26D3-C1EE-2721-4A15C5474BDF}"/>
                  </a:ext>
                </a:extLst>
              </p:cNvPr>
              <p:cNvSpPr/>
              <p:nvPr/>
            </p:nvSpPr>
            <p:spPr>
              <a:xfrm>
                <a:off x="6429600" y="1865160"/>
                <a:ext cx="235080" cy="31248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868" extrusionOk="0">
                    <a:moveTo>
                      <a:pt x="0" y="551"/>
                    </a:moveTo>
                    <a:lnTo>
                      <a:pt x="0" y="551"/>
                    </a:lnTo>
                    <a:cubicBezTo>
                      <a:pt x="0" y="353"/>
                      <a:pt x="118" y="125"/>
                      <a:pt x="268" y="39"/>
                    </a:cubicBezTo>
                    <a:cubicBezTo>
                      <a:pt x="307" y="15"/>
                      <a:pt x="355" y="0"/>
                      <a:pt x="386" y="0"/>
                    </a:cubicBezTo>
                    <a:cubicBezTo>
                      <a:pt x="418" y="0"/>
                      <a:pt x="489" y="7"/>
                      <a:pt x="559" y="54"/>
                    </a:cubicBezTo>
                    <a:cubicBezTo>
                      <a:pt x="646" y="102"/>
                      <a:pt x="653" y="220"/>
                      <a:pt x="653" y="220"/>
                    </a:cubicBezTo>
                    <a:cubicBezTo>
                      <a:pt x="355" y="850"/>
                      <a:pt x="355" y="850"/>
                      <a:pt x="355" y="850"/>
                    </a:cubicBezTo>
                    <a:cubicBezTo>
                      <a:pt x="355" y="850"/>
                      <a:pt x="252" y="897"/>
                      <a:pt x="158" y="841"/>
                    </a:cubicBezTo>
                    <a:cubicBezTo>
                      <a:pt x="95" y="810"/>
                      <a:pt x="56" y="747"/>
                      <a:pt x="40" y="715"/>
                    </a:cubicBezTo>
                    <a:cubicBezTo>
                      <a:pt x="31" y="708"/>
                      <a:pt x="16" y="676"/>
                      <a:pt x="16" y="668"/>
                    </a:cubicBezTo>
                    <a:cubicBezTo>
                      <a:pt x="0" y="637"/>
                      <a:pt x="0" y="597"/>
                      <a:pt x="0" y="5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1210;p51">
                <a:extLst>
                  <a:ext uri="{FF2B5EF4-FFF2-40B4-BE49-F238E27FC236}">
                    <a16:creationId xmlns:a16="http://schemas.microsoft.com/office/drawing/2014/main" id="{2E44339F-9543-E1E8-8C19-82DF81EF2BA4}"/>
                  </a:ext>
                </a:extLst>
              </p:cNvPr>
              <p:cNvSpPr/>
              <p:nvPr/>
            </p:nvSpPr>
            <p:spPr>
              <a:xfrm>
                <a:off x="6474960" y="1892520"/>
                <a:ext cx="195480" cy="28188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783" extrusionOk="0">
                    <a:moveTo>
                      <a:pt x="543" y="238"/>
                    </a:moveTo>
                    <a:lnTo>
                      <a:pt x="543" y="238"/>
                    </a:lnTo>
                    <a:cubicBezTo>
                      <a:pt x="543" y="435"/>
                      <a:pt x="418" y="663"/>
                      <a:pt x="268" y="750"/>
                    </a:cubicBezTo>
                    <a:cubicBezTo>
                      <a:pt x="119" y="836"/>
                      <a:pt x="0" y="750"/>
                      <a:pt x="0" y="545"/>
                    </a:cubicBezTo>
                    <a:cubicBezTo>
                      <a:pt x="0" y="348"/>
                      <a:pt x="119" y="113"/>
                      <a:pt x="268" y="33"/>
                    </a:cubicBezTo>
                    <a:cubicBezTo>
                      <a:pt x="418" y="-53"/>
                      <a:pt x="543" y="33"/>
                      <a:pt x="543" y="2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1211;p51">
                <a:extLst>
                  <a:ext uri="{FF2B5EF4-FFF2-40B4-BE49-F238E27FC236}">
                    <a16:creationId xmlns:a16="http://schemas.microsoft.com/office/drawing/2014/main" id="{A95ED158-717F-9E19-A265-4D8F6DC48E09}"/>
                  </a:ext>
                </a:extLst>
              </p:cNvPr>
              <p:cNvSpPr/>
              <p:nvPr/>
            </p:nvSpPr>
            <p:spPr>
              <a:xfrm>
                <a:off x="6497640" y="1920600"/>
                <a:ext cx="153000" cy="224640"/>
              </a:xfrm>
              <a:custGeom>
                <a:avLst/>
                <a:gdLst/>
                <a:ahLst/>
                <a:cxnLst/>
                <a:rect l="l" t="t" r="r" b="b"/>
                <a:pathLst>
                  <a:path w="425" h="624" extrusionOk="0">
                    <a:moveTo>
                      <a:pt x="425" y="192"/>
                    </a:moveTo>
                    <a:lnTo>
                      <a:pt x="425" y="192"/>
                    </a:lnTo>
                    <a:cubicBezTo>
                      <a:pt x="425" y="349"/>
                      <a:pt x="331" y="530"/>
                      <a:pt x="213" y="601"/>
                    </a:cubicBezTo>
                    <a:cubicBezTo>
                      <a:pt x="95" y="664"/>
                      <a:pt x="0" y="593"/>
                      <a:pt x="0" y="436"/>
                    </a:cubicBezTo>
                    <a:cubicBezTo>
                      <a:pt x="0" y="278"/>
                      <a:pt x="95" y="97"/>
                      <a:pt x="213" y="26"/>
                    </a:cubicBezTo>
                    <a:cubicBezTo>
                      <a:pt x="331" y="-45"/>
                      <a:pt x="425" y="35"/>
                      <a:pt x="425" y="19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1212;p51">
                <a:extLst>
                  <a:ext uri="{FF2B5EF4-FFF2-40B4-BE49-F238E27FC236}">
                    <a16:creationId xmlns:a16="http://schemas.microsoft.com/office/drawing/2014/main" id="{03CB2C73-F624-9F5E-92AE-DF26843AAECB}"/>
                  </a:ext>
                </a:extLst>
              </p:cNvPr>
              <p:cNvSpPr/>
              <p:nvPr/>
            </p:nvSpPr>
            <p:spPr>
              <a:xfrm>
                <a:off x="6506280" y="1933200"/>
                <a:ext cx="138600" cy="20124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559" extrusionOk="0">
                    <a:moveTo>
                      <a:pt x="196" y="23"/>
                    </a:moveTo>
                    <a:lnTo>
                      <a:pt x="196" y="23"/>
                    </a:lnTo>
                    <a:cubicBezTo>
                      <a:pt x="87" y="86"/>
                      <a:pt x="0" y="251"/>
                      <a:pt x="0" y="393"/>
                    </a:cubicBezTo>
                    <a:cubicBezTo>
                      <a:pt x="0" y="535"/>
                      <a:pt x="87" y="597"/>
                      <a:pt x="196" y="535"/>
                    </a:cubicBezTo>
                    <a:cubicBezTo>
                      <a:pt x="299" y="479"/>
                      <a:pt x="385" y="314"/>
                      <a:pt x="385" y="173"/>
                    </a:cubicBezTo>
                    <a:cubicBezTo>
                      <a:pt x="385" y="31"/>
                      <a:pt x="299" y="-40"/>
                      <a:pt x="196" y="23"/>
                    </a:cubicBezTo>
                    <a:moveTo>
                      <a:pt x="149" y="70"/>
                    </a:moveTo>
                    <a:lnTo>
                      <a:pt x="149" y="70"/>
                    </a:lnTo>
                    <a:cubicBezTo>
                      <a:pt x="157" y="62"/>
                      <a:pt x="181" y="46"/>
                      <a:pt x="196" y="39"/>
                    </a:cubicBezTo>
                    <a:cubicBezTo>
                      <a:pt x="212" y="31"/>
                      <a:pt x="228" y="15"/>
                      <a:pt x="267" y="23"/>
                    </a:cubicBezTo>
                    <a:cubicBezTo>
                      <a:pt x="276" y="23"/>
                      <a:pt x="283" y="23"/>
                      <a:pt x="283" y="31"/>
                    </a:cubicBezTo>
                    <a:cubicBezTo>
                      <a:pt x="291" y="39"/>
                      <a:pt x="291" y="46"/>
                      <a:pt x="283" y="54"/>
                    </a:cubicBezTo>
                    <a:cubicBezTo>
                      <a:pt x="276" y="70"/>
                      <a:pt x="267" y="86"/>
                      <a:pt x="260" y="102"/>
                    </a:cubicBezTo>
                    <a:cubicBezTo>
                      <a:pt x="251" y="109"/>
                      <a:pt x="251" y="102"/>
                      <a:pt x="244" y="109"/>
                    </a:cubicBezTo>
                    <a:cubicBezTo>
                      <a:pt x="236" y="109"/>
                      <a:pt x="220" y="109"/>
                      <a:pt x="212" y="109"/>
                    </a:cubicBezTo>
                    <a:cubicBezTo>
                      <a:pt x="196" y="118"/>
                      <a:pt x="189" y="125"/>
                      <a:pt x="173" y="133"/>
                    </a:cubicBezTo>
                    <a:cubicBezTo>
                      <a:pt x="165" y="141"/>
                      <a:pt x="165" y="141"/>
                      <a:pt x="165" y="133"/>
                    </a:cubicBezTo>
                    <a:cubicBezTo>
                      <a:pt x="157" y="125"/>
                      <a:pt x="149" y="118"/>
                      <a:pt x="149" y="102"/>
                    </a:cubicBezTo>
                    <a:cubicBezTo>
                      <a:pt x="142" y="94"/>
                      <a:pt x="142" y="86"/>
                      <a:pt x="149" y="70"/>
                    </a:cubicBezTo>
                    <a:moveTo>
                      <a:pt x="299" y="220"/>
                    </a:moveTo>
                    <a:lnTo>
                      <a:pt x="299" y="220"/>
                    </a:lnTo>
                    <a:cubicBezTo>
                      <a:pt x="299" y="298"/>
                      <a:pt x="251" y="385"/>
                      <a:pt x="196" y="417"/>
                    </a:cubicBezTo>
                    <a:cubicBezTo>
                      <a:pt x="134" y="448"/>
                      <a:pt x="94" y="417"/>
                      <a:pt x="94" y="337"/>
                    </a:cubicBezTo>
                    <a:cubicBezTo>
                      <a:pt x="94" y="267"/>
                      <a:pt x="134" y="180"/>
                      <a:pt x="196" y="141"/>
                    </a:cubicBezTo>
                    <a:cubicBezTo>
                      <a:pt x="251" y="109"/>
                      <a:pt x="299" y="148"/>
                      <a:pt x="299" y="220"/>
                    </a:cubicBezTo>
                    <a:moveTo>
                      <a:pt x="32" y="283"/>
                    </a:moveTo>
                    <a:lnTo>
                      <a:pt x="32" y="283"/>
                    </a:lnTo>
                    <a:cubicBezTo>
                      <a:pt x="47" y="220"/>
                      <a:pt x="55" y="196"/>
                      <a:pt x="71" y="180"/>
                    </a:cubicBezTo>
                    <a:cubicBezTo>
                      <a:pt x="78" y="157"/>
                      <a:pt x="94" y="133"/>
                      <a:pt x="102" y="125"/>
                    </a:cubicBezTo>
                    <a:cubicBezTo>
                      <a:pt x="110" y="118"/>
                      <a:pt x="118" y="118"/>
                      <a:pt x="118" y="125"/>
                    </a:cubicBezTo>
                    <a:cubicBezTo>
                      <a:pt x="126" y="141"/>
                      <a:pt x="134" y="157"/>
                      <a:pt x="134" y="164"/>
                    </a:cubicBezTo>
                    <a:cubicBezTo>
                      <a:pt x="134" y="173"/>
                      <a:pt x="134" y="180"/>
                      <a:pt x="126" y="189"/>
                    </a:cubicBezTo>
                    <a:cubicBezTo>
                      <a:pt x="118" y="204"/>
                      <a:pt x="110" y="220"/>
                      <a:pt x="94" y="243"/>
                    </a:cubicBezTo>
                    <a:cubicBezTo>
                      <a:pt x="94" y="251"/>
                      <a:pt x="87" y="267"/>
                      <a:pt x="87" y="283"/>
                    </a:cubicBezTo>
                    <a:cubicBezTo>
                      <a:pt x="78" y="298"/>
                      <a:pt x="78" y="298"/>
                      <a:pt x="71" y="306"/>
                    </a:cubicBezTo>
                    <a:cubicBezTo>
                      <a:pt x="63" y="314"/>
                      <a:pt x="47" y="322"/>
                      <a:pt x="39" y="322"/>
                    </a:cubicBezTo>
                    <a:cubicBezTo>
                      <a:pt x="32" y="330"/>
                      <a:pt x="23" y="330"/>
                      <a:pt x="23" y="314"/>
                    </a:cubicBezTo>
                    <a:cubicBezTo>
                      <a:pt x="23" y="306"/>
                      <a:pt x="23" y="298"/>
                      <a:pt x="32" y="283"/>
                    </a:cubicBezTo>
                    <a:moveTo>
                      <a:pt x="71" y="526"/>
                    </a:moveTo>
                    <a:lnTo>
                      <a:pt x="71" y="526"/>
                    </a:lnTo>
                    <a:cubicBezTo>
                      <a:pt x="71" y="526"/>
                      <a:pt x="55" y="511"/>
                      <a:pt x="47" y="503"/>
                    </a:cubicBezTo>
                    <a:cubicBezTo>
                      <a:pt x="39" y="487"/>
                      <a:pt x="23" y="472"/>
                      <a:pt x="23" y="424"/>
                    </a:cubicBezTo>
                    <a:cubicBezTo>
                      <a:pt x="16" y="408"/>
                      <a:pt x="23" y="393"/>
                      <a:pt x="23" y="385"/>
                    </a:cubicBezTo>
                    <a:cubicBezTo>
                      <a:pt x="23" y="377"/>
                      <a:pt x="32" y="369"/>
                      <a:pt x="39" y="369"/>
                    </a:cubicBezTo>
                    <a:cubicBezTo>
                      <a:pt x="47" y="362"/>
                      <a:pt x="63" y="362"/>
                      <a:pt x="71" y="362"/>
                    </a:cubicBezTo>
                    <a:cubicBezTo>
                      <a:pt x="78" y="362"/>
                      <a:pt x="71" y="362"/>
                      <a:pt x="78" y="377"/>
                    </a:cubicBezTo>
                    <a:cubicBezTo>
                      <a:pt x="78" y="385"/>
                      <a:pt x="78" y="401"/>
                      <a:pt x="87" y="408"/>
                    </a:cubicBezTo>
                    <a:cubicBezTo>
                      <a:pt x="94" y="424"/>
                      <a:pt x="102" y="432"/>
                      <a:pt x="110" y="440"/>
                    </a:cubicBezTo>
                    <a:cubicBezTo>
                      <a:pt x="110" y="440"/>
                      <a:pt x="110" y="448"/>
                      <a:pt x="110" y="456"/>
                    </a:cubicBezTo>
                    <a:cubicBezTo>
                      <a:pt x="102" y="472"/>
                      <a:pt x="102" y="487"/>
                      <a:pt x="94" y="511"/>
                    </a:cubicBezTo>
                    <a:cubicBezTo>
                      <a:pt x="87" y="519"/>
                      <a:pt x="78" y="526"/>
                      <a:pt x="71" y="526"/>
                    </a:cubicBezTo>
                    <a:moveTo>
                      <a:pt x="251" y="472"/>
                    </a:moveTo>
                    <a:lnTo>
                      <a:pt x="251" y="472"/>
                    </a:lnTo>
                    <a:cubicBezTo>
                      <a:pt x="244" y="479"/>
                      <a:pt x="236" y="487"/>
                      <a:pt x="228" y="495"/>
                    </a:cubicBezTo>
                    <a:cubicBezTo>
                      <a:pt x="189" y="535"/>
                      <a:pt x="173" y="535"/>
                      <a:pt x="149" y="542"/>
                    </a:cubicBezTo>
                    <a:cubicBezTo>
                      <a:pt x="142" y="542"/>
                      <a:pt x="118" y="542"/>
                      <a:pt x="118" y="542"/>
                    </a:cubicBezTo>
                    <a:cubicBezTo>
                      <a:pt x="110" y="535"/>
                      <a:pt x="110" y="526"/>
                      <a:pt x="110" y="519"/>
                    </a:cubicBezTo>
                    <a:cubicBezTo>
                      <a:pt x="118" y="495"/>
                      <a:pt x="126" y="479"/>
                      <a:pt x="134" y="464"/>
                    </a:cubicBezTo>
                    <a:cubicBezTo>
                      <a:pt x="142" y="456"/>
                      <a:pt x="142" y="456"/>
                      <a:pt x="149" y="456"/>
                    </a:cubicBezTo>
                    <a:cubicBezTo>
                      <a:pt x="157" y="456"/>
                      <a:pt x="173" y="448"/>
                      <a:pt x="189" y="448"/>
                    </a:cubicBezTo>
                    <a:cubicBezTo>
                      <a:pt x="196" y="440"/>
                      <a:pt x="205" y="432"/>
                      <a:pt x="220" y="424"/>
                    </a:cubicBezTo>
                    <a:cubicBezTo>
                      <a:pt x="228" y="417"/>
                      <a:pt x="228" y="417"/>
                      <a:pt x="236" y="417"/>
                    </a:cubicBezTo>
                    <a:cubicBezTo>
                      <a:pt x="244" y="424"/>
                      <a:pt x="244" y="432"/>
                      <a:pt x="251" y="440"/>
                    </a:cubicBezTo>
                    <a:cubicBezTo>
                      <a:pt x="260" y="448"/>
                      <a:pt x="260" y="456"/>
                      <a:pt x="251" y="472"/>
                    </a:cubicBezTo>
                    <a:moveTo>
                      <a:pt x="354" y="298"/>
                    </a:moveTo>
                    <a:lnTo>
                      <a:pt x="354" y="298"/>
                    </a:lnTo>
                    <a:cubicBezTo>
                      <a:pt x="346" y="322"/>
                      <a:pt x="346" y="346"/>
                      <a:pt x="307" y="401"/>
                    </a:cubicBezTo>
                    <a:cubicBezTo>
                      <a:pt x="307" y="408"/>
                      <a:pt x="291" y="417"/>
                      <a:pt x="283" y="424"/>
                    </a:cubicBezTo>
                    <a:cubicBezTo>
                      <a:pt x="276" y="432"/>
                      <a:pt x="276" y="432"/>
                      <a:pt x="267" y="424"/>
                    </a:cubicBezTo>
                    <a:cubicBezTo>
                      <a:pt x="267" y="408"/>
                      <a:pt x="260" y="401"/>
                      <a:pt x="260" y="385"/>
                    </a:cubicBezTo>
                    <a:cubicBezTo>
                      <a:pt x="260" y="377"/>
                      <a:pt x="267" y="377"/>
                      <a:pt x="276" y="362"/>
                    </a:cubicBezTo>
                    <a:cubicBezTo>
                      <a:pt x="283" y="346"/>
                      <a:pt x="291" y="337"/>
                      <a:pt x="291" y="322"/>
                    </a:cubicBezTo>
                    <a:cubicBezTo>
                      <a:pt x="299" y="298"/>
                      <a:pt x="307" y="283"/>
                      <a:pt x="307" y="259"/>
                    </a:cubicBezTo>
                    <a:cubicBezTo>
                      <a:pt x="315" y="251"/>
                      <a:pt x="315" y="251"/>
                      <a:pt x="322" y="243"/>
                    </a:cubicBezTo>
                    <a:cubicBezTo>
                      <a:pt x="331" y="235"/>
                      <a:pt x="346" y="228"/>
                      <a:pt x="354" y="228"/>
                    </a:cubicBezTo>
                    <a:cubicBezTo>
                      <a:pt x="362" y="220"/>
                      <a:pt x="370" y="228"/>
                      <a:pt x="370" y="235"/>
                    </a:cubicBezTo>
                    <a:cubicBezTo>
                      <a:pt x="370" y="243"/>
                      <a:pt x="362" y="275"/>
                      <a:pt x="354" y="298"/>
                    </a:cubicBezTo>
                    <a:moveTo>
                      <a:pt x="354" y="196"/>
                    </a:moveTo>
                    <a:lnTo>
                      <a:pt x="354" y="196"/>
                    </a:lnTo>
                    <a:cubicBezTo>
                      <a:pt x="346" y="204"/>
                      <a:pt x="331" y="212"/>
                      <a:pt x="322" y="212"/>
                    </a:cubicBezTo>
                    <a:cubicBezTo>
                      <a:pt x="315" y="212"/>
                      <a:pt x="315" y="204"/>
                      <a:pt x="315" y="196"/>
                    </a:cubicBezTo>
                    <a:cubicBezTo>
                      <a:pt x="315" y="180"/>
                      <a:pt x="307" y="164"/>
                      <a:pt x="307" y="148"/>
                    </a:cubicBezTo>
                    <a:cubicBezTo>
                      <a:pt x="299" y="141"/>
                      <a:pt x="299" y="133"/>
                      <a:pt x="291" y="125"/>
                    </a:cubicBezTo>
                    <a:cubicBezTo>
                      <a:pt x="283" y="118"/>
                      <a:pt x="283" y="118"/>
                      <a:pt x="283" y="109"/>
                    </a:cubicBezTo>
                    <a:cubicBezTo>
                      <a:pt x="291" y="94"/>
                      <a:pt x="299" y="78"/>
                      <a:pt x="299" y="62"/>
                    </a:cubicBezTo>
                    <a:cubicBezTo>
                      <a:pt x="307" y="46"/>
                      <a:pt x="307" y="39"/>
                      <a:pt x="322" y="46"/>
                    </a:cubicBezTo>
                    <a:cubicBezTo>
                      <a:pt x="322" y="46"/>
                      <a:pt x="331" y="46"/>
                      <a:pt x="338" y="54"/>
                    </a:cubicBezTo>
                    <a:cubicBezTo>
                      <a:pt x="362" y="78"/>
                      <a:pt x="370" y="102"/>
                      <a:pt x="370" y="125"/>
                    </a:cubicBezTo>
                    <a:cubicBezTo>
                      <a:pt x="378" y="141"/>
                      <a:pt x="378" y="164"/>
                      <a:pt x="370" y="173"/>
                    </a:cubicBezTo>
                    <a:cubicBezTo>
                      <a:pt x="370" y="189"/>
                      <a:pt x="362" y="196"/>
                      <a:pt x="354" y="1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213;p51">
                <a:extLst>
                  <a:ext uri="{FF2B5EF4-FFF2-40B4-BE49-F238E27FC236}">
                    <a16:creationId xmlns:a16="http://schemas.microsoft.com/office/drawing/2014/main" id="{119F28DC-05CD-602F-FC3C-C8765BBC5E49}"/>
                  </a:ext>
                </a:extLst>
              </p:cNvPr>
              <p:cNvSpPr/>
              <p:nvPr/>
            </p:nvSpPr>
            <p:spPr>
              <a:xfrm>
                <a:off x="6514560" y="1976040"/>
                <a:ext cx="39960" cy="7488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08" extrusionOk="0">
                    <a:moveTo>
                      <a:pt x="16" y="203"/>
                    </a:moveTo>
                    <a:lnTo>
                      <a:pt x="16" y="203"/>
                    </a:lnTo>
                    <a:cubicBezTo>
                      <a:pt x="24" y="203"/>
                      <a:pt x="40" y="195"/>
                      <a:pt x="48" y="187"/>
                    </a:cubicBezTo>
                    <a:cubicBezTo>
                      <a:pt x="55" y="179"/>
                      <a:pt x="55" y="179"/>
                      <a:pt x="64" y="164"/>
                    </a:cubicBezTo>
                    <a:cubicBezTo>
                      <a:pt x="64" y="148"/>
                      <a:pt x="71" y="132"/>
                      <a:pt x="71" y="124"/>
                    </a:cubicBezTo>
                    <a:cubicBezTo>
                      <a:pt x="87" y="101"/>
                      <a:pt x="95" y="85"/>
                      <a:pt x="103" y="70"/>
                    </a:cubicBezTo>
                    <a:cubicBezTo>
                      <a:pt x="111" y="61"/>
                      <a:pt x="111" y="54"/>
                      <a:pt x="111" y="45"/>
                    </a:cubicBezTo>
                    <a:cubicBezTo>
                      <a:pt x="111" y="38"/>
                      <a:pt x="103" y="22"/>
                      <a:pt x="95" y="6"/>
                    </a:cubicBezTo>
                    <a:cubicBezTo>
                      <a:pt x="95" y="-1"/>
                      <a:pt x="87" y="-1"/>
                      <a:pt x="79" y="6"/>
                    </a:cubicBezTo>
                    <a:cubicBezTo>
                      <a:pt x="71" y="14"/>
                      <a:pt x="55" y="38"/>
                      <a:pt x="48" y="61"/>
                    </a:cubicBezTo>
                    <a:cubicBezTo>
                      <a:pt x="32" y="77"/>
                      <a:pt x="24" y="101"/>
                      <a:pt x="9" y="164"/>
                    </a:cubicBezTo>
                    <a:cubicBezTo>
                      <a:pt x="0" y="179"/>
                      <a:pt x="0" y="187"/>
                      <a:pt x="0" y="195"/>
                    </a:cubicBezTo>
                    <a:cubicBezTo>
                      <a:pt x="0" y="211"/>
                      <a:pt x="9" y="211"/>
                      <a:pt x="16" y="2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9875" rIns="90000" bIns="29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214;p51">
                <a:extLst>
                  <a:ext uri="{FF2B5EF4-FFF2-40B4-BE49-F238E27FC236}">
                    <a16:creationId xmlns:a16="http://schemas.microsoft.com/office/drawing/2014/main" id="{D59C20AD-ED7A-3158-1AD0-4C7AFB7B384F}"/>
                  </a:ext>
                </a:extLst>
              </p:cNvPr>
              <p:cNvSpPr/>
              <p:nvPr/>
            </p:nvSpPr>
            <p:spPr>
              <a:xfrm>
                <a:off x="6558120" y="1943275"/>
                <a:ext cx="52200" cy="4284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19" extrusionOk="0">
                    <a:moveTo>
                      <a:pt x="21" y="113"/>
                    </a:moveTo>
                    <a:lnTo>
                      <a:pt x="21" y="113"/>
                    </a:lnTo>
                    <a:cubicBezTo>
                      <a:pt x="21" y="121"/>
                      <a:pt x="21" y="121"/>
                      <a:pt x="29" y="113"/>
                    </a:cubicBezTo>
                    <a:cubicBezTo>
                      <a:pt x="45" y="105"/>
                      <a:pt x="52" y="98"/>
                      <a:pt x="68" y="89"/>
                    </a:cubicBezTo>
                    <a:cubicBezTo>
                      <a:pt x="76" y="89"/>
                      <a:pt x="92" y="89"/>
                      <a:pt x="100" y="89"/>
                    </a:cubicBezTo>
                    <a:cubicBezTo>
                      <a:pt x="107" y="82"/>
                      <a:pt x="107" y="89"/>
                      <a:pt x="116" y="82"/>
                    </a:cubicBezTo>
                    <a:cubicBezTo>
                      <a:pt x="123" y="66"/>
                      <a:pt x="132" y="50"/>
                      <a:pt x="139" y="34"/>
                    </a:cubicBezTo>
                    <a:cubicBezTo>
                      <a:pt x="147" y="26"/>
                      <a:pt x="147" y="19"/>
                      <a:pt x="139" y="11"/>
                    </a:cubicBezTo>
                    <a:cubicBezTo>
                      <a:pt x="139" y="3"/>
                      <a:pt x="132" y="3"/>
                      <a:pt x="123" y="3"/>
                    </a:cubicBezTo>
                    <a:cubicBezTo>
                      <a:pt x="84" y="-5"/>
                      <a:pt x="68" y="11"/>
                      <a:pt x="52" y="19"/>
                    </a:cubicBezTo>
                    <a:cubicBezTo>
                      <a:pt x="37" y="26"/>
                      <a:pt x="13" y="42"/>
                      <a:pt x="5" y="50"/>
                    </a:cubicBezTo>
                    <a:cubicBezTo>
                      <a:pt x="-2" y="66"/>
                      <a:pt x="-2" y="74"/>
                      <a:pt x="5" y="82"/>
                    </a:cubicBezTo>
                    <a:cubicBezTo>
                      <a:pt x="5" y="98"/>
                      <a:pt x="13" y="105"/>
                      <a:pt x="21" y="11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1215;p51">
                <a:extLst>
                  <a:ext uri="{FF2B5EF4-FFF2-40B4-BE49-F238E27FC236}">
                    <a16:creationId xmlns:a16="http://schemas.microsoft.com/office/drawing/2014/main" id="{21838233-C8F7-9598-FD09-36AD8E055A7C}"/>
                  </a:ext>
                </a:extLst>
              </p:cNvPr>
              <p:cNvSpPr/>
              <p:nvPr/>
            </p:nvSpPr>
            <p:spPr>
              <a:xfrm>
                <a:off x="6608160" y="1951555"/>
                <a:ext cx="33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93" h="169" extrusionOk="0">
                    <a:moveTo>
                      <a:pt x="87" y="82"/>
                    </a:moveTo>
                    <a:lnTo>
                      <a:pt x="87" y="82"/>
                    </a:lnTo>
                    <a:cubicBezTo>
                      <a:pt x="87" y="59"/>
                      <a:pt x="79" y="35"/>
                      <a:pt x="55" y="11"/>
                    </a:cubicBezTo>
                    <a:cubicBezTo>
                      <a:pt x="48" y="3"/>
                      <a:pt x="39" y="3"/>
                      <a:pt x="39" y="3"/>
                    </a:cubicBezTo>
                    <a:cubicBezTo>
                      <a:pt x="24" y="-4"/>
                      <a:pt x="24" y="3"/>
                      <a:pt x="16" y="19"/>
                    </a:cubicBezTo>
                    <a:cubicBezTo>
                      <a:pt x="16" y="35"/>
                      <a:pt x="8" y="51"/>
                      <a:pt x="0" y="66"/>
                    </a:cubicBezTo>
                    <a:cubicBezTo>
                      <a:pt x="0" y="75"/>
                      <a:pt x="0" y="75"/>
                      <a:pt x="8" y="82"/>
                    </a:cubicBezTo>
                    <a:cubicBezTo>
                      <a:pt x="16" y="90"/>
                      <a:pt x="16" y="98"/>
                      <a:pt x="24" y="105"/>
                    </a:cubicBezTo>
                    <a:cubicBezTo>
                      <a:pt x="24" y="121"/>
                      <a:pt x="32" y="137"/>
                      <a:pt x="32" y="153"/>
                    </a:cubicBezTo>
                    <a:cubicBezTo>
                      <a:pt x="32" y="161"/>
                      <a:pt x="32" y="169"/>
                      <a:pt x="39" y="169"/>
                    </a:cubicBezTo>
                    <a:cubicBezTo>
                      <a:pt x="48" y="169"/>
                      <a:pt x="63" y="161"/>
                      <a:pt x="71" y="153"/>
                    </a:cubicBezTo>
                    <a:cubicBezTo>
                      <a:pt x="79" y="153"/>
                      <a:pt x="87" y="146"/>
                      <a:pt x="87" y="130"/>
                    </a:cubicBezTo>
                    <a:cubicBezTo>
                      <a:pt x="95" y="121"/>
                      <a:pt x="95" y="98"/>
                      <a:pt x="87" y="8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1216;p51">
                <a:extLst>
                  <a:ext uri="{FF2B5EF4-FFF2-40B4-BE49-F238E27FC236}">
                    <a16:creationId xmlns:a16="http://schemas.microsoft.com/office/drawing/2014/main" id="{0756BAA8-7095-12A2-75DE-EFF56F03BEA9}"/>
                  </a:ext>
                </a:extLst>
              </p:cNvPr>
              <p:cNvSpPr/>
              <p:nvPr/>
            </p:nvSpPr>
            <p:spPr>
              <a:xfrm>
                <a:off x="6599880" y="2013840"/>
                <a:ext cx="396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206" extrusionOk="0">
                    <a:moveTo>
                      <a:pt x="94" y="4"/>
                    </a:moveTo>
                    <a:lnTo>
                      <a:pt x="94" y="4"/>
                    </a:lnTo>
                    <a:cubicBezTo>
                      <a:pt x="86" y="4"/>
                      <a:pt x="71" y="11"/>
                      <a:pt x="62" y="19"/>
                    </a:cubicBezTo>
                    <a:cubicBezTo>
                      <a:pt x="55" y="27"/>
                      <a:pt x="55" y="27"/>
                      <a:pt x="47" y="35"/>
                    </a:cubicBezTo>
                    <a:cubicBezTo>
                      <a:pt x="47" y="59"/>
                      <a:pt x="39" y="74"/>
                      <a:pt x="31" y="98"/>
                    </a:cubicBezTo>
                    <a:cubicBezTo>
                      <a:pt x="31" y="113"/>
                      <a:pt x="23" y="122"/>
                      <a:pt x="16" y="138"/>
                    </a:cubicBezTo>
                    <a:cubicBezTo>
                      <a:pt x="7" y="153"/>
                      <a:pt x="0" y="153"/>
                      <a:pt x="0" y="161"/>
                    </a:cubicBezTo>
                    <a:cubicBezTo>
                      <a:pt x="0" y="177"/>
                      <a:pt x="7" y="184"/>
                      <a:pt x="7" y="200"/>
                    </a:cubicBezTo>
                    <a:cubicBezTo>
                      <a:pt x="16" y="208"/>
                      <a:pt x="16" y="208"/>
                      <a:pt x="23" y="200"/>
                    </a:cubicBezTo>
                    <a:cubicBezTo>
                      <a:pt x="31" y="193"/>
                      <a:pt x="47" y="184"/>
                      <a:pt x="47" y="177"/>
                    </a:cubicBezTo>
                    <a:cubicBezTo>
                      <a:pt x="86" y="122"/>
                      <a:pt x="86" y="98"/>
                      <a:pt x="94" y="74"/>
                    </a:cubicBezTo>
                    <a:cubicBezTo>
                      <a:pt x="102" y="51"/>
                      <a:pt x="110" y="19"/>
                      <a:pt x="110" y="11"/>
                    </a:cubicBezTo>
                    <a:cubicBezTo>
                      <a:pt x="110" y="4"/>
                      <a:pt x="102" y="-4"/>
                      <a:pt x="94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1217;p51">
                <a:extLst>
                  <a:ext uri="{FF2B5EF4-FFF2-40B4-BE49-F238E27FC236}">
                    <a16:creationId xmlns:a16="http://schemas.microsoft.com/office/drawing/2014/main" id="{5DFECC81-514E-D19C-7019-BC05CB5F8A69}"/>
                  </a:ext>
                </a:extLst>
              </p:cNvPr>
              <p:cNvSpPr/>
              <p:nvPr/>
            </p:nvSpPr>
            <p:spPr>
              <a:xfrm>
                <a:off x="6545880" y="2083320"/>
                <a:ext cx="5328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25" extrusionOk="0">
                    <a:moveTo>
                      <a:pt x="126" y="0"/>
                    </a:moveTo>
                    <a:lnTo>
                      <a:pt x="126" y="0"/>
                    </a:lnTo>
                    <a:cubicBezTo>
                      <a:pt x="118" y="0"/>
                      <a:pt x="118" y="0"/>
                      <a:pt x="110" y="7"/>
                    </a:cubicBezTo>
                    <a:cubicBezTo>
                      <a:pt x="95" y="15"/>
                      <a:pt x="86" y="23"/>
                      <a:pt x="79" y="31"/>
                    </a:cubicBezTo>
                    <a:cubicBezTo>
                      <a:pt x="63" y="31"/>
                      <a:pt x="47" y="39"/>
                      <a:pt x="39" y="39"/>
                    </a:cubicBezTo>
                    <a:cubicBezTo>
                      <a:pt x="32" y="39"/>
                      <a:pt x="32" y="39"/>
                      <a:pt x="24" y="47"/>
                    </a:cubicBezTo>
                    <a:cubicBezTo>
                      <a:pt x="16" y="62"/>
                      <a:pt x="8" y="78"/>
                      <a:pt x="0" y="102"/>
                    </a:cubicBezTo>
                    <a:cubicBezTo>
                      <a:pt x="0" y="109"/>
                      <a:pt x="0" y="118"/>
                      <a:pt x="8" y="125"/>
                    </a:cubicBezTo>
                    <a:cubicBezTo>
                      <a:pt x="8" y="125"/>
                      <a:pt x="32" y="125"/>
                      <a:pt x="39" y="125"/>
                    </a:cubicBezTo>
                    <a:cubicBezTo>
                      <a:pt x="63" y="118"/>
                      <a:pt x="79" y="118"/>
                      <a:pt x="118" y="78"/>
                    </a:cubicBezTo>
                    <a:cubicBezTo>
                      <a:pt x="126" y="70"/>
                      <a:pt x="134" y="62"/>
                      <a:pt x="141" y="55"/>
                    </a:cubicBezTo>
                    <a:cubicBezTo>
                      <a:pt x="150" y="39"/>
                      <a:pt x="150" y="31"/>
                      <a:pt x="141" y="23"/>
                    </a:cubicBezTo>
                    <a:cubicBezTo>
                      <a:pt x="134" y="15"/>
                      <a:pt x="134" y="7"/>
                      <a:pt x="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218;p51">
                <a:extLst>
                  <a:ext uri="{FF2B5EF4-FFF2-40B4-BE49-F238E27FC236}">
                    <a16:creationId xmlns:a16="http://schemas.microsoft.com/office/drawing/2014/main" id="{82856926-4B99-452A-EFF5-0C51E2452FB7}"/>
                  </a:ext>
                </a:extLst>
              </p:cNvPr>
              <p:cNvSpPr/>
              <p:nvPr/>
            </p:nvSpPr>
            <p:spPr>
              <a:xfrm>
                <a:off x="6513480" y="2063520"/>
                <a:ext cx="32400" cy="59040"/>
              </a:xfrm>
              <a:custGeom>
                <a:avLst/>
                <a:gdLst/>
                <a:ahLst/>
                <a:cxnLst/>
                <a:rect l="l" t="t" r="r" b="b"/>
                <a:pathLst>
                  <a:path w="90" h="164" extrusionOk="0">
                    <a:moveTo>
                      <a:pt x="90" y="78"/>
                    </a:moveTo>
                    <a:lnTo>
                      <a:pt x="90" y="78"/>
                    </a:lnTo>
                    <a:cubicBezTo>
                      <a:pt x="82" y="70"/>
                      <a:pt x="74" y="62"/>
                      <a:pt x="67" y="46"/>
                    </a:cubicBezTo>
                    <a:cubicBezTo>
                      <a:pt x="58" y="39"/>
                      <a:pt x="58" y="23"/>
                      <a:pt x="58" y="15"/>
                    </a:cubicBezTo>
                    <a:cubicBezTo>
                      <a:pt x="51" y="0"/>
                      <a:pt x="58" y="0"/>
                      <a:pt x="51" y="0"/>
                    </a:cubicBezTo>
                    <a:cubicBezTo>
                      <a:pt x="43" y="0"/>
                      <a:pt x="27" y="0"/>
                      <a:pt x="19" y="7"/>
                    </a:cubicBezTo>
                    <a:cubicBezTo>
                      <a:pt x="12" y="7"/>
                      <a:pt x="3" y="15"/>
                      <a:pt x="3" y="23"/>
                    </a:cubicBezTo>
                    <a:cubicBezTo>
                      <a:pt x="3" y="31"/>
                      <a:pt x="-4" y="46"/>
                      <a:pt x="3" y="62"/>
                    </a:cubicBezTo>
                    <a:cubicBezTo>
                      <a:pt x="3" y="110"/>
                      <a:pt x="19" y="125"/>
                      <a:pt x="27" y="141"/>
                    </a:cubicBezTo>
                    <a:cubicBezTo>
                      <a:pt x="35" y="149"/>
                      <a:pt x="51" y="164"/>
                      <a:pt x="51" y="164"/>
                    </a:cubicBezTo>
                    <a:cubicBezTo>
                      <a:pt x="58" y="164"/>
                      <a:pt x="67" y="157"/>
                      <a:pt x="74" y="149"/>
                    </a:cubicBezTo>
                    <a:cubicBezTo>
                      <a:pt x="82" y="125"/>
                      <a:pt x="82" y="110"/>
                      <a:pt x="90" y="94"/>
                    </a:cubicBezTo>
                    <a:cubicBezTo>
                      <a:pt x="90" y="86"/>
                      <a:pt x="90" y="78"/>
                      <a:pt x="90" y="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14025" rIns="90000" bIns="14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219;p51">
                <a:extLst>
                  <a:ext uri="{FF2B5EF4-FFF2-40B4-BE49-F238E27FC236}">
                    <a16:creationId xmlns:a16="http://schemas.microsoft.com/office/drawing/2014/main" id="{C1F5F318-2694-B3B3-A0ED-13181B6EE263}"/>
                  </a:ext>
                </a:extLst>
              </p:cNvPr>
              <p:cNvSpPr/>
              <p:nvPr/>
            </p:nvSpPr>
            <p:spPr>
              <a:xfrm>
                <a:off x="5503320" y="2400480"/>
                <a:ext cx="237960" cy="30960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860" extrusionOk="0">
                    <a:moveTo>
                      <a:pt x="0" y="551"/>
                    </a:moveTo>
                    <a:lnTo>
                      <a:pt x="0" y="551"/>
                    </a:lnTo>
                    <a:cubicBezTo>
                      <a:pt x="0" y="347"/>
                      <a:pt x="125" y="118"/>
                      <a:pt x="275" y="31"/>
                    </a:cubicBezTo>
                    <a:cubicBezTo>
                      <a:pt x="314" y="8"/>
                      <a:pt x="354" y="0"/>
                      <a:pt x="393" y="0"/>
                    </a:cubicBezTo>
                    <a:cubicBezTo>
                      <a:pt x="417" y="0"/>
                      <a:pt x="496" y="0"/>
                      <a:pt x="567" y="47"/>
                    </a:cubicBezTo>
                    <a:cubicBezTo>
                      <a:pt x="653" y="102"/>
                      <a:pt x="661" y="220"/>
                      <a:pt x="661" y="220"/>
                    </a:cubicBezTo>
                    <a:cubicBezTo>
                      <a:pt x="362" y="842"/>
                      <a:pt x="362" y="842"/>
                      <a:pt x="362" y="842"/>
                    </a:cubicBezTo>
                    <a:cubicBezTo>
                      <a:pt x="362" y="842"/>
                      <a:pt x="259" y="889"/>
                      <a:pt x="157" y="834"/>
                    </a:cubicBezTo>
                    <a:cubicBezTo>
                      <a:pt x="95" y="803"/>
                      <a:pt x="63" y="748"/>
                      <a:pt x="39" y="716"/>
                    </a:cubicBezTo>
                    <a:cubicBezTo>
                      <a:pt x="31" y="700"/>
                      <a:pt x="23" y="669"/>
                      <a:pt x="23" y="661"/>
                    </a:cubicBezTo>
                    <a:cubicBezTo>
                      <a:pt x="8" y="630"/>
                      <a:pt x="0" y="591"/>
                      <a:pt x="0" y="5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220;p51">
                <a:extLst>
                  <a:ext uri="{FF2B5EF4-FFF2-40B4-BE49-F238E27FC236}">
                    <a16:creationId xmlns:a16="http://schemas.microsoft.com/office/drawing/2014/main" id="{7CFF890E-3EE5-41B5-13C2-4DE25FF38AF7}"/>
                  </a:ext>
                </a:extLst>
              </p:cNvPr>
              <p:cNvSpPr/>
              <p:nvPr/>
            </p:nvSpPr>
            <p:spPr>
              <a:xfrm>
                <a:off x="5551560" y="2425680"/>
                <a:ext cx="192600" cy="28368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788" extrusionOk="0">
                    <a:moveTo>
                      <a:pt x="535" y="237"/>
                    </a:moveTo>
                    <a:lnTo>
                      <a:pt x="535" y="237"/>
                    </a:lnTo>
                    <a:cubicBezTo>
                      <a:pt x="535" y="434"/>
                      <a:pt x="417" y="669"/>
                      <a:pt x="267" y="756"/>
                    </a:cubicBezTo>
                    <a:cubicBezTo>
                      <a:pt x="118" y="843"/>
                      <a:pt x="0" y="749"/>
                      <a:pt x="0" y="552"/>
                    </a:cubicBezTo>
                    <a:cubicBezTo>
                      <a:pt x="0" y="347"/>
                      <a:pt x="118" y="119"/>
                      <a:pt x="267" y="32"/>
                    </a:cubicBezTo>
                    <a:cubicBezTo>
                      <a:pt x="417" y="-54"/>
                      <a:pt x="535" y="40"/>
                      <a:pt x="535" y="2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221;p51">
                <a:extLst>
                  <a:ext uri="{FF2B5EF4-FFF2-40B4-BE49-F238E27FC236}">
                    <a16:creationId xmlns:a16="http://schemas.microsoft.com/office/drawing/2014/main" id="{17F86885-4D1D-7B6A-A52F-78786BCE4E8E}"/>
                  </a:ext>
                </a:extLst>
              </p:cNvPr>
              <p:cNvSpPr/>
              <p:nvPr/>
            </p:nvSpPr>
            <p:spPr>
              <a:xfrm>
                <a:off x="5571360" y="2455560"/>
                <a:ext cx="155520" cy="223920"/>
              </a:xfrm>
              <a:custGeom>
                <a:avLst/>
                <a:gdLst/>
                <a:ahLst/>
                <a:cxnLst/>
                <a:rect l="l" t="t" r="r" b="b"/>
                <a:pathLst>
                  <a:path w="432" h="622" extrusionOk="0">
                    <a:moveTo>
                      <a:pt x="432" y="185"/>
                    </a:moveTo>
                    <a:lnTo>
                      <a:pt x="432" y="185"/>
                    </a:lnTo>
                    <a:cubicBezTo>
                      <a:pt x="432" y="343"/>
                      <a:pt x="338" y="524"/>
                      <a:pt x="220" y="595"/>
                    </a:cubicBezTo>
                    <a:cubicBezTo>
                      <a:pt x="94" y="666"/>
                      <a:pt x="0" y="595"/>
                      <a:pt x="0" y="438"/>
                    </a:cubicBezTo>
                    <a:cubicBezTo>
                      <a:pt x="0" y="272"/>
                      <a:pt x="94" y="91"/>
                      <a:pt x="220" y="28"/>
                    </a:cubicBezTo>
                    <a:cubicBezTo>
                      <a:pt x="338" y="-43"/>
                      <a:pt x="432" y="28"/>
                      <a:pt x="432" y="18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1222;p51">
                <a:extLst>
                  <a:ext uri="{FF2B5EF4-FFF2-40B4-BE49-F238E27FC236}">
                    <a16:creationId xmlns:a16="http://schemas.microsoft.com/office/drawing/2014/main" id="{0A100CA2-DE27-BAEE-23DC-B37B56D55FDA}"/>
                  </a:ext>
                </a:extLst>
              </p:cNvPr>
              <p:cNvSpPr/>
              <p:nvPr/>
            </p:nvSpPr>
            <p:spPr>
              <a:xfrm>
                <a:off x="5582520" y="2468160"/>
                <a:ext cx="138960" cy="20124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59" extrusionOk="0">
                    <a:moveTo>
                      <a:pt x="189" y="25"/>
                    </a:moveTo>
                    <a:lnTo>
                      <a:pt x="189" y="25"/>
                    </a:lnTo>
                    <a:cubicBezTo>
                      <a:pt x="87" y="79"/>
                      <a:pt x="0" y="245"/>
                      <a:pt x="0" y="387"/>
                    </a:cubicBezTo>
                    <a:cubicBezTo>
                      <a:pt x="0" y="528"/>
                      <a:pt x="87" y="599"/>
                      <a:pt x="189" y="536"/>
                    </a:cubicBezTo>
                    <a:cubicBezTo>
                      <a:pt x="299" y="473"/>
                      <a:pt x="386" y="308"/>
                      <a:pt x="386" y="166"/>
                    </a:cubicBezTo>
                    <a:cubicBezTo>
                      <a:pt x="386" y="25"/>
                      <a:pt x="299" y="-39"/>
                      <a:pt x="189" y="25"/>
                    </a:cubicBezTo>
                    <a:moveTo>
                      <a:pt x="150" y="72"/>
                    </a:moveTo>
                    <a:lnTo>
                      <a:pt x="150" y="72"/>
                    </a:lnTo>
                    <a:cubicBezTo>
                      <a:pt x="158" y="64"/>
                      <a:pt x="173" y="48"/>
                      <a:pt x="189" y="40"/>
                    </a:cubicBezTo>
                    <a:cubicBezTo>
                      <a:pt x="205" y="32"/>
                      <a:pt x="228" y="16"/>
                      <a:pt x="260" y="16"/>
                    </a:cubicBezTo>
                    <a:cubicBezTo>
                      <a:pt x="267" y="16"/>
                      <a:pt x="276" y="25"/>
                      <a:pt x="283" y="25"/>
                    </a:cubicBezTo>
                    <a:cubicBezTo>
                      <a:pt x="292" y="32"/>
                      <a:pt x="292" y="40"/>
                      <a:pt x="283" y="56"/>
                    </a:cubicBezTo>
                    <a:cubicBezTo>
                      <a:pt x="276" y="64"/>
                      <a:pt x="267" y="88"/>
                      <a:pt x="260" y="95"/>
                    </a:cubicBezTo>
                    <a:cubicBezTo>
                      <a:pt x="252" y="103"/>
                      <a:pt x="252" y="103"/>
                      <a:pt x="244" y="103"/>
                    </a:cubicBezTo>
                    <a:cubicBezTo>
                      <a:pt x="228" y="103"/>
                      <a:pt x="221" y="103"/>
                      <a:pt x="212" y="111"/>
                    </a:cubicBezTo>
                    <a:cubicBezTo>
                      <a:pt x="197" y="111"/>
                      <a:pt x="181" y="127"/>
                      <a:pt x="173" y="134"/>
                    </a:cubicBezTo>
                    <a:cubicBezTo>
                      <a:pt x="165" y="134"/>
                      <a:pt x="165" y="134"/>
                      <a:pt x="158" y="134"/>
                    </a:cubicBezTo>
                    <a:cubicBezTo>
                      <a:pt x="158" y="127"/>
                      <a:pt x="150" y="111"/>
                      <a:pt x="142" y="95"/>
                    </a:cubicBezTo>
                    <a:cubicBezTo>
                      <a:pt x="142" y="88"/>
                      <a:pt x="142" y="79"/>
                      <a:pt x="150" y="72"/>
                    </a:cubicBezTo>
                    <a:moveTo>
                      <a:pt x="292" y="221"/>
                    </a:moveTo>
                    <a:lnTo>
                      <a:pt x="292" y="221"/>
                    </a:lnTo>
                    <a:cubicBezTo>
                      <a:pt x="292" y="292"/>
                      <a:pt x="252" y="378"/>
                      <a:pt x="189" y="418"/>
                    </a:cubicBezTo>
                    <a:cubicBezTo>
                      <a:pt x="134" y="449"/>
                      <a:pt x="87" y="410"/>
                      <a:pt x="87" y="339"/>
                    </a:cubicBezTo>
                    <a:cubicBezTo>
                      <a:pt x="87" y="261"/>
                      <a:pt x="134" y="174"/>
                      <a:pt x="189" y="143"/>
                    </a:cubicBezTo>
                    <a:cubicBezTo>
                      <a:pt x="252" y="111"/>
                      <a:pt x="292" y="143"/>
                      <a:pt x="292" y="221"/>
                    </a:cubicBezTo>
                    <a:moveTo>
                      <a:pt x="32" y="276"/>
                    </a:moveTo>
                    <a:lnTo>
                      <a:pt x="32" y="276"/>
                    </a:lnTo>
                    <a:cubicBezTo>
                      <a:pt x="39" y="221"/>
                      <a:pt x="55" y="198"/>
                      <a:pt x="71" y="174"/>
                    </a:cubicBezTo>
                    <a:cubicBezTo>
                      <a:pt x="79" y="150"/>
                      <a:pt x="94" y="127"/>
                      <a:pt x="103" y="127"/>
                    </a:cubicBezTo>
                    <a:cubicBezTo>
                      <a:pt x="110" y="119"/>
                      <a:pt x="118" y="119"/>
                      <a:pt x="118" y="127"/>
                    </a:cubicBezTo>
                    <a:cubicBezTo>
                      <a:pt x="126" y="134"/>
                      <a:pt x="126" y="150"/>
                      <a:pt x="134" y="166"/>
                    </a:cubicBezTo>
                    <a:cubicBezTo>
                      <a:pt x="134" y="166"/>
                      <a:pt x="134" y="174"/>
                      <a:pt x="126" y="182"/>
                    </a:cubicBezTo>
                    <a:cubicBezTo>
                      <a:pt x="118" y="198"/>
                      <a:pt x="103" y="214"/>
                      <a:pt x="94" y="237"/>
                    </a:cubicBezTo>
                    <a:cubicBezTo>
                      <a:pt x="87" y="253"/>
                      <a:pt x="87" y="268"/>
                      <a:pt x="79" y="276"/>
                    </a:cubicBezTo>
                    <a:cubicBezTo>
                      <a:pt x="79" y="292"/>
                      <a:pt x="79" y="300"/>
                      <a:pt x="71" y="300"/>
                    </a:cubicBezTo>
                    <a:cubicBezTo>
                      <a:pt x="63" y="308"/>
                      <a:pt x="48" y="316"/>
                      <a:pt x="39" y="323"/>
                    </a:cubicBezTo>
                    <a:cubicBezTo>
                      <a:pt x="32" y="332"/>
                      <a:pt x="23" y="323"/>
                      <a:pt x="23" y="316"/>
                    </a:cubicBezTo>
                    <a:cubicBezTo>
                      <a:pt x="23" y="308"/>
                      <a:pt x="23" y="292"/>
                      <a:pt x="32" y="276"/>
                    </a:cubicBezTo>
                    <a:moveTo>
                      <a:pt x="71" y="520"/>
                    </a:moveTo>
                    <a:lnTo>
                      <a:pt x="71" y="520"/>
                    </a:lnTo>
                    <a:cubicBezTo>
                      <a:pt x="63" y="520"/>
                      <a:pt x="55" y="512"/>
                      <a:pt x="48" y="497"/>
                    </a:cubicBezTo>
                    <a:cubicBezTo>
                      <a:pt x="32" y="481"/>
                      <a:pt x="23" y="473"/>
                      <a:pt x="16" y="418"/>
                    </a:cubicBezTo>
                    <a:cubicBezTo>
                      <a:pt x="16" y="410"/>
                      <a:pt x="16" y="394"/>
                      <a:pt x="23" y="387"/>
                    </a:cubicBezTo>
                    <a:cubicBezTo>
                      <a:pt x="23" y="371"/>
                      <a:pt x="32" y="363"/>
                      <a:pt x="39" y="363"/>
                    </a:cubicBezTo>
                    <a:cubicBezTo>
                      <a:pt x="48" y="363"/>
                      <a:pt x="63" y="355"/>
                      <a:pt x="71" y="355"/>
                    </a:cubicBezTo>
                    <a:cubicBezTo>
                      <a:pt x="71" y="355"/>
                      <a:pt x="71" y="363"/>
                      <a:pt x="79" y="371"/>
                    </a:cubicBezTo>
                    <a:cubicBezTo>
                      <a:pt x="79" y="387"/>
                      <a:pt x="79" y="394"/>
                      <a:pt x="87" y="403"/>
                    </a:cubicBezTo>
                    <a:cubicBezTo>
                      <a:pt x="94" y="418"/>
                      <a:pt x="103" y="426"/>
                      <a:pt x="110" y="434"/>
                    </a:cubicBezTo>
                    <a:cubicBezTo>
                      <a:pt x="110" y="442"/>
                      <a:pt x="110" y="449"/>
                      <a:pt x="110" y="449"/>
                    </a:cubicBezTo>
                    <a:cubicBezTo>
                      <a:pt x="103" y="473"/>
                      <a:pt x="94" y="489"/>
                      <a:pt x="87" y="505"/>
                    </a:cubicBezTo>
                    <a:cubicBezTo>
                      <a:pt x="87" y="512"/>
                      <a:pt x="79" y="520"/>
                      <a:pt x="71" y="520"/>
                    </a:cubicBezTo>
                    <a:moveTo>
                      <a:pt x="252" y="465"/>
                    </a:moveTo>
                    <a:lnTo>
                      <a:pt x="252" y="465"/>
                    </a:lnTo>
                    <a:cubicBezTo>
                      <a:pt x="244" y="473"/>
                      <a:pt x="236" y="489"/>
                      <a:pt x="228" y="497"/>
                    </a:cubicBezTo>
                    <a:cubicBezTo>
                      <a:pt x="181" y="528"/>
                      <a:pt x="165" y="528"/>
                      <a:pt x="150" y="536"/>
                    </a:cubicBezTo>
                    <a:cubicBezTo>
                      <a:pt x="134" y="544"/>
                      <a:pt x="118" y="544"/>
                      <a:pt x="110" y="536"/>
                    </a:cubicBezTo>
                    <a:cubicBezTo>
                      <a:pt x="110" y="536"/>
                      <a:pt x="110" y="520"/>
                      <a:pt x="110" y="512"/>
                    </a:cubicBezTo>
                    <a:cubicBezTo>
                      <a:pt x="118" y="497"/>
                      <a:pt x="126" y="481"/>
                      <a:pt x="134" y="465"/>
                    </a:cubicBezTo>
                    <a:cubicBezTo>
                      <a:pt x="134" y="457"/>
                      <a:pt x="142" y="449"/>
                      <a:pt x="150" y="449"/>
                    </a:cubicBezTo>
                    <a:cubicBezTo>
                      <a:pt x="158" y="449"/>
                      <a:pt x="173" y="449"/>
                      <a:pt x="189" y="442"/>
                    </a:cubicBezTo>
                    <a:cubicBezTo>
                      <a:pt x="197" y="442"/>
                      <a:pt x="205" y="434"/>
                      <a:pt x="212" y="426"/>
                    </a:cubicBezTo>
                    <a:cubicBezTo>
                      <a:pt x="228" y="418"/>
                      <a:pt x="228" y="410"/>
                      <a:pt x="228" y="418"/>
                    </a:cubicBezTo>
                    <a:cubicBezTo>
                      <a:pt x="236" y="418"/>
                      <a:pt x="244" y="434"/>
                      <a:pt x="252" y="442"/>
                    </a:cubicBezTo>
                    <a:cubicBezTo>
                      <a:pt x="252" y="449"/>
                      <a:pt x="252" y="457"/>
                      <a:pt x="252" y="465"/>
                    </a:cubicBezTo>
                    <a:moveTo>
                      <a:pt x="354" y="292"/>
                    </a:moveTo>
                    <a:lnTo>
                      <a:pt x="354" y="292"/>
                    </a:lnTo>
                    <a:cubicBezTo>
                      <a:pt x="347" y="316"/>
                      <a:pt x="338" y="339"/>
                      <a:pt x="307" y="394"/>
                    </a:cubicBezTo>
                    <a:cubicBezTo>
                      <a:pt x="299" y="403"/>
                      <a:pt x="292" y="418"/>
                      <a:pt x="283" y="426"/>
                    </a:cubicBezTo>
                    <a:cubicBezTo>
                      <a:pt x="276" y="434"/>
                      <a:pt x="276" y="426"/>
                      <a:pt x="267" y="418"/>
                    </a:cubicBezTo>
                    <a:cubicBezTo>
                      <a:pt x="267" y="410"/>
                      <a:pt x="260" y="394"/>
                      <a:pt x="260" y="378"/>
                    </a:cubicBezTo>
                    <a:cubicBezTo>
                      <a:pt x="260" y="371"/>
                      <a:pt x="267" y="371"/>
                      <a:pt x="267" y="355"/>
                    </a:cubicBezTo>
                    <a:cubicBezTo>
                      <a:pt x="276" y="347"/>
                      <a:pt x="283" y="332"/>
                      <a:pt x="292" y="323"/>
                    </a:cubicBezTo>
                    <a:cubicBezTo>
                      <a:pt x="299" y="292"/>
                      <a:pt x="307" y="276"/>
                      <a:pt x="307" y="261"/>
                    </a:cubicBezTo>
                    <a:cubicBezTo>
                      <a:pt x="307" y="253"/>
                      <a:pt x="315" y="245"/>
                      <a:pt x="315" y="245"/>
                    </a:cubicBezTo>
                    <a:cubicBezTo>
                      <a:pt x="331" y="237"/>
                      <a:pt x="347" y="229"/>
                      <a:pt x="354" y="221"/>
                    </a:cubicBezTo>
                    <a:cubicBezTo>
                      <a:pt x="362" y="221"/>
                      <a:pt x="370" y="221"/>
                      <a:pt x="370" y="237"/>
                    </a:cubicBezTo>
                    <a:cubicBezTo>
                      <a:pt x="370" y="237"/>
                      <a:pt x="362" y="268"/>
                      <a:pt x="354" y="292"/>
                    </a:cubicBezTo>
                    <a:moveTo>
                      <a:pt x="354" y="198"/>
                    </a:moveTo>
                    <a:lnTo>
                      <a:pt x="354" y="198"/>
                    </a:lnTo>
                    <a:cubicBezTo>
                      <a:pt x="347" y="198"/>
                      <a:pt x="331" y="205"/>
                      <a:pt x="323" y="205"/>
                    </a:cubicBezTo>
                    <a:cubicBezTo>
                      <a:pt x="315" y="205"/>
                      <a:pt x="315" y="205"/>
                      <a:pt x="315" y="198"/>
                    </a:cubicBezTo>
                    <a:cubicBezTo>
                      <a:pt x="315" y="182"/>
                      <a:pt x="307" y="166"/>
                      <a:pt x="307" y="143"/>
                    </a:cubicBezTo>
                    <a:cubicBezTo>
                      <a:pt x="299" y="134"/>
                      <a:pt x="299" y="127"/>
                      <a:pt x="292" y="119"/>
                    </a:cubicBezTo>
                    <a:cubicBezTo>
                      <a:pt x="283" y="111"/>
                      <a:pt x="283" y="111"/>
                      <a:pt x="283" y="103"/>
                    </a:cubicBezTo>
                    <a:cubicBezTo>
                      <a:pt x="283" y="88"/>
                      <a:pt x="292" y="72"/>
                      <a:pt x="299" y="56"/>
                    </a:cubicBezTo>
                    <a:cubicBezTo>
                      <a:pt x="307" y="48"/>
                      <a:pt x="307" y="40"/>
                      <a:pt x="315" y="40"/>
                    </a:cubicBezTo>
                    <a:cubicBezTo>
                      <a:pt x="323" y="40"/>
                      <a:pt x="331" y="40"/>
                      <a:pt x="338" y="48"/>
                    </a:cubicBezTo>
                    <a:cubicBezTo>
                      <a:pt x="362" y="79"/>
                      <a:pt x="362" y="103"/>
                      <a:pt x="370" y="119"/>
                    </a:cubicBezTo>
                    <a:cubicBezTo>
                      <a:pt x="370" y="134"/>
                      <a:pt x="370" y="166"/>
                      <a:pt x="370" y="174"/>
                    </a:cubicBezTo>
                    <a:cubicBezTo>
                      <a:pt x="370" y="190"/>
                      <a:pt x="362" y="190"/>
                      <a:pt x="354" y="1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1223;p51">
                <a:extLst>
                  <a:ext uri="{FF2B5EF4-FFF2-40B4-BE49-F238E27FC236}">
                    <a16:creationId xmlns:a16="http://schemas.microsoft.com/office/drawing/2014/main" id="{E5B65A62-9193-3966-FAF5-AB4E4FC554DE}"/>
                  </a:ext>
                </a:extLst>
              </p:cNvPr>
              <p:cNvSpPr/>
              <p:nvPr/>
            </p:nvSpPr>
            <p:spPr>
              <a:xfrm>
                <a:off x="5590800" y="2511720"/>
                <a:ext cx="3996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05" extrusionOk="0">
                    <a:moveTo>
                      <a:pt x="16" y="202"/>
                    </a:moveTo>
                    <a:lnTo>
                      <a:pt x="16" y="202"/>
                    </a:lnTo>
                    <a:cubicBezTo>
                      <a:pt x="25" y="195"/>
                      <a:pt x="40" y="187"/>
                      <a:pt x="48" y="179"/>
                    </a:cubicBezTo>
                    <a:cubicBezTo>
                      <a:pt x="56" y="179"/>
                      <a:pt x="56" y="171"/>
                      <a:pt x="56" y="155"/>
                    </a:cubicBezTo>
                    <a:cubicBezTo>
                      <a:pt x="64" y="147"/>
                      <a:pt x="64" y="132"/>
                      <a:pt x="71" y="116"/>
                    </a:cubicBezTo>
                    <a:cubicBezTo>
                      <a:pt x="80" y="93"/>
                      <a:pt x="95" y="77"/>
                      <a:pt x="103" y="61"/>
                    </a:cubicBezTo>
                    <a:cubicBezTo>
                      <a:pt x="111" y="53"/>
                      <a:pt x="111" y="45"/>
                      <a:pt x="111" y="45"/>
                    </a:cubicBezTo>
                    <a:cubicBezTo>
                      <a:pt x="103" y="29"/>
                      <a:pt x="103" y="13"/>
                      <a:pt x="95" y="6"/>
                    </a:cubicBezTo>
                    <a:cubicBezTo>
                      <a:pt x="95" y="-2"/>
                      <a:pt x="87" y="-2"/>
                      <a:pt x="80" y="6"/>
                    </a:cubicBezTo>
                    <a:cubicBezTo>
                      <a:pt x="71" y="6"/>
                      <a:pt x="56" y="29"/>
                      <a:pt x="48" y="53"/>
                    </a:cubicBezTo>
                    <a:cubicBezTo>
                      <a:pt x="32" y="77"/>
                      <a:pt x="16" y="100"/>
                      <a:pt x="9" y="155"/>
                    </a:cubicBezTo>
                    <a:cubicBezTo>
                      <a:pt x="0" y="171"/>
                      <a:pt x="0" y="187"/>
                      <a:pt x="0" y="195"/>
                    </a:cubicBezTo>
                    <a:cubicBezTo>
                      <a:pt x="0" y="202"/>
                      <a:pt x="9" y="211"/>
                      <a:pt x="16" y="20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224;p51">
                <a:extLst>
                  <a:ext uri="{FF2B5EF4-FFF2-40B4-BE49-F238E27FC236}">
                    <a16:creationId xmlns:a16="http://schemas.microsoft.com/office/drawing/2014/main" id="{6D8EED9A-D0DF-CBB6-C895-FFEDE8AFC4D1}"/>
                  </a:ext>
                </a:extLst>
              </p:cNvPr>
              <p:cNvSpPr/>
              <p:nvPr/>
            </p:nvSpPr>
            <p:spPr>
              <a:xfrm>
                <a:off x="5633640" y="2473920"/>
                <a:ext cx="53280" cy="4248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18" extrusionOk="0">
                    <a:moveTo>
                      <a:pt x="16" y="118"/>
                    </a:moveTo>
                    <a:lnTo>
                      <a:pt x="16" y="118"/>
                    </a:lnTo>
                    <a:cubicBezTo>
                      <a:pt x="23" y="118"/>
                      <a:pt x="23" y="118"/>
                      <a:pt x="31" y="118"/>
                    </a:cubicBezTo>
                    <a:cubicBezTo>
                      <a:pt x="39" y="111"/>
                      <a:pt x="55" y="95"/>
                      <a:pt x="70" y="95"/>
                    </a:cubicBezTo>
                    <a:cubicBezTo>
                      <a:pt x="79" y="87"/>
                      <a:pt x="86" y="87"/>
                      <a:pt x="102" y="87"/>
                    </a:cubicBezTo>
                    <a:cubicBezTo>
                      <a:pt x="110" y="87"/>
                      <a:pt x="110" y="87"/>
                      <a:pt x="118" y="79"/>
                    </a:cubicBezTo>
                    <a:cubicBezTo>
                      <a:pt x="125" y="72"/>
                      <a:pt x="134" y="48"/>
                      <a:pt x="141" y="40"/>
                    </a:cubicBezTo>
                    <a:cubicBezTo>
                      <a:pt x="150" y="24"/>
                      <a:pt x="150" y="16"/>
                      <a:pt x="141" y="9"/>
                    </a:cubicBezTo>
                    <a:cubicBezTo>
                      <a:pt x="134" y="9"/>
                      <a:pt x="125" y="0"/>
                      <a:pt x="118" y="0"/>
                    </a:cubicBezTo>
                    <a:cubicBezTo>
                      <a:pt x="86" y="0"/>
                      <a:pt x="63" y="16"/>
                      <a:pt x="47" y="24"/>
                    </a:cubicBezTo>
                    <a:cubicBezTo>
                      <a:pt x="31" y="32"/>
                      <a:pt x="16" y="48"/>
                      <a:pt x="8" y="56"/>
                    </a:cubicBezTo>
                    <a:cubicBezTo>
                      <a:pt x="0" y="63"/>
                      <a:pt x="0" y="72"/>
                      <a:pt x="0" y="79"/>
                    </a:cubicBezTo>
                    <a:cubicBezTo>
                      <a:pt x="8" y="95"/>
                      <a:pt x="16" y="111"/>
                      <a:pt x="16" y="11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1225;p51">
                <a:extLst>
                  <a:ext uri="{FF2B5EF4-FFF2-40B4-BE49-F238E27FC236}">
                    <a16:creationId xmlns:a16="http://schemas.microsoft.com/office/drawing/2014/main" id="{457C2DE8-55CE-6A70-54FE-AA19990713A5}"/>
                  </a:ext>
                </a:extLst>
              </p:cNvPr>
              <p:cNvSpPr/>
              <p:nvPr/>
            </p:nvSpPr>
            <p:spPr>
              <a:xfrm>
                <a:off x="5684400" y="2482560"/>
                <a:ext cx="31320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65" extrusionOk="0">
                    <a:moveTo>
                      <a:pt x="87" y="79"/>
                    </a:moveTo>
                    <a:lnTo>
                      <a:pt x="87" y="79"/>
                    </a:lnTo>
                    <a:cubicBezTo>
                      <a:pt x="79" y="63"/>
                      <a:pt x="79" y="39"/>
                      <a:pt x="55" y="8"/>
                    </a:cubicBezTo>
                    <a:cubicBezTo>
                      <a:pt x="48" y="0"/>
                      <a:pt x="40" y="0"/>
                      <a:pt x="32" y="0"/>
                    </a:cubicBezTo>
                    <a:cubicBezTo>
                      <a:pt x="24" y="0"/>
                      <a:pt x="24" y="8"/>
                      <a:pt x="16" y="16"/>
                    </a:cubicBezTo>
                    <a:cubicBezTo>
                      <a:pt x="9" y="32"/>
                      <a:pt x="0" y="48"/>
                      <a:pt x="0" y="63"/>
                    </a:cubicBezTo>
                    <a:cubicBezTo>
                      <a:pt x="0" y="71"/>
                      <a:pt x="0" y="71"/>
                      <a:pt x="9" y="79"/>
                    </a:cubicBezTo>
                    <a:cubicBezTo>
                      <a:pt x="16" y="87"/>
                      <a:pt x="16" y="94"/>
                      <a:pt x="24" y="103"/>
                    </a:cubicBezTo>
                    <a:cubicBezTo>
                      <a:pt x="24" y="126"/>
                      <a:pt x="32" y="142"/>
                      <a:pt x="32" y="158"/>
                    </a:cubicBezTo>
                    <a:cubicBezTo>
                      <a:pt x="32" y="165"/>
                      <a:pt x="32" y="165"/>
                      <a:pt x="40" y="165"/>
                    </a:cubicBezTo>
                    <a:cubicBezTo>
                      <a:pt x="48" y="165"/>
                      <a:pt x="64" y="158"/>
                      <a:pt x="71" y="158"/>
                    </a:cubicBezTo>
                    <a:cubicBezTo>
                      <a:pt x="79" y="150"/>
                      <a:pt x="87" y="150"/>
                      <a:pt x="87" y="134"/>
                    </a:cubicBezTo>
                    <a:cubicBezTo>
                      <a:pt x="87" y="126"/>
                      <a:pt x="87" y="94"/>
                      <a:pt x="87" y="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14400" rIns="90000" bIns="14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1226;p51">
                <a:extLst>
                  <a:ext uri="{FF2B5EF4-FFF2-40B4-BE49-F238E27FC236}">
                    <a16:creationId xmlns:a16="http://schemas.microsoft.com/office/drawing/2014/main" id="{B12A34E9-B4B2-F964-09B6-0EA0B315B61B}"/>
                  </a:ext>
                </a:extLst>
              </p:cNvPr>
              <p:cNvSpPr/>
              <p:nvPr/>
            </p:nvSpPr>
            <p:spPr>
              <a:xfrm>
                <a:off x="5676120" y="2547720"/>
                <a:ext cx="39600" cy="7488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208" extrusionOk="0">
                    <a:moveTo>
                      <a:pt x="94" y="0"/>
                    </a:moveTo>
                    <a:lnTo>
                      <a:pt x="94" y="0"/>
                    </a:lnTo>
                    <a:cubicBezTo>
                      <a:pt x="87" y="8"/>
                      <a:pt x="71" y="16"/>
                      <a:pt x="55" y="24"/>
                    </a:cubicBezTo>
                    <a:cubicBezTo>
                      <a:pt x="55" y="24"/>
                      <a:pt x="47" y="32"/>
                      <a:pt x="47" y="40"/>
                    </a:cubicBezTo>
                    <a:cubicBezTo>
                      <a:pt x="47" y="55"/>
                      <a:pt x="39" y="71"/>
                      <a:pt x="32" y="102"/>
                    </a:cubicBezTo>
                    <a:cubicBezTo>
                      <a:pt x="23" y="111"/>
                      <a:pt x="16" y="126"/>
                      <a:pt x="7" y="134"/>
                    </a:cubicBezTo>
                    <a:cubicBezTo>
                      <a:pt x="7" y="150"/>
                      <a:pt x="0" y="150"/>
                      <a:pt x="0" y="157"/>
                    </a:cubicBezTo>
                    <a:cubicBezTo>
                      <a:pt x="0" y="173"/>
                      <a:pt x="7" y="189"/>
                      <a:pt x="7" y="197"/>
                    </a:cubicBezTo>
                    <a:cubicBezTo>
                      <a:pt x="16" y="205"/>
                      <a:pt x="16" y="213"/>
                      <a:pt x="23" y="205"/>
                    </a:cubicBezTo>
                    <a:cubicBezTo>
                      <a:pt x="32" y="197"/>
                      <a:pt x="39" y="182"/>
                      <a:pt x="47" y="173"/>
                    </a:cubicBezTo>
                    <a:cubicBezTo>
                      <a:pt x="78" y="118"/>
                      <a:pt x="87" y="95"/>
                      <a:pt x="94" y="71"/>
                    </a:cubicBezTo>
                    <a:cubicBezTo>
                      <a:pt x="102" y="47"/>
                      <a:pt x="110" y="16"/>
                      <a:pt x="110" y="16"/>
                    </a:cubicBezTo>
                    <a:cubicBezTo>
                      <a:pt x="110" y="0"/>
                      <a:pt x="102" y="0"/>
                      <a:pt x="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9875" rIns="90000" bIns="29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1227;p51">
                <a:extLst>
                  <a:ext uri="{FF2B5EF4-FFF2-40B4-BE49-F238E27FC236}">
                    <a16:creationId xmlns:a16="http://schemas.microsoft.com/office/drawing/2014/main" id="{241A2032-EF0B-3856-C786-9E7462E92822}"/>
                  </a:ext>
                </a:extLst>
              </p:cNvPr>
              <p:cNvSpPr/>
              <p:nvPr/>
            </p:nvSpPr>
            <p:spPr>
              <a:xfrm>
                <a:off x="5622120" y="2617200"/>
                <a:ext cx="51120" cy="46080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28" extrusionOk="0">
                    <a:moveTo>
                      <a:pt x="118" y="4"/>
                    </a:moveTo>
                    <a:lnTo>
                      <a:pt x="118" y="4"/>
                    </a:lnTo>
                    <a:cubicBezTo>
                      <a:pt x="118" y="-4"/>
                      <a:pt x="118" y="4"/>
                      <a:pt x="102" y="12"/>
                    </a:cubicBezTo>
                    <a:cubicBezTo>
                      <a:pt x="95" y="20"/>
                      <a:pt x="87" y="28"/>
                      <a:pt x="79" y="28"/>
                    </a:cubicBezTo>
                    <a:cubicBezTo>
                      <a:pt x="63" y="35"/>
                      <a:pt x="48" y="35"/>
                      <a:pt x="40" y="35"/>
                    </a:cubicBezTo>
                    <a:cubicBezTo>
                      <a:pt x="32" y="35"/>
                      <a:pt x="24" y="43"/>
                      <a:pt x="24" y="51"/>
                    </a:cubicBezTo>
                    <a:cubicBezTo>
                      <a:pt x="16" y="67"/>
                      <a:pt x="8" y="83"/>
                      <a:pt x="0" y="98"/>
                    </a:cubicBezTo>
                    <a:cubicBezTo>
                      <a:pt x="0" y="106"/>
                      <a:pt x="0" y="122"/>
                      <a:pt x="0" y="122"/>
                    </a:cubicBezTo>
                    <a:cubicBezTo>
                      <a:pt x="8" y="130"/>
                      <a:pt x="24" y="130"/>
                      <a:pt x="40" y="122"/>
                    </a:cubicBezTo>
                    <a:cubicBezTo>
                      <a:pt x="55" y="114"/>
                      <a:pt x="71" y="114"/>
                      <a:pt x="118" y="83"/>
                    </a:cubicBezTo>
                    <a:cubicBezTo>
                      <a:pt x="126" y="75"/>
                      <a:pt x="134" y="59"/>
                      <a:pt x="142" y="51"/>
                    </a:cubicBezTo>
                    <a:cubicBezTo>
                      <a:pt x="142" y="43"/>
                      <a:pt x="142" y="35"/>
                      <a:pt x="142" y="28"/>
                    </a:cubicBezTo>
                    <a:cubicBezTo>
                      <a:pt x="134" y="20"/>
                      <a:pt x="126" y="4"/>
                      <a:pt x="118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1075" rIns="90000" bIns="1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1228;p51">
                <a:extLst>
                  <a:ext uri="{FF2B5EF4-FFF2-40B4-BE49-F238E27FC236}">
                    <a16:creationId xmlns:a16="http://schemas.microsoft.com/office/drawing/2014/main" id="{0213DC7F-39D9-5C2E-1A7E-72CCAC79582B}"/>
                  </a:ext>
                </a:extLst>
              </p:cNvPr>
              <p:cNvSpPr/>
              <p:nvPr/>
            </p:nvSpPr>
            <p:spPr>
              <a:xfrm>
                <a:off x="5588280" y="2595960"/>
                <a:ext cx="33840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65" extrusionOk="0">
                    <a:moveTo>
                      <a:pt x="94" y="79"/>
                    </a:moveTo>
                    <a:lnTo>
                      <a:pt x="94" y="79"/>
                    </a:lnTo>
                    <a:cubicBezTo>
                      <a:pt x="87" y="71"/>
                      <a:pt x="78" y="63"/>
                      <a:pt x="71" y="48"/>
                    </a:cubicBezTo>
                    <a:cubicBezTo>
                      <a:pt x="63" y="39"/>
                      <a:pt x="63" y="32"/>
                      <a:pt x="63" y="16"/>
                    </a:cubicBezTo>
                    <a:cubicBezTo>
                      <a:pt x="55" y="8"/>
                      <a:pt x="55" y="0"/>
                      <a:pt x="55" y="0"/>
                    </a:cubicBezTo>
                    <a:cubicBezTo>
                      <a:pt x="47" y="0"/>
                      <a:pt x="32" y="8"/>
                      <a:pt x="23" y="8"/>
                    </a:cubicBezTo>
                    <a:cubicBezTo>
                      <a:pt x="16" y="8"/>
                      <a:pt x="7" y="16"/>
                      <a:pt x="7" y="32"/>
                    </a:cubicBezTo>
                    <a:cubicBezTo>
                      <a:pt x="0" y="39"/>
                      <a:pt x="0" y="55"/>
                      <a:pt x="0" y="63"/>
                    </a:cubicBezTo>
                    <a:cubicBezTo>
                      <a:pt x="7" y="118"/>
                      <a:pt x="16" y="126"/>
                      <a:pt x="32" y="142"/>
                    </a:cubicBezTo>
                    <a:cubicBezTo>
                      <a:pt x="39" y="157"/>
                      <a:pt x="47" y="165"/>
                      <a:pt x="55" y="165"/>
                    </a:cubicBezTo>
                    <a:cubicBezTo>
                      <a:pt x="63" y="165"/>
                      <a:pt x="71" y="157"/>
                      <a:pt x="71" y="150"/>
                    </a:cubicBezTo>
                    <a:cubicBezTo>
                      <a:pt x="78" y="134"/>
                      <a:pt x="87" y="118"/>
                      <a:pt x="94" y="94"/>
                    </a:cubicBezTo>
                    <a:cubicBezTo>
                      <a:pt x="94" y="94"/>
                      <a:pt x="94" y="87"/>
                      <a:pt x="94" y="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14400" rIns="90000" bIns="14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1229;p51">
                <a:extLst>
                  <a:ext uri="{FF2B5EF4-FFF2-40B4-BE49-F238E27FC236}">
                    <a16:creationId xmlns:a16="http://schemas.microsoft.com/office/drawing/2014/main" id="{4A630F2D-376F-C171-9BF9-7AF186E8EBFF}"/>
                  </a:ext>
                </a:extLst>
              </p:cNvPr>
              <p:cNvSpPr/>
              <p:nvPr/>
            </p:nvSpPr>
            <p:spPr>
              <a:xfrm>
                <a:off x="4858920" y="1456920"/>
                <a:ext cx="1939320" cy="1280880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3558" extrusionOk="0">
                    <a:moveTo>
                      <a:pt x="484" y="1810"/>
                    </a:moveTo>
                    <a:lnTo>
                      <a:pt x="484" y="1810"/>
                    </a:lnTo>
                    <a:cubicBezTo>
                      <a:pt x="2042" y="457"/>
                      <a:pt x="2042" y="457"/>
                      <a:pt x="2042" y="457"/>
                    </a:cubicBezTo>
                    <a:cubicBezTo>
                      <a:pt x="3041" y="386"/>
                      <a:pt x="3041" y="386"/>
                      <a:pt x="3041" y="386"/>
                    </a:cubicBezTo>
                    <a:cubicBezTo>
                      <a:pt x="3671" y="165"/>
                      <a:pt x="3671" y="165"/>
                      <a:pt x="3671" y="165"/>
                    </a:cubicBezTo>
                    <a:cubicBezTo>
                      <a:pt x="3694" y="149"/>
                      <a:pt x="3797" y="0"/>
                      <a:pt x="3883" y="0"/>
                    </a:cubicBezTo>
                    <a:cubicBezTo>
                      <a:pt x="4119" y="15"/>
                      <a:pt x="4560" y="158"/>
                      <a:pt x="4867" y="338"/>
                    </a:cubicBezTo>
                    <a:cubicBezTo>
                      <a:pt x="5048" y="448"/>
                      <a:pt x="5347" y="646"/>
                      <a:pt x="5387" y="803"/>
                    </a:cubicBezTo>
                    <a:cubicBezTo>
                      <a:pt x="4442" y="1149"/>
                      <a:pt x="4442" y="1149"/>
                      <a:pt x="4442" y="1149"/>
                    </a:cubicBezTo>
                    <a:cubicBezTo>
                      <a:pt x="4442" y="1149"/>
                      <a:pt x="3309" y="1999"/>
                      <a:pt x="3285" y="1999"/>
                    </a:cubicBezTo>
                    <a:cubicBezTo>
                      <a:pt x="3261" y="2007"/>
                      <a:pt x="2089" y="2487"/>
                      <a:pt x="2042" y="2542"/>
                    </a:cubicBezTo>
                    <a:cubicBezTo>
                      <a:pt x="1994" y="2597"/>
                      <a:pt x="1616" y="3235"/>
                      <a:pt x="1616" y="3235"/>
                    </a:cubicBezTo>
                    <a:cubicBezTo>
                      <a:pt x="1616" y="3235"/>
                      <a:pt x="1522" y="3534"/>
                      <a:pt x="1420" y="3558"/>
                    </a:cubicBezTo>
                    <a:cubicBezTo>
                      <a:pt x="1050" y="3447"/>
                      <a:pt x="59" y="2968"/>
                      <a:pt x="4" y="2794"/>
                    </a:cubicBezTo>
                    <a:cubicBezTo>
                      <a:pt x="-51" y="2621"/>
                      <a:pt x="484" y="1810"/>
                      <a:pt x="484" y="18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1230;p51">
                <a:extLst>
                  <a:ext uri="{FF2B5EF4-FFF2-40B4-BE49-F238E27FC236}">
                    <a16:creationId xmlns:a16="http://schemas.microsoft.com/office/drawing/2014/main" id="{7C8EB85F-1846-B33F-9FA8-CAC1F660ADC8}"/>
                  </a:ext>
                </a:extLst>
              </p:cNvPr>
              <p:cNvSpPr/>
              <p:nvPr/>
            </p:nvSpPr>
            <p:spPr>
              <a:xfrm>
                <a:off x="5340960" y="1707840"/>
                <a:ext cx="1463400" cy="1031760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2866" extrusionOk="0">
                    <a:moveTo>
                      <a:pt x="2" y="2601"/>
                    </a:moveTo>
                    <a:lnTo>
                      <a:pt x="2" y="2601"/>
                    </a:lnTo>
                    <a:cubicBezTo>
                      <a:pt x="10" y="2451"/>
                      <a:pt x="26" y="2231"/>
                      <a:pt x="97" y="2144"/>
                    </a:cubicBezTo>
                    <a:cubicBezTo>
                      <a:pt x="159" y="2057"/>
                      <a:pt x="293" y="1940"/>
                      <a:pt x="380" y="1853"/>
                    </a:cubicBezTo>
                    <a:cubicBezTo>
                      <a:pt x="451" y="1774"/>
                      <a:pt x="915" y="1105"/>
                      <a:pt x="1009" y="1003"/>
                    </a:cubicBezTo>
                    <a:cubicBezTo>
                      <a:pt x="1049" y="948"/>
                      <a:pt x="1104" y="901"/>
                      <a:pt x="1167" y="854"/>
                    </a:cubicBezTo>
                    <a:cubicBezTo>
                      <a:pt x="1207" y="822"/>
                      <a:pt x="1301" y="767"/>
                      <a:pt x="1301" y="767"/>
                    </a:cubicBezTo>
                    <a:lnTo>
                      <a:pt x="1301" y="767"/>
                    </a:lnTo>
                    <a:cubicBezTo>
                      <a:pt x="1324" y="751"/>
                      <a:pt x="1442" y="688"/>
                      <a:pt x="1482" y="657"/>
                    </a:cubicBezTo>
                    <a:cubicBezTo>
                      <a:pt x="1639" y="570"/>
                      <a:pt x="2119" y="287"/>
                      <a:pt x="2182" y="255"/>
                    </a:cubicBezTo>
                    <a:cubicBezTo>
                      <a:pt x="2300" y="184"/>
                      <a:pt x="2379" y="177"/>
                      <a:pt x="2450" y="193"/>
                    </a:cubicBezTo>
                    <a:cubicBezTo>
                      <a:pt x="2623" y="232"/>
                      <a:pt x="2765" y="334"/>
                      <a:pt x="2898" y="350"/>
                    </a:cubicBezTo>
                    <a:cubicBezTo>
                      <a:pt x="3016" y="302"/>
                      <a:pt x="3174" y="232"/>
                      <a:pt x="3371" y="161"/>
                    </a:cubicBezTo>
                    <a:cubicBezTo>
                      <a:pt x="3670" y="43"/>
                      <a:pt x="3764" y="-28"/>
                      <a:pt x="3977" y="11"/>
                    </a:cubicBezTo>
                    <a:cubicBezTo>
                      <a:pt x="4087" y="35"/>
                      <a:pt x="4071" y="350"/>
                      <a:pt x="4048" y="468"/>
                    </a:cubicBezTo>
                    <a:cubicBezTo>
                      <a:pt x="4040" y="546"/>
                      <a:pt x="4016" y="617"/>
                      <a:pt x="3969" y="680"/>
                    </a:cubicBezTo>
                    <a:cubicBezTo>
                      <a:pt x="3905" y="728"/>
                      <a:pt x="3843" y="767"/>
                      <a:pt x="3811" y="783"/>
                    </a:cubicBezTo>
                    <a:cubicBezTo>
                      <a:pt x="3803" y="484"/>
                      <a:pt x="3630" y="366"/>
                      <a:pt x="3402" y="499"/>
                    </a:cubicBezTo>
                    <a:cubicBezTo>
                      <a:pt x="3198" y="617"/>
                      <a:pt x="3055" y="924"/>
                      <a:pt x="3009" y="1200"/>
                    </a:cubicBezTo>
                    <a:cubicBezTo>
                      <a:pt x="1238" y="2215"/>
                      <a:pt x="1238" y="2215"/>
                      <a:pt x="1238" y="2215"/>
                    </a:cubicBezTo>
                    <a:cubicBezTo>
                      <a:pt x="1191" y="1979"/>
                      <a:pt x="1018" y="1877"/>
                      <a:pt x="813" y="1995"/>
                    </a:cubicBezTo>
                    <a:cubicBezTo>
                      <a:pt x="585" y="2128"/>
                      <a:pt x="411" y="2428"/>
                      <a:pt x="403" y="2743"/>
                    </a:cubicBezTo>
                    <a:cubicBezTo>
                      <a:pt x="293" y="2790"/>
                      <a:pt x="65" y="2892"/>
                      <a:pt x="10" y="2861"/>
                    </a:cubicBezTo>
                    <a:cubicBezTo>
                      <a:pt x="-6" y="2782"/>
                      <a:pt x="2" y="2672"/>
                      <a:pt x="2" y="2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231;p51">
                <a:extLst>
                  <a:ext uri="{FF2B5EF4-FFF2-40B4-BE49-F238E27FC236}">
                    <a16:creationId xmlns:a16="http://schemas.microsoft.com/office/drawing/2014/main" id="{059F19BC-CA9C-ABF3-A573-F38C2F05E249}"/>
                  </a:ext>
                </a:extLst>
              </p:cNvPr>
              <p:cNvSpPr/>
              <p:nvPr/>
            </p:nvSpPr>
            <p:spPr>
              <a:xfrm>
                <a:off x="5655788" y="1976739"/>
                <a:ext cx="326325" cy="331899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97" extrusionOk="0">
                    <a:moveTo>
                      <a:pt x="882" y="0"/>
                    </a:moveTo>
                    <a:lnTo>
                      <a:pt x="882" y="0"/>
                    </a:lnTo>
                    <a:cubicBezTo>
                      <a:pt x="874" y="0"/>
                      <a:pt x="874" y="0"/>
                      <a:pt x="874" y="0"/>
                    </a:cubicBezTo>
                    <a:cubicBezTo>
                      <a:pt x="740" y="71"/>
                      <a:pt x="606" y="134"/>
                      <a:pt x="472" y="220"/>
                    </a:cubicBezTo>
                    <a:cubicBezTo>
                      <a:pt x="339" y="299"/>
                      <a:pt x="205" y="441"/>
                      <a:pt x="87" y="685"/>
                    </a:cubicBezTo>
                    <a:cubicBezTo>
                      <a:pt x="55" y="756"/>
                      <a:pt x="32" y="826"/>
                      <a:pt x="0" y="897"/>
                    </a:cubicBezTo>
                    <a:cubicBezTo>
                      <a:pt x="882" y="393"/>
                      <a:pt x="882" y="393"/>
                      <a:pt x="882" y="393"/>
                    </a:cubicBezTo>
                    <a:lnTo>
                      <a:pt x="8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1232;p51">
                <a:extLst>
                  <a:ext uri="{FF2B5EF4-FFF2-40B4-BE49-F238E27FC236}">
                    <a16:creationId xmlns:a16="http://schemas.microsoft.com/office/drawing/2014/main" id="{EC8FCA30-912E-C943-1D2E-D33858AB5962}"/>
                  </a:ext>
                </a:extLst>
              </p:cNvPr>
              <p:cNvSpPr/>
              <p:nvPr/>
            </p:nvSpPr>
            <p:spPr>
              <a:xfrm>
                <a:off x="5996160" y="1825200"/>
                <a:ext cx="337320" cy="28908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03" extrusionOk="0">
                    <a:moveTo>
                      <a:pt x="701" y="0"/>
                    </a:moveTo>
                    <a:lnTo>
                      <a:pt x="701" y="0"/>
                    </a:lnTo>
                    <a:cubicBezTo>
                      <a:pt x="449" y="134"/>
                      <a:pt x="228" y="284"/>
                      <a:pt x="0" y="409"/>
                    </a:cubicBezTo>
                    <a:cubicBezTo>
                      <a:pt x="0" y="803"/>
                      <a:pt x="0" y="803"/>
                      <a:pt x="0" y="803"/>
                    </a:cubicBezTo>
                    <a:cubicBezTo>
                      <a:pt x="937" y="260"/>
                      <a:pt x="937" y="260"/>
                      <a:pt x="937" y="260"/>
                    </a:cubicBezTo>
                    <a:cubicBezTo>
                      <a:pt x="937" y="102"/>
                      <a:pt x="937" y="102"/>
                      <a:pt x="937" y="102"/>
                    </a:cubicBezTo>
                    <a:cubicBezTo>
                      <a:pt x="866" y="71"/>
                      <a:pt x="772" y="31"/>
                      <a:pt x="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1233;p51">
                <a:extLst>
                  <a:ext uri="{FF2B5EF4-FFF2-40B4-BE49-F238E27FC236}">
                    <a16:creationId xmlns:a16="http://schemas.microsoft.com/office/drawing/2014/main" id="{9403997F-2D33-3C77-D587-15B9969F0507}"/>
                  </a:ext>
                </a:extLst>
              </p:cNvPr>
              <p:cNvSpPr/>
              <p:nvPr/>
            </p:nvSpPr>
            <p:spPr>
              <a:xfrm>
                <a:off x="5990400" y="1813320"/>
                <a:ext cx="258120" cy="162360"/>
              </a:xfrm>
              <a:custGeom>
                <a:avLst/>
                <a:gdLst/>
                <a:ahLst/>
                <a:cxnLst/>
                <a:rect l="l" t="t" r="r" b="b"/>
                <a:pathLst>
                  <a:path w="717" h="451" extrusionOk="0">
                    <a:moveTo>
                      <a:pt x="0" y="451"/>
                    </a:moveTo>
                    <a:lnTo>
                      <a:pt x="0" y="451"/>
                    </a:lnTo>
                    <a:cubicBezTo>
                      <a:pt x="237" y="324"/>
                      <a:pt x="457" y="175"/>
                      <a:pt x="717" y="33"/>
                    </a:cubicBezTo>
                    <a:cubicBezTo>
                      <a:pt x="638" y="9"/>
                      <a:pt x="567" y="-6"/>
                      <a:pt x="528" y="2"/>
                    </a:cubicBezTo>
                    <a:cubicBezTo>
                      <a:pt x="457" y="33"/>
                      <a:pt x="237" y="144"/>
                      <a:pt x="0" y="277"/>
                    </a:cubicBezTo>
                    <a:lnTo>
                      <a:pt x="0" y="4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1234;p51">
                <a:extLst>
                  <a:ext uri="{FF2B5EF4-FFF2-40B4-BE49-F238E27FC236}">
                    <a16:creationId xmlns:a16="http://schemas.microsoft.com/office/drawing/2014/main" id="{EF495307-3842-D7BA-3DF5-CC7C8EBCE4B3}"/>
                  </a:ext>
                </a:extLst>
              </p:cNvPr>
              <p:cNvSpPr/>
              <p:nvPr/>
            </p:nvSpPr>
            <p:spPr>
              <a:xfrm>
                <a:off x="5619600" y="1921680"/>
                <a:ext cx="359640" cy="410760"/>
              </a:xfrm>
              <a:custGeom>
                <a:avLst/>
                <a:gdLst/>
                <a:ahLst/>
                <a:cxnLst/>
                <a:rect l="l" t="t" r="r" b="b"/>
                <a:pathLst>
                  <a:path w="999" h="1141" extrusionOk="0">
                    <a:moveTo>
                      <a:pt x="999" y="0"/>
                    </a:moveTo>
                    <a:lnTo>
                      <a:pt x="999" y="0"/>
                    </a:lnTo>
                    <a:cubicBezTo>
                      <a:pt x="889" y="55"/>
                      <a:pt x="779" y="118"/>
                      <a:pt x="676" y="180"/>
                    </a:cubicBezTo>
                    <a:cubicBezTo>
                      <a:pt x="487" y="299"/>
                      <a:pt x="393" y="346"/>
                      <a:pt x="306" y="464"/>
                    </a:cubicBezTo>
                    <a:cubicBezTo>
                      <a:pt x="228" y="567"/>
                      <a:pt x="196" y="645"/>
                      <a:pt x="141" y="779"/>
                    </a:cubicBezTo>
                    <a:cubicBezTo>
                      <a:pt x="62" y="960"/>
                      <a:pt x="0" y="1141"/>
                      <a:pt x="0" y="1141"/>
                    </a:cubicBezTo>
                    <a:cubicBezTo>
                      <a:pt x="125" y="1062"/>
                      <a:pt x="125" y="1062"/>
                      <a:pt x="125" y="1062"/>
                    </a:cubicBezTo>
                    <a:cubicBezTo>
                      <a:pt x="157" y="991"/>
                      <a:pt x="180" y="921"/>
                      <a:pt x="212" y="850"/>
                    </a:cubicBezTo>
                    <a:cubicBezTo>
                      <a:pt x="330" y="606"/>
                      <a:pt x="464" y="464"/>
                      <a:pt x="597" y="385"/>
                    </a:cubicBezTo>
                    <a:cubicBezTo>
                      <a:pt x="731" y="299"/>
                      <a:pt x="865" y="236"/>
                      <a:pt x="999" y="165"/>
                    </a:cubicBezTo>
                    <a:lnTo>
                      <a:pt x="999" y="165"/>
                    </a:lnTo>
                    <a:lnTo>
                      <a:pt x="9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1235;p51">
                <a:extLst>
                  <a:ext uri="{FF2B5EF4-FFF2-40B4-BE49-F238E27FC236}">
                    <a16:creationId xmlns:a16="http://schemas.microsoft.com/office/drawing/2014/main" id="{DA9F7DF1-DD27-A31B-E563-589F6B2B1A7C}"/>
                  </a:ext>
                </a:extLst>
              </p:cNvPr>
              <p:cNvSpPr/>
              <p:nvPr/>
            </p:nvSpPr>
            <p:spPr>
              <a:xfrm>
                <a:off x="5477760" y="1854720"/>
                <a:ext cx="1243800" cy="846000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2350" extrusionOk="0">
                    <a:moveTo>
                      <a:pt x="433" y="1555"/>
                    </a:moveTo>
                    <a:lnTo>
                      <a:pt x="433" y="1555"/>
                    </a:lnTo>
                    <a:cubicBezTo>
                      <a:pt x="629" y="1437"/>
                      <a:pt x="802" y="1524"/>
                      <a:pt x="850" y="1744"/>
                    </a:cubicBezTo>
                    <a:cubicBezTo>
                      <a:pt x="2597" y="744"/>
                      <a:pt x="2597" y="744"/>
                      <a:pt x="2597" y="744"/>
                    </a:cubicBezTo>
                    <a:cubicBezTo>
                      <a:pt x="2644" y="461"/>
                      <a:pt x="2818" y="170"/>
                      <a:pt x="3022" y="52"/>
                    </a:cubicBezTo>
                    <a:cubicBezTo>
                      <a:pt x="3258" y="-82"/>
                      <a:pt x="3447" y="52"/>
                      <a:pt x="3455" y="359"/>
                    </a:cubicBezTo>
                    <a:cubicBezTo>
                      <a:pt x="3416" y="391"/>
                      <a:pt x="3408" y="391"/>
                      <a:pt x="3408" y="391"/>
                    </a:cubicBezTo>
                    <a:cubicBezTo>
                      <a:pt x="3408" y="382"/>
                      <a:pt x="3384" y="343"/>
                      <a:pt x="3384" y="343"/>
                    </a:cubicBezTo>
                    <a:cubicBezTo>
                      <a:pt x="3361" y="115"/>
                      <a:pt x="3235" y="5"/>
                      <a:pt x="3038" y="123"/>
                    </a:cubicBezTo>
                    <a:cubicBezTo>
                      <a:pt x="2841" y="233"/>
                      <a:pt x="2684" y="532"/>
                      <a:pt x="2684" y="792"/>
                    </a:cubicBezTo>
                    <a:cubicBezTo>
                      <a:pt x="2684" y="799"/>
                      <a:pt x="2684" y="808"/>
                      <a:pt x="2684" y="808"/>
                    </a:cubicBezTo>
                    <a:cubicBezTo>
                      <a:pt x="2589" y="863"/>
                      <a:pt x="2589" y="863"/>
                      <a:pt x="2589" y="863"/>
                    </a:cubicBezTo>
                    <a:cubicBezTo>
                      <a:pt x="858" y="1854"/>
                      <a:pt x="858" y="1854"/>
                      <a:pt x="858" y="1854"/>
                    </a:cubicBezTo>
                    <a:cubicBezTo>
                      <a:pt x="802" y="1886"/>
                      <a:pt x="802" y="1886"/>
                      <a:pt x="802" y="1886"/>
                    </a:cubicBezTo>
                    <a:cubicBezTo>
                      <a:pt x="802" y="1626"/>
                      <a:pt x="645" y="1508"/>
                      <a:pt x="449" y="1618"/>
                    </a:cubicBezTo>
                    <a:cubicBezTo>
                      <a:pt x="252" y="1736"/>
                      <a:pt x="94" y="1988"/>
                      <a:pt x="94" y="2248"/>
                    </a:cubicBezTo>
                    <a:cubicBezTo>
                      <a:pt x="94" y="2248"/>
                      <a:pt x="55" y="2319"/>
                      <a:pt x="0" y="2350"/>
                    </a:cubicBezTo>
                    <a:cubicBezTo>
                      <a:pt x="8" y="2043"/>
                      <a:pt x="196" y="1689"/>
                      <a:pt x="433" y="1555"/>
                    </a:cubicBezTo>
                    <a:moveTo>
                      <a:pt x="2589" y="799"/>
                    </a:moveTo>
                    <a:lnTo>
                      <a:pt x="2589" y="799"/>
                    </a:lnTo>
                    <a:cubicBezTo>
                      <a:pt x="2589" y="808"/>
                      <a:pt x="2589" y="808"/>
                      <a:pt x="2589" y="808"/>
                    </a:cubicBezTo>
                    <a:cubicBezTo>
                      <a:pt x="2589" y="799"/>
                      <a:pt x="2589" y="799"/>
                      <a:pt x="2589" y="799"/>
                    </a:cubicBezTo>
                    <a:moveTo>
                      <a:pt x="858" y="1799"/>
                    </a:moveTo>
                    <a:lnTo>
                      <a:pt x="858" y="179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1236;p51">
                <a:extLst>
                  <a:ext uri="{FF2B5EF4-FFF2-40B4-BE49-F238E27FC236}">
                    <a16:creationId xmlns:a16="http://schemas.microsoft.com/office/drawing/2014/main" id="{EE940D04-C0B6-EF0F-DA3C-4D2B0EEFE7BB}"/>
                  </a:ext>
                </a:extLst>
              </p:cNvPr>
              <p:cNvSpPr/>
              <p:nvPr/>
            </p:nvSpPr>
            <p:spPr>
              <a:xfrm>
                <a:off x="5197320" y="1513800"/>
                <a:ext cx="800280" cy="538200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1495" extrusionOk="0">
                    <a:moveTo>
                      <a:pt x="1369" y="0"/>
                    </a:moveTo>
                    <a:lnTo>
                      <a:pt x="1369" y="0"/>
                    </a:lnTo>
                    <a:cubicBezTo>
                      <a:pt x="1369" y="0"/>
                      <a:pt x="1723" y="180"/>
                      <a:pt x="1983" y="299"/>
                    </a:cubicBezTo>
                    <a:cubicBezTo>
                      <a:pt x="2243" y="417"/>
                      <a:pt x="2298" y="621"/>
                      <a:pt x="2117" y="771"/>
                    </a:cubicBezTo>
                    <a:cubicBezTo>
                      <a:pt x="1936" y="921"/>
                      <a:pt x="999" y="1495"/>
                      <a:pt x="984" y="1495"/>
                    </a:cubicBezTo>
                    <a:cubicBezTo>
                      <a:pt x="968" y="1495"/>
                      <a:pt x="0" y="873"/>
                      <a:pt x="0" y="873"/>
                    </a:cubicBezTo>
                    <a:cubicBezTo>
                      <a:pt x="0" y="873"/>
                      <a:pt x="54" y="794"/>
                      <a:pt x="165" y="708"/>
                    </a:cubicBezTo>
                    <a:cubicBezTo>
                      <a:pt x="283" y="613"/>
                      <a:pt x="1251" y="23"/>
                      <a:pt x="1369" y="0"/>
                    </a:cubicBezTo>
                    <a:close/>
                  </a:path>
                </a:pathLst>
              </a:custGeom>
              <a:solidFill>
                <a:srgbClr val="2D3344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1237;p51">
                <a:extLst>
                  <a:ext uri="{FF2B5EF4-FFF2-40B4-BE49-F238E27FC236}">
                    <a16:creationId xmlns:a16="http://schemas.microsoft.com/office/drawing/2014/main" id="{7AE65D0B-D6EA-B83F-5A17-F7B079C94323}"/>
                  </a:ext>
                </a:extLst>
              </p:cNvPr>
              <p:cNvSpPr/>
              <p:nvPr/>
            </p:nvSpPr>
            <p:spPr>
              <a:xfrm>
                <a:off x="5112884" y="1843804"/>
                <a:ext cx="539223" cy="435324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203" extrusionOk="0">
                    <a:moveTo>
                      <a:pt x="339" y="0"/>
                    </a:moveTo>
                    <a:lnTo>
                      <a:pt x="339" y="0"/>
                    </a:lnTo>
                    <a:cubicBezTo>
                      <a:pt x="394" y="46"/>
                      <a:pt x="496" y="117"/>
                      <a:pt x="669" y="219"/>
                    </a:cubicBezTo>
                    <a:cubicBezTo>
                      <a:pt x="945" y="377"/>
                      <a:pt x="1480" y="645"/>
                      <a:pt x="1480" y="645"/>
                    </a:cubicBezTo>
                    <a:cubicBezTo>
                      <a:pt x="1480" y="645"/>
                      <a:pt x="1354" y="818"/>
                      <a:pt x="1314" y="873"/>
                    </a:cubicBezTo>
                    <a:cubicBezTo>
                      <a:pt x="1260" y="959"/>
                      <a:pt x="1086" y="1203"/>
                      <a:pt x="1086" y="1203"/>
                    </a:cubicBezTo>
                    <a:cubicBezTo>
                      <a:pt x="866" y="1014"/>
                      <a:pt x="142" y="590"/>
                      <a:pt x="0" y="519"/>
                    </a:cubicBezTo>
                    <a:cubicBezTo>
                      <a:pt x="40" y="433"/>
                      <a:pt x="205" y="180"/>
                      <a:pt x="3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1238;p51">
                <a:extLst>
                  <a:ext uri="{FF2B5EF4-FFF2-40B4-BE49-F238E27FC236}">
                    <a16:creationId xmlns:a16="http://schemas.microsoft.com/office/drawing/2014/main" id="{CE0BC48F-4797-8CD1-748C-60307B068513}"/>
                  </a:ext>
                </a:extLst>
              </p:cNvPr>
              <p:cNvSpPr/>
              <p:nvPr/>
            </p:nvSpPr>
            <p:spPr>
              <a:xfrm>
                <a:off x="5081040" y="1833840"/>
                <a:ext cx="427680" cy="44784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244" extrusionOk="0">
                    <a:moveTo>
                      <a:pt x="457" y="905"/>
                    </a:moveTo>
                    <a:lnTo>
                      <a:pt x="457" y="905"/>
                    </a:lnTo>
                    <a:cubicBezTo>
                      <a:pt x="87" y="693"/>
                      <a:pt x="0" y="582"/>
                      <a:pt x="0" y="582"/>
                    </a:cubicBezTo>
                    <a:cubicBezTo>
                      <a:pt x="393" y="0"/>
                      <a:pt x="393" y="0"/>
                      <a:pt x="393" y="0"/>
                    </a:cubicBezTo>
                    <a:cubicBezTo>
                      <a:pt x="393" y="0"/>
                      <a:pt x="409" y="7"/>
                      <a:pt x="441" y="32"/>
                    </a:cubicBezTo>
                    <a:cubicBezTo>
                      <a:pt x="307" y="212"/>
                      <a:pt x="142" y="465"/>
                      <a:pt x="102" y="551"/>
                    </a:cubicBezTo>
                    <a:cubicBezTo>
                      <a:pt x="244" y="622"/>
                      <a:pt x="968" y="1046"/>
                      <a:pt x="1188" y="1235"/>
                    </a:cubicBezTo>
                    <a:cubicBezTo>
                      <a:pt x="1173" y="1244"/>
                      <a:pt x="1173" y="1244"/>
                      <a:pt x="1173" y="1244"/>
                    </a:cubicBezTo>
                    <a:cubicBezTo>
                      <a:pt x="1173" y="1244"/>
                      <a:pt x="866" y="1141"/>
                      <a:pt x="457" y="90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1239;p51">
                <a:extLst>
                  <a:ext uri="{FF2B5EF4-FFF2-40B4-BE49-F238E27FC236}">
                    <a16:creationId xmlns:a16="http://schemas.microsoft.com/office/drawing/2014/main" id="{A5223CC3-0AAD-D857-BFF1-640AD196A762}"/>
                  </a:ext>
                </a:extLst>
              </p:cNvPr>
              <p:cNvSpPr/>
              <p:nvPr/>
            </p:nvSpPr>
            <p:spPr>
              <a:xfrm>
                <a:off x="5157720" y="1833840"/>
                <a:ext cx="492840" cy="25776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716" extrusionOk="0">
                    <a:moveTo>
                      <a:pt x="1338" y="716"/>
                    </a:moveTo>
                    <a:lnTo>
                      <a:pt x="1338" y="716"/>
                    </a:lnTo>
                    <a:cubicBezTo>
                      <a:pt x="1338" y="716"/>
                      <a:pt x="755" y="613"/>
                      <a:pt x="440" y="472"/>
                    </a:cubicBezTo>
                    <a:cubicBezTo>
                      <a:pt x="70" y="315"/>
                      <a:pt x="0" y="260"/>
                      <a:pt x="0" y="26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80" y="0"/>
                      <a:pt x="369" y="134"/>
                      <a:pt x="622" y="283"/>
                    </a:cubicBezTo>
                    <a:cubicBezTo>
                      <a:pt x="771" y="378"/>
                      <a:pt x="1369" y="677"/>
                      <a:pt x="1369" y="677"/>
                    </a:cubicBezTo>
                    <a:lnTo>
                      <a:pt x="1338" y="716"/>
                    </a:lnTo>
                    <a:close/>
                  </a:path>
                </a:pathLst>
              </a:custGeom>
              <a:solidFill>
                <a:srgbClr val="2D3344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1240;p51">
                <a:extLst>
                  <a:ext uri="{FF2B5EF4-FFF2-40B4-BE49-F238E27FC236}">
                    <a16:creationId xmlns:a16="http://schemas.microsoft.com/office/drawing/2014/main" id="{466DE8DA-CD81-38E8-CE2B-834A32E2CED9}"/>
                  </a:ext>
                </a:extLst>
              </p:cNvPr>
              <p:cNvSpPr/>
              <p:nvPr/>
            </p:nvSpPr>
            <p:spPr>
              <a:xfrm>
                <a:off x="5741280" y="1981080"/>
                <a:ext cx="69948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1314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574" y="134"/>
                      <a:pt x="1086" y="386"/>
                    </a:cubicBezTo>
                    <a:cubicBezTo>
                      <a:pt x="559" y="662"/>
                      <a:pt x="370" y="787"/>
                      <a:pt x="0" y="1125"/>
                    </a:cubicBezTo>
                    <a:cubicBezTo>
                      <a:pt x="79" y="1165"/>
                      <a:pt x="141" y="1314"/>
                      <a:pt x="141" y="1314"/>
                    </a:cubicBezTo>
                    <a:cubicBezTo>
                      <a:pt x="141" y="1314"/>
                      <a:pt x="1464" y="551"/>
                      <a:pt x="1826" y="346"/>
                    </a:cubicBezTo>
                    <a:cubicBezTo>
                      <a:pt x="1873" y="213"/>
                      <a:pt x="1873" y="134"/>
                      <a:pt x="1943" y="0"/>
                    </a:cubicBezTo>
                    <a:close/>
                  </a:path>
                </a:pathLst>
              </a:custGeom>
              <a:solidFill>
                <a:srgbClr val="F1F0F8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1241;p51">
                <a:extLst>
                  <a:ext uri="{FF2B5EF4-FFF2-40B4-BE49-F238E27FC236}">
                    <a16:creationId xmlns:a16="http://schemas.microsoft.com/office/drawing/2014/main" id="{615518A1-90E0-3DF6-4291-79A5CC669855}"/>
                  </a:ext>
                </a:extLst>
              </p:cNvPr>
              <p:cNvSpPr/>
              <p:nvPr/>
            </p:nvSpPr>
            <p:spPr>
              <a:xfrm>
                <a:off x="5965560" y="1896120"/>
                <a:ext cx="67320" cy="24372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677" extrusionOk="0">
                    <a:moveTo>
                      <a:pt x="7" y="677"/>
                    </a:moveTo>
                    <a:lnTo>
                      <a:pt x="7" y="677"/>
                    </a:lnTo>
                    <a:cubicBezTo>
                      <a:pt x="-9" y="449"/>
                      <a:pt x="7" y="55"/>
                      <a:pt x="7" y="55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87" y="590"/>
                      <a:pt x="187" y="590"/>
                      <a:pt x="187" y="590"/>
                    </a:cubicBezTo>
                    <a:cubicBezTo>
                      <a:pt x="180" y="598"/>
                      <a:pt x="22" y="677"/>
                      <a:pt x="7" y="6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1242;p51">
                <a:extLst>
                  <a:ext uri="{FF2B5EF4-FFF2-40B4-BE49-F238E27FC236}">
                    <a16:creationId xmlns:a16="http://schemas.microsoft.com/office/drawing/2014/main" id="{E992A487-41E1-E2A8-EBCD-AA15F232972B}"/>
                  </a:ext>
                </a:extLst>
              </p:cNvPr>
              <p:cNvSpPr/>
              <p:nvPr/>
            </p:nvSpPr>
            <p:spPr>
              <a:xfrm>
                <a:off x="6057720" y="2086200"/>
                <a:ext cx="66240" cy="4716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31" extrusionOk="0">
                    <a:moveTo>
                      <a:pt x="105" y="15"/>
                    </a:moveTo>
                    <a:lnTo>
                      <a:pt x="105" y="15"/>
                    </a:lnTo>
                    <a:cubicBezTo>
                      <a:pt x="144" y="-1"/>
                      <a:pt x="175" y="-8"/>
                      <a:pt x="183" y="15"/>
                    </a:cubicBezTo>
                    <a:cubicBezTo>
                      <a:pt x="191" y="54"/>
                      <a:pt x="144" y="86"/>
                      <a:pt x="120" y="94"/>
                    </a:cubicBezTo>
                    <a:cubicBezTo>
                      <a:pt x="81" y="117"/>
                      <a:pt x="26" y="156"/>
                      <a:pt x="2" y="110"/>
                    </a:cubicBezTo>
                    <a:cubicBezTo>
                      <a:pt x="-14" y="62"/>
                      <a:pt x="66" y="31"/>
                      <a:pt x="105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1243;p51">
                <a:extLst>
                  <a:ext uri="{FF2B5EF4-FFF2-40B4-BE49-F238E27FC236}">
                    <a16:creationId xmlns:a16="http://schemas.microsoft.com/office/drawing/2014/main" id="{0E2A500F-2DBF-DEB7-0B3F-F843E0F797B0}"/>
                  </a:ext>
                </a:extLst>
              </p:cNvPr>
              <p:cNvSpPr/>
              <p:nvPr/>
            </p:nvSpPr>
            <p:spPr>
              <a:xfrm>
                <a:off x="6698880" y="1915920"/>
                <a:ext cx="9072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60" extrusionOk="0">
                    <a:moveTo>
                      <a:pt x="252" y="0"/>
                    </a:moveTo>
                    <a:lnTo>
                      <a:pt x="252" y="0"/>
                    </a:lnTo>
                    <a:cubicBezTo>
                      <a:pt x="220" y="79"/>
                      <a:pt x="174" y="142"/>
                      <a:pt x="94" y="196"/>
                    </a:cubicBezTo>
                    <a:cubicBezTo>
                      <a:pt x="71" y="212"/>
                      <a:pt x="47" y="228"/>
                      <a:pt x="24" y="252"/>
                    </a:cubicBezTo>
                    <a:cubicBezTo>
                      <a:pt x="8" y="260"/>
                      <a:pt x="0" y="260"/>
                      <a:pt x="0" y="260"/>
                    </a:cubicBezTo>
                    <a:cubicBezTo>
                      <a:pt x="0" y="260"/>
                      <a:pt x="8" y="196"/>
                      <a:pt x="0" y="157"/>
                    </a:cubicBezTo>
                    <a:cubicBezTo>
                      <a:pt x="87" y="118"/>
                      <a:pt x="174" y="55"/>
                      <a:pt x="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1244;p51">
                <a:extLst>
                  <a:ext uri="{FF2B5EF4-FFF2-40B4-BE49-F238E27FC236}">
                    <a16:creationId xmlns:a16="http://schemas.microsoft.com/office/drawing/2014/main" id="{F19428D4-9BDB-94FF-FA8E-B19D17E00FF0}"/>
                  </a:ext>
                </a:extLst>
              </p:cNvPr>
              <p:cNvSpPr/>
              <p:nvPr/>
            </p:nvSpPr>
            <p:spPr>
              <a:xfrm>
                <a:off x="6359400" y="1870920"/>
                <a:ext cx="64800" cy="3276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91" extrusionOk="0">
                    <a:moveTo>
                      <a:pt x="180" y="78"/>
                    </a:moveTo>
                    <a:lnTo>
                      <a:pt x="180" y="78"/>
                    </a:lnTo>
                    <a:cubicBezTo>
                      <a:pt x="180" y="78"/>
                      <a:pt x="46" y="102"/>
                      <a:pt x="22" y="86"/>
                    </a:cubicBezTo>
                    <a:cubicBezTo>
                      <a:pt x="-9" y="70"/>
                      <a:pt x="-9" y="15"/>
                      <a:pt x="30" y="7"/>
                    </a:cubicBezTo>
                    <a:cubicBezTo>
                      <a:pt x="62" y="-9"/>
                      <a:pt x="140" y="7"/>
                      <a:pt x="140" y="7"/>
                    </a:cubicBezTo>
                    <a:lnTo>
                      <a:pt x="180" y="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1245;p51">
                <a:extLst>
                  <a:ext uri="{FF2B5EF4-FFF2-40B4-BE49-F238E27FC236}">
                    <a16:creationId xmlns:a16="http://schemas.microsoft.com/office/drawing/2014/main" id="{730E2863-0DF5-991E-D711-95E392899C96}"/>
                  </a:ext>
                </a:extLst>
              </p:cNvPr>
              <p:cNvSpPr/>
              <p:nvPr/>
            </p:nvSpPr>
            <p:spPr>
              <a:xfrm>
                <a:off x="6398640" y="1817280"/>
                <a:ext cx="136080" cy="13536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6" extrusionOk="0">
                    <a:moveTo>
                      <a:pt x="244" y="187"/>
                    </a:moveTo>
                    <a:lnTo>
                      <a:pt x="244" y="187"/>
                    </a:lnTo>
                    <a:cubicBezTo>
                      <a:pt x="173" y="124"/>
                      <a:pt x="47" y="46"/>
                      <a:pt x="0" y="30"/>
                    </a:cubicBezTo>
                    <a:cubicBezTo>
                      <a:pt x="0" y="22"/>
                      <a:pt x="8" y="22"/>
                      <a:pt x="8" y="14"/>
                    </a:cubicBezTo>
                    <a:cubicBezTo>
                      <a:pt x="39" y="-17"/>
                      <a:pt x="71" y="14"/>
                      <a:pt x="102" y="30"/>
                    </a:cubicBezTo>
                    <a:cubicBezTo>
                      <a:pt x="188" y="69"/>
                      <a:pt x="306" y="133"/>
                      <a:pt x="354" y="235"/>
                    </a:cubicBezTo>
                    <a:cubicBezTo>
                      <a:pt x="393" y="313"/>
                      <a:pt x="386" y="368"/>
                      <a:pt x="322" y="376"/>
                    </a:cubicBezTo>
                    <a:cubicBezTo>
                      <a:pt x="338" y="322"/>
                      <a:pt x="306" y="251"/>
                      <a:pt x="244" y="1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1246;p51">
                <a:extLst>
                  <a:ext uri="{FF2B5EF4-FFF2-40B4-BE49-F238E27FC236}">
                    <a16:creationId xmlns:a16="http://schemas.microsoft.com/office/drawing/2014/main" id="{364CC58C-CA42-E3B9-E88C-D7C933DB0B62}"/>
                  </a:ext>
                </a:extLst>
              </p:cNvPr>
              <p:cNvSpPr/>
              <p:nvPr/>
            </p:nvSpPr>
            <p:spPr>
              <a:xfrm>
                <a:off x="6396480" y="1828080"/>
                <a:ext cx="119520" cy="12492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47" extrusionOk="0">
                    <a:moveTo>
                      <a:pt x="100" y="283"/>
                    </a:moveTo>
                    <a:lnTo>
                      <a:pt x="100" y="283"/>
                    </a:lnTo>
                    <a:cubicBezTo>
                      <a:pt x="-25" y="221"/>
                      <a:pt x="21" y="173"/>
                      <a:pt x="29" y="103"/>
                    </a:cubicBezTo>
                    <a:cubicBezTo>
                      <a:pt x="37" y="79"/>
                      <a:pt x="-18" y="16"/>
                      <a:pt x="6" y="0"/>
                    </a:cubicBezTo>
                    <a:cubicBezTo>
                      <a:pt x="53" y="16"/>
                      <a:pt x="179" y="94"/>
                      <a:pt x="250" y="157"/>
                    </a:cubicBezTo>
                    <a:cubicBezTo>
                      <a:pt x="312" y="221"/>
                      <a:pt x="344" y="292"/>
                      <a:pt x="328" y="346"/>
                    </a:cubicBezTo>
                    <a:cubicBezTo>
                      <a:pt x="281" y="354"/>
                      <a:pt x="210" y="331"/>
                      <a:pt x="100" y="283"/>
                    </a:cubicBezTo>
                    <a:close/>
                  </a:path>
                </a:pathLst>
              </a:custGeom>
              <a:solidFill>
                <a:srgbClr val="35222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1247;p51">
                <a:extLst>
                  <a:ext uri="{FF2B5EF4-FFF2-40B4-BE49-F238E27FC236}">
                    <a16:creationId xmlns:a16="http://schemas.microsoft.com/office/drawing/2014/main" id="{25270A30-CB1B-3207-20CB-4F22CFB59857}"/>
                  </a:ext>
                </a:extLst>
              </p:cNvPr>
              <p:cNvSpPr/>
              <p:nvPr/>
            </p:nvSpPr>
            <p:spPr>
              <a:xfrm>
                <a:off x="6390000" y="1828080"/>
                <a:ext cx="126000" cy="12492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47" extrusionOk="0">
                    <a:moveTo>
                      <a:pt x="118" y="283"/>
                    </a:moveTo>
                    <a:lnTo>
                      <a:pt x="118" y="283"/>
                    </a:lnTo>
                    <a:cubicBezTo>
                      <a:pt x="-7" y="221"/>
                      <a:pt x="8" y="197"/>
                      <a:pt x="0" y="126"/>
                    </a:cubicBezTo>
                    <a:cubicBezTo>
                      <a:pt x="0" y="79"/>
                      <a:pt x="0" y="16"/>
                      <a:pt x="24" y="0"/>
                    </a:cubicBezTo>
                    <a:cubicBezTo>
                      <a:pt x="71" y="16"/>
                      <a:pt x="197" y="94"/>
                      <a:pt x="268" y="157"/>
                    </a:cubicBezTo>
                    <a:cubicBezTo>
                      <a:pt x="330" y="221"/>
                      <a:pt x="362" y="292"/>
                      <a:pt x="346" y="346"/>
                    </a:cubicBezTo>
                    <a:cubicBezTo>
                      <a:pt x="299" y="354"/>
                      <a:pt x="228" y="331"/>
                      <a:pt x="118" y="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1248;p51">
                <a:extLst>
                  <a:ext uri="{FF2B5EF4-FFF2-40B4-BE49-F238E27FC236}">
                    <a16:creationId xmlns:a16="http://schemas.microsoft.com/office/drawing/2014/main" id="{8918D00E-AC30-548B-6C34-0EB1D4C6028E}"/>
                  </a:ext>
                </a:extLst>
              </p:cNvPr>
              <p:cNvSpPr/>
              <p:nvPr/>
            </p:nvSpPr>
            <p:spPr>
              <a:xfrm>
                <a:off x="5914080" y="1456920"/>
                <a:ext cx="592920" cy="314640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74" extrusionOk="0">
                    <a:moveTo>
                      <a:pt x="0" y="291"/>
                    </a:moveTo>
                    <a:lnTo>
                      <a:pt x="0" y="291"/>
                    </a:lnTo>
                    <a:cubicBezTo>
                      <a:pt x="1117" y="874"/>
                      <a:pt x="1117" y="874"/>
                      <a:pt x="1117" y="874"/>
                    </a:cubicBezTo>
                    <a:cubicBezTo>
                      <a:pt x="1117" y="874"/>
                      <a:pt x="1306" y="771"/>
                      <a:pt x="1511" y="653"/>
                    </a:cubicBezTo>
                    <a:cubicBezTo>
                      <a:pt x="1723" y="535"/>
                      <a:pt x="1677" y="433"/>
                      <a:pt x="1440" y="275"/>
                    </a:cubicBezTo>
                    <a:cubicBezTo>
                      <a:pt x="1204" y="118"/>
                      <a:pt x="897" y="0"/>
                      <a:pt x="897" y="0"/>
                    </a:cubicBezTo>
                    <a:cubicBezTo>
                      <a:pt x="897" y="0"/>
                      <a:pt x="465" y="24"/>
                      <a:pt x="0" y="291"/>
                    </a:cubicBezTo>
                    <a:close/>
                  </a:path>
                </a:pathLst>
              </a:custGeom>
              <a:solidFill>
                <a:srgbClr val="2D3344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1249;p51">
                <a:extLst>
                  <a:ext uri="{FF2B5EF4-FFF2-40B4-BE49-F238E27FC236}">
                    <a16:creationId xmlns:a16="http://schemas.microsoft.com/office/drawing/2014/main" id="{827E8442-1553-07BF-036A-65FEB0B922DE}"/>
                  </a:ext>
                </a:extLst>
              </p:cNvPr>
              <p:cNvSpPr/>
              <p:nvPr/>
            </p:nvSpPr>
            <p:spPr>
              <a:xfrm>
                <a:off x="6038640" y="1575000"/>
                <a:ext cx="195480" cy="11448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318" extrusionOk="0">
                    <a:moveTo>
                      <a:pt x="0" y="10"/>
                    </a:moveTo>
                    <a:lnTo>
                      <a:pt x="0" y="10"/>
                    </a:lnTo>
                    <a:cubicBezTo>
                      <a:pt x="512" y="318"/>
                      <a:pt x="512" y="318"/>
                      <a:pt x="512" y="318"/>
                    </a:cubicBezTo>
                    <a:cubicBezTo>
                      <a:pt x="512" y="318"/>
                      <a:pt x="606" y="199"/>
                      <a:pt x="465" y="81"/>
                    </a:cubicBezTo>
                    <a:cubicBezTo>
                      <a:pt x="315" y="-37"/>
                      <a:pt x="0" y="10"/>
                      <a:pt x="0" y="10"/>
                    </a:cubicBezTo>
                    <a:close/>
                  </a:path>
                </a:pathLst>
              </a:custGeom>
              <a:solidFill>
                <a:srgbClr val="F1F0F8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1250;p51">
                <a:extLst>
                  <a:ext uri="{FF2B5EF4-FFF2-40B4-BE49-F238E27FC236}">
                    <a16:creationId xmlns:a16="http://schemas.microsoft.com/office/drawing/2014/main" id="{E3BD0221-3C35-7814-21F8-1DCA25B4C969}"/>
                  </a:ext>
                </a:extLst>
              </p:cNvPr>
              <p:cNvSpPr/>
              <p:nvPr/>
            </p:nvSpPr>
            <p:spPr>
              <a:xfrm>
                <a:off x="5304960" y="1787760"/>
                <a:ext cx="195120" cy="11412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317" extrusionOk="0">
                    <a:moveTo>
                      <a:pt x="0" y="10"/>
                    </a:moveTo>
                    <a:lnTo>
                      <a:pt x="0" y="10"/>
                    </a:lnTo>
                    <a:cubicBezTo>
                      <a:pt x="511" y="317"/>
                      <a:pt x="511" y="317"/>
                      <a:pt x="511" y="317"/>
                    </a:cubicBezTo>
                    <a:cubicBezTo>
                      <a:pt x="511" y="317"/>
                      <a:pt x="605" y="206"/>
                      <a:pt x="464" y="80"/>
                    </a:cubicBezTo>
                    <a:cubicBezTo>
                      <a:pt x="315" y="-38"/>
                      <a:pt x="0" y="10"/>
                      <a:pt x="0" y="10"/>
                    </a:cubicBezTo>
                    <a:close/>
                  </a:path>
                </a:pathLst>
              </a:custGeom>
              <a:solidFill>
                <a:srgbClr val="F1F0F8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1251;p51">
                <a:extLst>
                  <a:ext uri="{FF2B5EF4-FFF2-40B4-BE49-F238E27FC236}">
                    <a16:creationId xmlns:a16="http://schemas.microsoft.com/office/drawing/2014/main" id="{C3EB5C51-3848-1BAF-6270-1E29CE7EF8BC}"/>
                  </a:ext>
                </a:extLst>
              </p:cNvPr>
              <p:cNvSpPr/>
              <p:nvPr/>
            </p:nvSpPr>
            <p:spPr>
              <a:xfrm>
                <a:off x="4993560" y="2440080"/>
                <a:ext cx="186480" cy="16992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472" extrusionOk="0">
                    <a:moveTo>
                      <a:pt x="487" y="472"/>
                    </a:moveTo>
                    <a:lnTo>
                      <a:pt x="0" y="189"/>
                    </a:lnTo>
                    <a:lnTo>
                      <a:pt x="31" y="0"/>
                    </a:lnTo>
                    <a:lnTo>
                      <a:pt x="518" y="283"/>
                    </a:lnTo>
                    <a:lnTo>
                      <a:pt x="487" y="47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1252;p51">
                <a:extLst>
                  <a:ext uri="{FF2B5EF4-FFF2-40B4-BE49-F238E27FC236}">
                    <a16:creationId xmlns:a16="http://schemas.microsoft.com/office/drawing/2014/main" id="{20010056-EA5A-8F35-B071-1D964C8564E4}"/>
                  </a:ext>
                </a:extLst>
              </p:cNvPr>
              <p:cNvSpPr/>
              <p:nvPr/>
            </p:nvSpPr>
            <p:spPr>
              <a:xfrm>
                <a:off x="4860360" y="2335320"/>
                <a:ext cx="107640" cy="15300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25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39" y="24"/>
                      <a:pt x="47" y="63"/>
                      <a:pt x="63" y="95"/>
                    </a:cubicBezTo>
                    <a:cubicBezTo>
                      <a:pt x="71" y="102"/>
                      <a:pt x="95" y="134"/>
                      <a:pt x="150" y="165"/>
                    </a:cubicBezTo>
                    <a:cubicBezTo>
                      <a:pt x="236" y="220"/>
                      <a:pt x="299" y="259"/>
                      <a:pt x="299" y="299"/>
                    </a:cubicBezTo>
                    <a:cubicBezTo>
                      <a:pt x="299" y="346"/>
                      <a:pt x="284" y="425"/>
                      <a:pt x="284" y="425"/>
                    </a:cubicBezTo>
                    <a:cubicBezTo>
                      <a:pt x="284" y="425"/>
                      <a:pt x="221" y="409"/>
                      <a:pt x="110" y="339"/>
                    </a:cubicBezTo>
                    <a:cubicBezTo>
                      <a:pt x="63" y="314"/>
                      <a:pt x="8" y="283"/>
                      <a:pt x="0" y="252"/>
                    </a:cubicBezTo>
                    <a:cubicBezTo>
                      <a:pt x="0" y="118"/>
                      <a:pt x="0" y="55"/>
                      <a:pt x="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1253;p51">
                <a:extLst>
                  <a:ext uri="{FF2B5EF4-FFF2-40B4-BE49-F238E27FC236}">
                    <a16:creationId xmlns:a16="http://schemas.microsoft.com/office/drawing/2014/main" id="{1867EC7A-06ED-F037-9284-8CF01C12CD2E}"/>
                  </a:ext>
                </a:extLst>
              </p:cNvPr>
              <p:cNvSpPr/>
              <p:nvPr/>
            </p:nvSpPr>
            <p:spPr>
              <a:xfrm>
                <a:off x="5205600" y="2570400"/>
                <a:ext cx="192600" cy="13608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78" extrusionOk="0">
                    <a:moveTo>
                      <a:pt x="0" y="165"/>
                    </a:moveTo>
                    <a:lnTo>
                      <a:pt x="0" y="165"/>
                    </a:lnTo>
                    <a:cubicBezTo>
                      <a:pt x="0" y="165"/>
                      <a:pt x="24" y="55"/>
                      <a:pt x="31" y="32"/>
                    </a:cubicBezTo>
                    <a:cubicBezTo>
                      <a:pt x="40" y="0"/>
                      <a:pt x="63" y="-8"/>
                      <a:pt x="87" y="8"/>
                    </a:cubicBezTo>
                    <a:cubicBezTo>
                      <a:pt x="111" y="24"/>
                      <a:pt x="150" y="39"/>
                      <a:pt x="197" y="63"/>
                    </a:cubicBezTo>
                    <a:cubicBezTo>
                      <a:pt x="300" y="110"/>
                      <a:pt x="378" y="158"/>
                      <a:pt x="409" y="150"/>
                    </a:cubicBezTo>
                    <a:cubicBezTo>
                      <a:pt x="449" y="150"/>
                      <a:pt x="480" y="119"/>
                      <a:pt x="496" y="110"/>
                    </a:cubicBezTo>
                    <a:cubicBezTo>
                      <a:pt x="520" y="94"/>
                      <a:pt x="535" y="87"/>
                      <a:pt x="535" y="189"/>
                    </a:cubicBezTo>
                    <a:cubicBezTo>
                      <a:pt x="535" y="292"/>
                      <a:pt x="535" y="315"/>
                      <a:pt x="535" y="315"/>
                    </a:cubicBezTo>
                    <a:cubicBezTo>
                      <a:pt x="535" y="315"/>
                      <a:pt x="473" y="370"/>
                      <a:pt x="418" y="378"/>
                    </a:cubicBezTo>
                    <a:cubicBezTo>
                      <a:pt x="378" y="378"/>
                      <a:pt x="268" y="323"/>
                      <a:pt x="197" y="283"/>
                    </a:cubicBezTo>
                    <a:cubicBezTo>
                      <a:pt x="126" y="236"/>
                      <a:pt x="0" y="165"/>
                      <a:pt x="0" y="16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1254;p51">
                <a:extLst>
                  <a:ext uri="{FF2B5EF4-FFF2-40B4-BE49-F238E27FC236}">
                    <a16:creationId xmlns:a16="http://schemas.microsoft.com/office/drawing/2014/main" id="{85D40581-E069-C370-1482-8996C00FFCD0}"/>
                  </a:ext>
                </a:extLst>
              </p:cNvPr>
              <p:cNvSpPr/>
              <p:nvPr/>
            </p:nvSpPr>
            <p:spPr>
              <a:xfrm>
                <a:off x="4848840" y="2426040"/>
                <a:ext cx="632520" cy="331920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922" extrusionOk="0">
                    <a:moveTo>
                      <a:pt x="32" y="0"/>
                    </a:moveTo>
                    <a:lnTo>
                      <a:pt x="32" y="0"/>
                    </a:lnTo>
                    <a:cubicBezTo>
                      <a:pt x="32" y="0"/>
                      <a:pt x="0" y="16"/>
                      <a:pt x="0" y="102"/>
                    </a:cubicBezTo>
                    <a:cubicBezTo>
                      <a:pt x="0" y="196"/>
                      <a:pt x="119" y="236"/>
                      <a:pt x="402" y="401"/>
                    </a:cubicBezTo>
                    <a:cubicBezTo>
                      <a:pt x="685" y="566"/>
                      <a:pt x="1157" y="873"/>
                      <a:pt x="1346" y="921"/>
                    </a:cubicBezTo>
                    <a:cubicBezTo>
                      <a:pt x="1409" y="937"/>
                      <a:pt x="1668" y="818"/>
                      <a:pt x="1747" y="763"/>
                    </a:cubicBezTo>
                    <a:cubicBezTo>
                      <a:pt x="1763" y="724"/>
                      <a:pt x="1755" y="668"/>
                      <a:pt x="1755" y="668"/>
                    </a:cubicBezTo>
                    <a:cubicBezTo>
                      <a:pt x="1755" y="668"/>
                      <a:pt x="1455" y="834"/>
                      <a:pt x="1369" y="810"/>
                    </a:cubicBezTo>
                    <a:cubicBezTo>
                      <a:pt x="1306" y="795"/>
                      <a:pt x="779" y="511"/>
                      <a:pt x="387" y="283"/>
                    </a:cubicBezTo>
                    <a:cubicBezTo>
                      <a:pt x="276" y="212"/>
                      <a:pt x="64" y="87"/>
                      <a:pt x="32" y="55"/>
                    </a:cubicBezTo>
                    <a:cubicBezTo>
                      <a:pt x="32" y="39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1255;p51">
                <a:extLst>
                  <a:ext uri="{FF2B5EF4-FFF2-40B4-BE49-F238E27FC236}">
                    <a16:creationId xmlns:a16="http://schemas.microsoft.com/office/drawing/2014/main" id="{666E9219-2465-7981-28E7-C98B89CE3ECB}"/>
                  </a:ext>
                </a:extLst>
              </p:cNvPr>
              <p:cNvSpPr/>
              <p:nvPr/>
            </p:nvSpPr>
            <p:spPr>
              <a:xfrm>
                <a:off x="4948200" y="2094480"/>
                <a:ext cx="523800" cy="336960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936" extrusionOk="0">
                    <a:moveTo>
                      <a:pt x="307" y="0"/>
                    </a:moveTo>
                    <a:lnTo>
                      <a:pt x="307" y="0"/>
                    </a:lnTo>
                    <a:cubicBezTo>
                      <a:pt x="307" y="0"/>
                      <a:pt x="244" y="87"/>
                      <a:pt x="126" y="173"/>
                    </a:cubicBezTo>
                    <a:cubicBezTo>
                      <a:pt x="86" y="204"/>
                      <a:pt x="0" y="267"/>
                      <a:pt x="0" y="331"/>
                    </a:cubicBezTo>
                    <a:cubicBezTo>
                      <a:pt x="0" y="377"/>
                      <a:pt x="95" y="425"/>
                      <a:pt x="252" y="511"/>
                    </a:cubicBezTo>
                    <a:cubicBezTo>
                      <a:pt x="440" y="622"/>
                      <a:pt x="692" y="787"/>
                      <a:pt x="889" y="881"/>
                    </a:cubicBezTo>
                    <a:cubicBezTo>
                      <a:pt x="1054" y="960"/>
                      <a:pt x="1133" y="944"/>
                      <a:pt x="1211" y="897"/>
                    </a:cubicBezTo>
                    <a:cubicBezTo>
                      <a:pt x="1345" y="803"/>
                      <a:pt x="1455" y="630"/>
                      <a:pt x="1455" y="630"/>
                    </a:cubicBezTo>
                    <a:cubicBezTo>
                      <a:pt x="1455" y="630"/>
                      <a:pt x="1156" y="535"/>
                      <a:pt x="660" y="252"/>
                    </a:cubicBezTo>
                    <a:cubicBezTo>
                      <a:pt x="416" y="110"/>
                      <a:pt x="369" y="55"/>
                      <a:pt x="307" y="0"/>
                    </a:cubicBezTo>
                    <a:close/>
                  </a:path>
                </a:pathLst>
              </a:custGeom>
              <a:solidFill>
                <a:srgbClr val="2D3344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1256;p51">
                <a:extLst>
                  <a:ext uri="{FF2B5EF4-FFF2-40B4-BE49-F238E27FC236}">
                    <a16:creationId xmlns:a16="http://schemas.microsoft.com/office/drawing/2014/main" id="{C4983EC5-03F3-F4EF-FDB9-4446A8F06290}"/>
                  </a:ext>
                </a:extLst>
              </p:cNvPr>
              <p:cNvSpPr/>
              <p:nvPr/>
            </p:nvSpPr>
            <p:spPr>
              <a:xfrm>
                <a:off x="6762960" y="1742400"/>
                <a:ext cx="44280" cy="11124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309" extrusionOk="0">
                    <a:moveTo>
                      <a:pt x="98" y="2"/>
                    </a:moveTo>
                    <a:lnTo>
                      <a:pt x="98" y="2"/>
                    </a:lnTo>
                    <a:cubicBezTo>
                      <a:pt x="98" y="2"/>
                      <a:pt x="58" y="-6"/>
                      <a:pt x="19" y="10"/>
                    </a:cubicBezTo>
                    <a:cubicBezTo>
                      <a:pt x="-20" y="17"/>
                      <a:pt x="11" y="57"/>
                      <a:pt x="27" y="152"/>
                    </a:cubicBezTo>
                    <a:cubicBezTo>
                      <a:pt x="35" y="246"/>
                      <a:pt x="27" y="309"/>
                      <a:pt x="27" y="309"/>
                    </a:cubicBezTo>
                    <a:cubicBezTo>
                      <a:pt x="27" y="309"/>
                      <a:pt x="113" y="286"/>
                      <a:pt x="121" y="238"/>
                    </a:cubicBezTo>
                    <a:cubicBezTo>
                      <a:pt x="129" y="128"/>
                      <a:pt x="98" y="2"/>
                      <a:pt x="98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1257;p51">
                <a:extLst>
                  <a:ext uri="{FF2B5EF4-FFF2-40B4-BE49-F238E27FC236}">
                    <a16:creationId xmlns:a16="http://schemas.microsoft.com/office/drawing/2014/main" id="{92197315-C38F-D888-C924-65A118183728}"/>
                  </a:ext>
                </a:extLst>
              </p:cNvPr>
              <p:cNvSpPr/>
              <p:nvPr/>
            </p:nvSpPr>
            <p:spPr>
              <a:xfrm>
                <a:off x="6050160" y="1833840"/>
                <a:ext cx="130320" cy="95400"/>
              </a:xfrm>
              <a:custGeom>
                <a:avLst/>
                <a:gdLst/>
                <a:ahLst/>
                <a:cxnLst/>
                <a:rect l="l" t="t" r="r" b="b"/>
                <a:pathLst>
                  <a:path w="362" h="265" extrusionOk="0">
                    <a:moveTo>
                      <a:pt x="362" y="94"/>
                    </a:moveTo>
                    <a:lnTo>
                      <a:pt x="362" y="94"/>
                    </a:lnTo>
                    <a:cubicBezTo>
                      <a:pt x="306" y="55"/>
                      <a:pt x="260" y="0"/>
                      <a:pt x="260" y="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4"/>
                      <a:pt x="16" y="205"/>
                      <a:pt x="62" y="251"/>
                    </a:cubicBezTo>
                    <a:cubicBezTo>
                      <a:pt x="110" y="291"/>
                      <a:pt x="212" y="236"/>
                      <a:pt x="212" y="236"/>
                    </a:cubicBezTo>
                    <a:cubicBezTo>
                      <a:pt x="212" y="236"/>
                      <a:pt x="362" y="149"/>
                      <a:pt x="362" y="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1258;p51">
                <a:extLst>
                  <a:ext uri="{FF2B5EF4-FFF2-40B4-BE49-F238E27FC236}">
                    <a16:creationId xmlns:a16="http://schemas.microsoft.com/office/drawing/2014/main" id="{FC11D8B8-F654-4EC0-3B42-743B2E73C68D}"/>
                  </a:ext>
                </a:extLst>
              </p:cNvPr>
              <p:cNvSpPr/>
              <p:nvPr/>
            </p:nvSpPr>
            <p:spPr>
              <a:xfrm>
                <a:off x="6135840" y="2451240"/>
                <a:ext cx="127440" cy="6732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87" extrusionOk="0">
                    <a:moveTo>
                      <a:pt x="218" y="1"/>
                    </a:moveTo>
                    <a:lnTo>
                      <a:pt x="218" y="1"/>
                    </a:lnTo>
                    <a:cubicBezTo>
                      <a:pt x="202" y="1"/>
                      <a:pt x="116" y="1"/>
                      <a:pt x="45" y="1"/>
                    </a:cubicBezTo>
                    <a:cubicBezTo>
                      <a:pt x="-18" y="-8"/>
                      <a:pt x="-18" y="111"/>
                      <a:pt x="61" y="142"/>
                    </a:cubicBezTo>
                    <a:cubicBezTo>
                      <a:pt x="147" y="174"/>
                      <a:pt x="273" y="206"/>
                      <a:pt x="321" y="174"/>
                    </a:cubicBezTo>
                    <a:cubicBezTo>
                      <a:pt x="368" y="135"/>
                      <a:pt x="352" y="40"/>
                      <a:pt x="344" y="32"/>
                    </a:cubicBezTo>
                    <a:cubicBezTo>
                      <a:pt x="305" y="-8"/>
                      <a:pt x="218" y="1"/>
                      <a:pt x="2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1259;p51">
                <a:extLst>
                  <a:ext uri="{FF2B5EF4-FFF2-40B4-BE49-F238E27FC236}">
                    <a16:creationId xmlns:a16="http://schemas.microsoft.com/office/drawing/2014/main" id="{400CDE04-A5E6-8789-F45E-8EF2A5ED90B1}"/>
                  </a:ext>
                </a:extLst>
              </p:cNvPr>
              <p:cNvSpPr/>
              <p:nvPr/>
            </p:nvSpPr>
            <p:spPr>
              <a:xfrm>
                <a:off x="6134400" y="2454120"/>
                <a:ext cx="126360" cy="6696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86" extrusionOk="0">
                    <a:moveTo>
                      <a:pt x="17" y="0"/>
                    </a:moveTo>
                    <a:lnTo>
                      <a:pt x="17" y="0"/>
                    </a:lnTo>
                    <a:cubicBezTo>
                      <a:pt x="17" y="0"/>
                      <a:pt x="26" y="16"/>
                      <a:pt x="17" y="55"/>
                    </a:cubicBezTo>
                    <a:cubicBezTo>
                      <a:pt x="10" y="79"/>
                      <a:pt x="42" y="118"/>
                      <a:pt x="81" y="134"/>
                    </a:cubicBezTo>
                    <a:cubicBezTo>
                      <a:pt x="120" y="158"/>
                      <a:pt x="222" y="158"/>
                      <a:pt x="270" y="142"/>
                    </a:cubicBezTo>
                    <a:cubicBezTo>
                      <a:pt x="317" y="127"/>
                      <a:pt x="348" y="127"/>
                      <a:pt x="348" y="127"/>
                    </a:cubicBezTo>
                    <a:cubicBezTo>
                      <a:pt x="348" y="127"/>
                      <a:pt x="364" y="158"/>
                      <a:pt x="317" y="173"/>
                    </a:cubicBezTo>
                    <a:cubicBezTo>
                      <a:pt x="270" y="198"/>
                      <a:pt x="175" y="182"/>
                      <a:pt x="112" y="166"/>
                    </a:cubicBezTo>
                    <a:cubicBezTo>
                      <a:pt x="49" y="142"/>
                      <a:pt x="1" y="127"/>
                      <a:pt x="1" y="71"/>
                    </a:cubicBezTo>
                    <a:cubicBezTo>
                      <a:pt x="-6" y="16"/>
                      <a:pt x="17" y="0"/>
                      <a:pt x="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21950" rIns="90000" bIns="21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1260;p51">
                <a:extLst>
                  <a:ext uri="{FF2B5EF4-FFF2-40B4-BE49-F238E27FC236}">
                    <a16:creationId xmlns:a16="http://schemas.microsoft.com/office/drawing/2014/main" id="{05F0E8BC-014A-BDD7-9DA5-4628902CB96A}"/>
                  </a:ext>
                </a:extLst>
              </p:cNvPr>
              <p:cNvSpPr/>
              <p:nvPr/>
            </p:nvSpPr>
            <p:spPr>
              <a:xfrm>
                <a:off x="6163560" y="2451600"/>
                <a:ext cx="2520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5" extrusionOk="0">
                    <a:moveTo>
                      <a:pt x="47" y="0"/>
                    </a:moveTo>
                    <a:lnTo>
                      <a:pt x="47" y="0"/>
                    </a:lnTo>
                    <a:cubicBezTo>
                      <a:pt x="47" y="0"/>
                      <a:pt x="23" y="7"/>
                      <a:pt x="15" y="23"/>
                    </a:cubicBezTo>
                    <a:cubicBezTo>
                      <a:pt x="7" y="39"/>
                      <a:pt x="0" y="47"/>
                      <a:pt x="0" y="47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5"/>
                      <a:pt x="23" y="39"/>
                      <a:pt x="39" y="23"/>
                    </a:cubicBezTo>
                    <a:cubicBezTo>
                      <a:pt x="55" y="7"/>
                      <a:pt x="70" y="0"/>
                      <a:pt x="70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1261;p51">
                <a:extLst>
                  <a:ext uri="{FF2B5EF4-FFF2-40B4-BE49-F238E27FC236}">
                    <a16:creationId xmlns:a16="http://schemas.microsoft.com/office/drawing/2014/main" id="{F90A78A2-0F1A-041C-FC80-F5FCD07E3E1C}"/>
                  </a:ext>
                </a:extLst>
              </p:cNvPr>
              <p:cNvSpPr/>
              <p:nvPr/>
            </p:nvSpPr>
            <p:spPr>
              <a:xfrm>
                <a:off x="6177600" y="2451600"/>
                <a:ext cx="25200" cy="25560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47" y="0"/>
                    </a:moveTo>
                    <a:lnTo>
                      <a:pt x="47" y="0"/>
                    </a:lnTo>
                    <a:cubicBezTo>
                      <a:pt x="47" y="0"/>
                      <a:pt x="24" y="23"/>
                      <a:pt x="16" y="39"/>
                    </a:cubicBezTo>
                    <a:cubicBezTo>
                      <a:pt x="0" y="47"/>
                      <a:pt x="0" y="62"/>
                      <a:pt x="0" y="62"/>
                    </a:cubicBezTo>
                    <a:cubicBezTo>
                      <a:pt x="16" y="71"/>
                      <a:pt x="16" y="71"/>
                      <a:pt x="16" y="71"/>
                    </a:cubicBezTo>
                    <a:cubicBezTo>
                      <a:pt x="16" y="71"/>
                      <a:pt x="24" y="47"/>
                      <a:pt x="39" y="39"/>
                    </a:cubicBezTo>
                    <a:cubicBezTo>
                      <a:pt x="55" y="23"/>
                      <a:pt x="70" y="7"/>
                      <a:pt x="70" y="7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1262;p51">
                <a:extLst>
                  <a:ext uri="{FF2B5EF4-FFF2-40B4-BE49-F238E27FC236}">
                    <a16:creationId xmlns:a16="http://schemas.microsoft.com/office/drawing/2014/main" id="{1E3CB038-F8C6-EB89-88BD-8F24A9752DEE}"/>
                  </a:ext>
                </a:extLst>
              </p:cNvPr>
              <p:cNvSpPr/>
              <p:nvPr/>
            </p:nvSpPr>
            <p:spPr>
              <a:xfrm>
                <a:off x="6196680" y="2450520"/>
                <a:ext cx="55800" cy="356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99" extrusionOk="0">
                    <a:moveTo>
                      <a:pt x="33" y="3"/>
                    </a:moveTo>
                    <a:lnTo>
                      <a:pt x="33" y="3"/>
                    </a:lnTo>
                    <a:cubicBezTo>
                      <a:pt x="33" y="3"/>
                      <a:pt x="-29" y="58"/>
                      <a:pt x="17" y="81"/>
                    </a:cubicBezTo>
                    <a:cubicBezTo>
                      <a:pt x="65" y="113"/>
                      <a:pt x="120" y="97"/>
                      <a:pt x="144" y="74"/>
                    </a:cubicBezTo>
                    <a:cubicBezTo>
                      <a:pt x="167" y="50"/>
                      <a:pt x="152" y="19"/>
                      <a:pt x="120" y="10"/>
                    </a:cubicBezTo>
                    <a:cubicBezTo>
                      <a:pt x="73" y="-6"/>
                      <a:pt x="33" y="3"/>
                      <a:pt x="33" y="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1263;p51">
                <a:extLst>
                  <a:ext uri="{FF2B5EF4-FFF2-40B4-BE49-F238E27FC236}">
                    <a16:creationId xmlns:a16="http://schemas.microsoft.com/office/drawing/2014/main" id="{143F502E-FA97-885D-B7DF-E8BA6C6603CE}"/>
                  </a:ext>
                </a:extLst>
              </p:cNvPr>
              <p:cNvSpPr/>
              <p:nvPr/>
            </p:nvSpPr>
            <p:spPr>
              <a:xfrm>
                <a:off x="6339240" y="2424600"/>
                <a:ext cx="130320" cy="69480"/>
              </a:xfrm>
              <a:custGeom>
                <a:avLst/>
                <a:gdLst/>
                <a:ahLst/>
                <a:cxnLst/>
                <a:rect l="l" t="t" r="r" b="b"/>
                <a:pathLst>
                  <a:path w="362" h="193" extrusionOk="0">
                    <a:moveTo>
                      <a:pt x="204" y="11"/>
                    </a:moveTo>
                    <a:lnTo>
                      <a:pt x="204" y="11"/>
                    </a:lnTo>
                    <a:cubicBezTo>
                      <a:pt x="188" y="20"/>
                      <a:pt x="102" y="35"/>
                      <a:pt x="39" y="51"/>
                    </a:cubicBezTo>
                    <a:cubicBezTo>
                      <a:pt x="-32" y="59"/>
                      <a:pt x="-1" y="169"/>
                      <a:pt x="86" y="185"/>
                    </a:cubicBezTo>
                    <a:cubicBezTo>
                      <a:pt x="173" y="200"/>
                      <a:pt x="307" y="200"/>
                      <a:pt x="346" y="153"/>
                    </a:cubicBezTo>
                    <a:cubicBezTo>
                      <a:pt x="385" y="106"/>
                      <a:pt x="338" y="20"/>
                      <a:pt x="330" y="11"/>
                    </a:cubicBezTo>
                    <a:cubicBezTo>
                      <a:pt x="291" y="-12"/>
                      <a:pt x="204" y="11"/>
                      <a:pt x="204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24475" rIns="90000" bIns="24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1264;p51">
                <a:extLst>
                  <a:ext uri="{FF2B5EF4-FFF2-40B4-BE49-F238E27FC236}">
                    <a16:creationId xmlns:a16="http://schemas.microsoft.com/office/drawing/2014/main" id="{7C2CA19E-E1B9-6FE2-3CD4-926D6315C4AD}"/>
                  </a:ext>
                </a:extLst>
              </p:cNvPr>
              <p:cNvSpPr/>
              <p:nvPr/>
            </p:nvSpPr>
            <p:spPr>
              <a:xfrm>
                <a:off x="6339600" y="2448360"/>
                <a:ext cx="129600" cy="4932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37" extrusionOk="0">
                    <a:moveTo>
                      <a:pt x="6" y="0"/>
                    </a:moveTo>
                    <a:lnTo>
                      <a:pt x="6" y="0"/>
                    </a:lnTo>
                    <a:cubicBezTo>
                      <a:pt x="6" y="0"/>
                      <a:pt x="22" y="16"/>
                      <a:pt x="22" y="56"/>
                    </a:cubicBezTo>
                    <a:cubicBezTo>
                      <a:pt x="14" y="80"/>
                      <a:pt x="53" y="111"/>
                      <a:pt x="101" y="119"/>
                    </a:cubicBezTo>
                    <a:cubicBezTo>
                      <a:pt x="140" y="127"/>
                      <a:pt x="242" y="103"/>
                      <a:pt x="290" y="80"/>
                    </a:cubicBezTo>
                    <a:cubicBezTo>
                      <a:pt x="329" y="56"/>
                      <a:pt x="352" y="48"/>
                      <a:pt x="352" y="48"/>
                    </a:cubicBezTo>
                    <a:cubicBezTo>
                      <a:pt x="352" y="48"/>
                      <a:pt x="376" y="71"/>
                      <a:pt x="337" y="103"/>
                    </a:cubicBezTo>
                    <a:cubicBezTo>
                      <a:pt x="290" y="134"/>
                      <a:pt x="203" y="143"/>
                      <a:pt x="133" y="134"/>
                    </a:cubicBezTo>
                    <a:cubicBezTo>
                      <a:pt x="69" y="127"/>
                      <a:pt x="22" y="127"/>
                      <a:pt x="6" y="71"/>
                    </a:cubicBezTo>
                    <a:cubicBezTo>
                      <a:pt x="-9" y="16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300" rIns="90000" bIns="4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1265;p51">
                <a:extLst>
                  <a:ext uri="{FF2B5EF4-FFF2-40B4-BE49-F238E27FC236}">
                    <a16:creationId xmlns:a16="http://schemas.microsoft.com/office/drawing/2014/main" id="{D819546A-C622-ABA6-7659-9B117B36122B}"/>
                  </a:ext>
                </a:extLst>
              </p:cNvPr>
              <p:cNvSpPr/>
              <p:nvPr/>
            </p:nvSpPr>
            <p:spPr>
              <a:xfrm>
                <a:off x="6367320" y="2434320"/>
                <a:ext cx="20160" cy="25560"/>
              </a:xfrm>
              <a:custGeom>
                <a:avLst/>
                <a:gdLst/>
                <a:ahLst/>
                <a:cxnLst/>
                <a:rect l="l" t="t" r="r" b="b"/>
                <a:pathLst>
                  <a:path w="56" h="71" extrusionOk="0">
                    <a:moveTo>
                      <a:pt x="31" y="8"/>
                    </a:moveTo>
                    <a:lnTo>
                      <a:pt x="31" y="8"/>
                    </a:lnTo>
                    <a:cubicBezTo>
                      <a:pt x="31" y="8"/>
                      <a:pt x="16" y="24"/>
                      <a:pt x="8" y="39"/>
                    </a:cubicBezTo>
                    <a:cubicBezTo>
                      <a:pt x="0" y="48"/>
                      <a:pt x="0" y="64"/>
                      <a:pt x="0" y="64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4" y="71"/>
                      <a:pt x="24" y="48"/>
                      <a:pt x="31" y="32"/>
                    </a:cubicBezTo>
                    <a:cubicBezTo>
                      <a:pt x="47" y="16"/>
                      <a:pt x="56" y="0"/>
                      <a:pt x="56" y="0"/>
                    </a:cubicBezTo>
                    <a:lnTo>
                      <a:pt x="31" y="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1266;p51">
                <a:extLst>
                  <a:ext uri="{FF2B5EF4-FFF2-40B4-BE49-F238E27FC236}">
                    <a16:creationId xmlns:a16="http://schemas.microsoft.com/office/drawing/2014/main" id="{8EDB3E9F-7678-497B-B851-2065C128D8BA}"/>
                  </a:ext>
                </a:extLst>
              </p:cNvPr>
              <p:cNvSpPr/>
              <p:nvPr/>
            </p:nvSpPr>
            <p:spPr>
              <a:xfrm>
                <a:off x="6381720" y="2431800"/>
                <a:ext cx="2232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62" h="86" extrusionOk="0">
                    <a:moveTo>
                      <a:pt x="39" y="7"/>
                    </a:moveTo>
                    <a:lnTo>
                      <a:pt x="39" y="7"/>
                    </a:lnTo>
                    <a:cubicBezTo>
                      <a:pt x="39" y="7"/>
                      <a:pt x="16" y="31"/>
                      <a:pt x="7" y="46"/>
                    </a:cubicBezTo>
                    <a:cubicBezTo>
                      <a:pt x="0" y="62"/>
                      <a:pt x="0" y="78"/>
                      <a:pt x="0" y="78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6" y="86"/>
                      <a:pt x="16" y="62"/>
                      <a:pt x="31" y="46"/>
                    </a:cubicBezTo>
                    <a:cubicBezTo>
                      <a:pt x="47" y="23"/>
                      <a:pt x="62" y="0"/>
                      <a:pt x="62" y="0"/>
                    </a:cubicBezTo>
                    <a:lnTo>
                      <a:pt x="39" y="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1267;p51">
                <a:extLst>
                  <a:ext uri="{FF2B5EF4-FFF2-40B4-BE49-F238E27FC236}">
                    <a16:creationId xmlns:a16="http://schemas.microsoft.com/office/drawing/2014/main" id="{9F525570-7DD0-6CF5-30FF-28583A5F98CC}"/>
                  </a:ext>
                </a:extLst>
              </p:cNvPr>
              <p:cNvSpPr/>
              <p:nvPr/>
            </p:nvSpPr>
            <p:spPr>
              <a:xfrm>
                <a:off x="6399360" y="2425320"/>
                <a:ext cx="55080" cy="3636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01" extrusionOk="0">
                    <a:moveTo>
                      <a:pt x="21" y="18"/>
                    </a:moveTo>
                    <a:lnTo>
                      <a:pt x="21" y="18"/>
                    </a:lnTo>
                    <a:cubicBezTo>
                      <a:pt x="21" y="18"/>
                      <a:pt x="-26" y="80"/>
                      <a:pt x="21" y="96"/>
                    </a:cubicBezTo>
                    <a:cubicBezTo>
                      <a:pt x="76" y="112"/>
                      <a:pt x="131" y="89"/>
                      <a:pt x="147" y="57"/>
                    </a:cubicBezTo>
                    <a:cubicBezTo>
                      <a:pt x="163" y="25"/>
                      <a:pt x="140" y="2"/>
                      <a:pt x="108" y="2"/>
                    </a:cubicBezTo>
                    <a:cubicBezTo>
                      <a:pt x="61" y="-6"/>
                      <a:pt x="21" y="18"/>
                      <a:pt x="21" y="1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1268;p51">
                <a:extLst>
                  <a:ext uri="{FF2B5EF4-FFF2-40B4-BE49-F238E27FC236}">
                    <a16:creationId xmlns:a16="http://schemas.microsoft.com/office/drawing/2014/main" id="{562AEB54-2224-A4D2-D3A4-EBA5C6883C48}"/>
                  </a:ext>
                </a:extLst>
              </p:cNvPr>
              <p:cNvSpPr/>
              <p:nvPr/>
            </p:nvSpPr>
            <p:spPr>
              <a:xfrm>
                <a:off x="6242760" y="2032200"/>
                <a:ext cx="212760" cy="42804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189" extrusionOk="0">
                    <a:moveTo>
                      <a:pt x="0" y="94"/>
                    </a:moveTo>
                    <a:lnTo>
                      <a:pt x="0" y="94"/>
                    </a:lnTo>
                    <a:cubicBezTo>
                      <a:pt x="55" y="118"/>
                      <a:pt x="102" y="110"/>
                      <a:pt x="158" y="118"/>
                    </a:cubicBezTo>
                    <a:cubicBezTo>
                      <a:pt x="181" y="118"/>
                      <a:pt x="189" y="23"/>
                      <a:pt x="236" y="0"/>
                    </a:cubicBezTo>
                    <a:cubicBezTo>
                      <a:pt x="252" y="47"/>
                      <a:pt x="362" y="236"/>
                      <a:pt x="315" y="267"/>
                    </a:cubicBezTo>
                    <a:cubicBezTo>
                      <a:pt x="331" y="362"/>
                      <a:pt x="354" y="456"/>
                      <a:pt x="331" y="520"/>
                    </a:cubicBezTo>
                    <a:cubicBezTo>
                      <a:pt x="377" y="527"/>
                      <a:pt x="386" y="582"/>
                      <a:pt x="346" y="598"/>
                    </a:cubicBezTo>
                    <a:cubicBezTo>
                      <a:pt x="425" y="739"/>
                      <a:pt x="496" y="881"/>
                      <a:pt x="559" y="1023"/>
                    </a:cubicBezTo>
                    <a:cubicBezTo>
                      <a:pt x="575" y="1039"/>
                      <a:pt x="582" y="1054"/>
                      <a:pt x="591" y="1078"/>
                    </a:cubicBezTo>
                    <a:cubicBezTo>
                      <a:pt x="591" y="1101"/>
                      <a:pt x="575" y="1117"/>
                      <a:pt x="559" y="1133"/>
                    </a:cubicBezTo>
                    <a:cubicBezTo>
                      <a:pt x="496" y="1172"/>
                      <a:pt x="456" y="1196"/>
                      <a:pt x="370" y="1188"/>
                    </a:cubicBezTo>
                    <a:cubicBezTo>
                      <a:pt x="346" y="1188"/>
                      <a:pt x="354" y="1141"/>
                      <a:pt x="354" y="1125"/>
                    </a:cubicBezTo>
                    <a:cubicBezTo>
                      <a:pt x="213" y="928"/>
                      <a:pt x="71" y="598"/>
                      <a:pt x="55" y="346"/>
                    </a:cubicBezTo>
                    <a:cubicBezTo>
                      <a:pt x="0" y="260"/>
                      <a:pt x="16" y="204"/>
                      <a:pt x="0" y="9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1269;p51">
                <a:extLst>
                  <a:ext uri="{FF2B5EF4-FFF2-40B4-BE49-F238E27FC236}">
                    <a16:creationId xmlns:a16="http://schemas.microsoft.com/office/drawing/2014/main" id="{B55A0280-0E0B-D3CD-58DA-8C07CD461E94}"/>
                  </a:ext>
                </a:extLst>
              </p:cNvPr>
              <p:cNvSpPr/>
              <p:nvPr/>
            </p:nvSpPr>
            <p:spPr>
              <a:xfrm>
                <a:off x="6132960" y="2278440"/>
                <a:ext cx="135360" cy="19692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547" extrusionOk="0">
                    <a:moveTo>
                      <a:pt x="258" y="9"/>
                    </a:moveTo>
                    <a:lnTo>
                      <a:pt x="258" y="9"/>
                    </a:lnTo>
                    <a:cubicBezTo>
                      <a:pt x="187" y="64"/>
                      <a:pt x="85" y="32"/>
                      <a:pt x="5" y="0"/>
                    </a:cubicBezTo>
                    <a:cubicBezTo>
                      <a:pt x="-26" y="95"/>
                      <a:pt x="92" y="347"/>
                      <a:pt x="140" y="465"/>
                    </a:cubicBezTo>
                    <a:cubicBezTo>
                      <a:pt x="132" y="481"/>
                      <a:pt x="116" y="528"/>
                      <a:pt x="140" y="536"/>
                    </a:cubicBezTo>
                    <a:cubicBezTo>
                      <a:pt x="219" y="559"/>
                      <a:pt x="265" y="543"/>
                      <a:pt x="336" y="520"/>
                    </a:cubicBezTo>
                    <a:cubicBezTo>
                      <a:pt x="352" y="512"/>
                      <a:pt x="376" y="497"/>
                      <a:pt x="376" y="472"/>
                    </a:cubicBezTo>
                    <a:cubicBezTo>
                      <a:pt x="376" y="449"/>
                      <a:pt x="376" y="433"/>
                      <a:pt x="360" y="410"/>
                    </a:cubicBezTo>
                    <a:cubicBezTo>
                      <a:pt x="336" y="284"/>
                      <a:pt x="289" y="142"/>
                      <a:pt x="258" y="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1270;p51">
                <a:extLst>
                  <a:ext uri="{FF2B5EF4-FFF2-40B4-BE49-F238E27FC236}">
                    <a16:creationId xmlns:a16="http://schemas.microsoft.com/office/drawing/2014/main" id="{6A0F7E60-6D76-7829-F3CE-79B658CFEFE6}"/>
                  </a:ext>
                </a:extLst>
              </p:cNvPr>
              <p:cNvSpPr/>
              <p:nvPr/>
            </p:nvSpPr>
            <p:spPr>
              <a:xfrm>
                <a:off x="6134760" y="2077560"/>
                <a:ext cx="180360" cy="22392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22" extrusionOk="0">
                    <a:moveTo>
                      <a:pt x="308" y="102"/>
                    </a:moveTo>
                    <a:lnTo>
                      <a:pt x="308" y="102"/>
                    </a:lnTo>
                    <a:cubicBezTo>
                      <a:pt x="260" y="63"/>
                      <a:pt x="214" y="47"/>
                      <a:pt x="189" y="0"/>
                    </a:cubicBezTo>
                    <a:cubicBezTo>
                      <a:pt x="143" y="94"/>
                      <a:pt x="103" y="141"/>
                      <a:pt x="103" y="244"/>
                    </a:cubicBezTo>
                    <a:cubicBezTo>
                      <a:pt x="56" y="330"/>
                      <a:pt x="25" y="440"/>
                      <a:pt x="0" y="558"/>
                    </a:cubicBezTo>
                    <a:cubicBezTo>
                      <a:pt x="48" y="613"/>
                      <a:pt x="127" y="629"/>
                      <a:pt x="198" y="613"/>
                    </a:cubicBezTo>
                    <a:cubicBezTo>
                      <a:pt x="205" y="613"/>
                      <a:pt x="214" y="613"/>
                      <a:pt x="221" y="622"/>
                    </a:cubicBezTo>
                    <a:cubicBezTo>
                      <a:pt x="221" y="613"/>
                      <a:pt x="221" y="613"/>
                      <a:pt x="221" y="613"/>
                    </a:cubicBezTo>
                    <a:cubicBezTo>
                      <a:pt x="269" y="613"/>
                      <a:pt x="292" y="558"/>
                      <a:pt x="253" y="535"/>
                    </a:cubicBezTo>
                    <a:cubicBezTo>
                      <a:pt x="308" y="496"/>
                      <a:pt x="331" y="401"/>
                      <a:pt x="363" y="307"/>
                    </a:cubicBezTo>
                    <a:cubicBezTo>
                      <a:pt x="426" y="307"/>
                      <a:pt x="536" y="244"/>
                      <a:pt x="489" y="55"/>
                    </a:cubicBezTo>
                    <a:cubicBezTo>
                      <a:pt x="433" y="47"/>
                      <a:pt x="331" y="118"/>
                      <a:pt x="308" y="1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1271;p51">
                <a:extLst>
                  <a:ext uri="{FF2B5EF4-FFF2-40B4-BE49-F238E27FC236}">
                    <a16:creationId xmlns:a16="http://schemas.microsoft.com/office/drawing/2014/main" id="{8DA679DA-7D63-7780-4979-DF78904060B8}"/>
                  </a:ext>
                </a:extLst>
              </p:cNvPr>
              <p:cNvSpPr/>
              <p:nvPr/>
            </p:nvSpPr>
            <p:spPr>
              <a:xfrm>
                <a:off x="6092640" y="1836000"/>
                <a:ext cx="257760" cy="290160"/>
              </a:xfrm>
              <a:custGeom>
                <a:avLst/>
                <a:gdLst/>
                <a:ahLst/>
                <a:cxnLst/>
                <a:rect l="l" t="t" r="r" b="b"/>
                <a:pathLst>
                  <a:path w="716" h="806" extrusionOk="0">
                    <a:moveTo>
                      <a:pt x="346" y="1"/>
                    </a:moveTo>
                    <a:lnTo>
                      <a:pt x="346" y="1"/>
                    </a:lnTo>
                    <a:cubicBezTo>
                      <a:pt x="267" y="17"/>
                      <a:pt x="228" y="49"/>
                      <a:pt x="110" y="143"/>
                    </a:cubicBezTo>
                    <a:cubicBezTo>
                      <a:pt x="-8" y="230"/>
                      <a:pt x="-16" y="261"/>
                      <a:pt x="15" y="324"/>
                    </a:cubicBezTo>
                    <a:cubicBezTo>
                      <a:pt x="31" y="379"/>
                      <a:pt x="47" y="466"/>
                      <a:pt x="173" y="513"/>
                    </a:cubicBezTo>
                    <a:cubicBezTo>
                      <a:pt x="197" y="600"/>
                      <a:pt x="244" y="647"/>
                      <a:pt x="267" y="702"/>
                    </a:cubicBezTo>
                    <a:cubicBezTo>
                      <a:pt x="252" y="718"/>
                      <a:pt x="244" y="742"/>
                      <a:pt x="267" y="765"/>
                    </a:cubicBezTo>
                    <a:cubicBezTo>
                      <a:pt x="322" y="820"/>
                      <a:pt x="527" y="851"/>
                      <a:pt x="716" y="655"/>
                    </a:cubicBezTo>
                    <a:cubicBezTo>
                      <a:pt x="716" y="600"/>
                      <a:pt x="590" y="261"/>
                      <a:pt x="559" y="183"/>
                    </a:cubicBezTo>
                    <a:cubicBezTo>
                      <a:pt x="488" y="41"/>
                      <a:pt x="401" y="-6"/>
                      <a:pt x="3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1272;p51">
                <a:extLst>
                  <a:ext uri="{FF2B5EF4-FFF2-40B4-BE49-F238E27FC236}">
                    <a16:creationId xmlns:a16="http://schemas.microsoft.com/office/drawing/2014/main" id="{2D44DC5A-50C9-1D40-74E0-49B0B6CF4070}"/>
                  </a:ext>
                </a:extLst>
              </p:cNvPr>
              <p:cNvSpPr/>
              <p:nvPr/>
            </p:nvSpPr>
            <p:spPr>
              <a:xfrm>
                <a:off x="6018840" y="1914840"/>
                <a:ext cx="150480" cy="14544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04" extrusionOk="0">
                    <a:moveTo>
                      <a:pt x="228" y="3"/>
                    </a:moveTo>
                    <a:lnTo>
                      <a:pt x="228" y="3"/>
                    </a:lnTo>
                    <a:cubicBezTo>
                      <a:pt x="213" y="11"/>
                      <a:pt x="165" y="58"/>
                      <a:pt x="174" y="129"/>
                    </a:cubicBezTo>
                    <a:cubicBezTo>
                      <a:pt x="142" y="192"/>
                      <a:pt x="110" y="199"/>
                      <a:pt x="87" y="240"/>
                    </a:cubicBezTo>
                    <a:cubicBezTo>
                      <a:pt x="0" y="255"/>
                      <a:pt x="0" y="255"/>
                      <a:pt x="0" y="255"/>
                    </a:cubicBezTo>
                    <a:cubicBezTo>
                      <a:pt x="16" y="381"/>
                      <a:pt x="16" y="381"/>
                      <a:pt x="16" y="381"/>
                    </a:cubicBezTo>
                    <a:cubicBezTo>
                      <a:pt x="16" y="381"/>
                      <a:pt x="94" y="397"/>
                      <a:pt x="134" y="404"/>
                    </a:cubicBezTo>
                    <a:cubicBezTo>
                      <a:pt x="165" y="404"/>
                      <a:pt x="181" y="373"/>
                      <a:pt x="220" y="349"/>
                    </a:cubicBezTo>
                    <a:cubicBezTo>
                      <a:pt x="276" y="318"/>
                      <a:pt x="354" y="263"/>
                      <a:pt x="354" y="263"/>
                    </a:cubicBezTo>
                    <a:cubicBezTo>
                      <a:pt x="354" y="263"/>
                      <a:pt x="457" y="240"/>
                      <a:pt x="402" y="137"/>
                    </a:cubicBezTo>
                    <a:cubicBezTo>
                      <a:pt x="347" y="35"/>
                      <a:pt x="260" y="-13"/>
                      <a:pt x="228" y="3"/>
                    </a:cubicBezTo>
                    <a:close/>
                  </a:path>
                </a:pathLst>
              </a:custGeom>
              <a:solidFill>
                <a:srgbClr val="FFB9A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" name="Google Shape;1273;p51">
              <a:extLst>
                <a:ext uri="{FF2B5EF4-FFF2-40B4-BE49-F238E27FC236}">
                  <a16:creationId xmlns:a16="http://schemas.microsoft.com/office/drawing/2014/main" id="{D31D4D4D-F49B-17C6-8FBC-5EA94DC16E91}"/>
                </a:ext>
              </a:extLst>
            </p:cNvPr>
            <p:cNvSpPr/>
            <p:nvPr/>
          </p:nvSpPr>
          <p:spPr>
            <a:xfrm>
              <a:off x="2938088" y="3309398"/>
              <a:ext cx="4306766" cy="1849708"/>
            </a:xfrm>
            <a:custGeom>
              <a:avLst/>
              <a:gdLst/>
              <a:ahLst/>
              <a:cxnLst/>
              <a:rect l="l" t="t" r="r" b="b"/>
              <a:pathLst>
                <a:path w="312878" h="187170" extrusionOk="0">
                  <a:moveTo>
                    <a:pt x="12176" y="82878"/>
                  </a:moveTo>
                  <a:cubicBezTo>
                    <a:pt x="18722" y="53026"/>
                    <a:pt x="29917" y="0"/>
                    <a:pt x="47919" y="0"/>
                  </a:cubicBezTo>
                  <a:cubicBezTo>
                    <a:pt x="65922" y="0"/>
                    <a:pt x="109062" y="61406"/>
                    <a:pt x="120191" y="82878"/>
                  </a:cubicBezTo>
                  <a:cubicBezTo>
                    <a:pt x="131320" y="104350"/>
                    <a:pt x="99766" y="122876"/>
                    <a:pt x="114692" y="128833"/>
                  </a:cubicBezTo>
                  <a:cubicBezTo>
                    <a:pt x="129618" y="134790"/>
                    <a:pt x="191613" y="115413"/>
                    <a:pt x="209746" y="118621"/>
                  </a:cubicBezTo>
                  <a:cubicBezTo>
                    <a:pt x="227880" y="121829"/>
                    <a:pt x="206669" y="140094"/>
                    <a:pt x="223493" y="148080"/>
                  </a:cubicBezTo>
                  <a:cubicBezTo>
                    <a:pt x="240317" y="156067"/>
                    <a:pt x="327712" y="161172"/>
                    <a:pt x="310691" y="166540"/>
                  </a:cubicBezTo>
                  <a:cubicBezTo>
                    <a:pt x="293671" y="171908"/>
                    <a:pt x="171712" y="178193"/>
                    <a:pt x="121370" y="180288"/>
                  </a:cubicBezTo>
                  <a:cubicBezTo>
                    <a:pt x="71028" y="182383"/>
                    <a:pt x="26840" y="195345"/>
                    <a:pt x="8641" y="179110"/>
                  </a:cubicBezTo>
                  <a:cubicBezTo>
                    <a:pt x="-9558" y="162875"/>
                    <a:pt x="5630" y="112730"/>
                    <a:pt x="12176" y="82878"/>
                  </a:cubicBezTo>
                  <a:close/>
                </a:path>
              </a:pathLst>
            </a:custGeom>
            <a:solidFill>
              <a:srgbClr val="604848">
                <a:alpha val="10000"/>
              </a:srgb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3" name="Google Shape;1277;p51">
              <a:extLst>
                <a:ext uri="{FF2B5EF4-FFF2-40B4-BE49-F238E27FC236}">
                  <a16:creationId xmlns:a16="http://schemas.microsoft.com/office/drawing/2014/main" id="{2D6934B5-1CA8-984D-AFF4-526CC77DD501}"/>
                </a:ext>
              </a:extLst>
            </p:cNvPr>
            <p:cNvGrpSpPr/>
            <p:nvPr/>
          </p:nvGrpSpPr>
          <p:grpSpPr>
            <a:xfrm rot="-5400000" flipH="1">
              <a:off x="2475850" y="3455350"/>
              <a:ext cx="301500" cy="363450"/>
              <a:chOff x="209463" y="978325"/>
              <a:chExt cx="301500" cy="363450"/>
            </a:xfrm>
          </p:grpSpPr>
          <p:sp>
            <p:nvSpPr>
              <p:cNvPr id="14" name="Google Shape;1278;p51">
                <a:extLst>
                  <a:ext uri="{FF2B5EF4-FFF2-40B4-BE49-F238E27FC236}">
                    <a16:creationId xmlns:a16="http://schemas.microsoft.com/office/drawing/2014/main" id="{55CFF2CA-634B-8EDF-3F16-385ABEA04FFD}"/>
                  </a:ext>
                </a:extLst>
              </p:cNvPr>
              <p:cNvSpPr/>
              <p:nvPr/>
            </p:nvSpPr>
            <p:spPr>
              <a:xfrm>
                <a:off x="209463" y="978325"/>
                <a:ext cx="301500" cy="301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5" name="Google Shape;1279;p51">
                <a:extLst>
                  <a:ext uri="{FF2B5EF4-FFF2-40B4-BE49-F238E27FC236}">
                    <a16:creationId xmlns:a16="http://schemas.microsoft.com/office/drawing/2014/main" id="{BA296728-13B4-600D-AF12-A2E9E96E1F32}"/>
                  </a:ext>
                </a:extLst>
              </p:cNvPr>
              <p:cNvSpPr/>
              <p:nvPr/>
            </p:nvSpPr>
            <p:spPr>
              <a:xfrm>
                <a:off x="209463" y="1040275"/>
                <a:ext cx="301500" cy="301500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5962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200" dirty="0"/>
              <a:t>Conclusão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C847CE0A-B090-44FB-DF46-EB8B671ED33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56452" y="1383447"/>
            <a:ext cx="6596100" cy="2376606"/>
          </a:xfrm>
        </p:spPr>
        <p:txBody>
          <a:bodyPr/>
          <a:lstStyle/>
          <a:p>
            <a:r>
              <a:rPr lang="pt-BR" dirty="0"/>
              <a:t>	Esta análise detalhou as dinâmicas dos crimes em São Paulo entre 2019 e 2020, revelando uma redução expressiva nos furtos de veículos, mas um aumento significativo em roubos. A pandemia de COVID-19, iniciada em março de 2020, possivelmente influenciou essas mudanças ao reduzir a circulação de pessoas e veículos. As delegacias mais afetadas e os bairros com maior incidência de crimes destacam a necessidade de estratégias direcionadas para a prevenção. Esperamos que os insights apresentados contribuam para uma cidade mais segura.</a:t>
            </a:r>
          </a:p>
          <a:p>
            <a:r>
              <a:rPr lang="pt-BR" dirty="0"/>
              <a:t>	Agradeço a atenção e estou à disposição para perguntas ou discussões.</a:t>
            </a:r>
          </a:p>
          <a:p>
            <a:endParaRPr lang="pt-BR" dirty="0"/>
          </a:p>
        </p:txBody>
      </p:sp>
      <p:grpSp>
        <p:nvGrpSpPr>
          <p:cNvPr id="2" name="Google Shape;2505;p71">
            <a:extLst>
              <a:ext uri="{FF2B5EF4-FFF2-40B4-BE49-F238E27FC236}">
                <a16:creationId xmlns:a16="http://schemas.microsoft.com/office/drawing/2014/main" id="{CB67DDB8-3C04-C30E-D2F1-73F026AAC987}"/>
              </a:ext>
            </a:extLst>
          </p:cNvPr>
          <p:cNvGrpSpPr/>
          <p:nvPr/>
        </p:nvGrpSpPr>
        <p:grpSpPr>
          <a:xfrm>
            <a:off x="6980166" y="2571750"/>
            <a:ext cx="1443109" cy="2320538"/>
            <a:chOff x="6429652" y="2038960"/>
            <a:chExt cx="815014" cy="1602662"/>
          </a:xfrm>
        </p:grpSpPr>
        <p:sp>
          <p:nvSpPr>
            <p:cNvPr id="3" name="Google Shape;2506;p71">
              <a:extLst>
                <a:ext uri="{FF2B5EF4-FFF2-40B4-BE49-F238E27FC236}">
                  <a16:creationId xmlns:a16="http://schemas.microsoft.com/office/drawing/2014/main" id="{4CA65493-4034-D104-D0D5-FC0ACF889AC7}"/>
                </a:ext>
              </a:extLst>
            </p:cNvPr>
            <p:cNvSpPr/>
            <p:nvPr/>
          </p:nvSpPr>
          <p:spPr>
            <a:xfrm>
              <a:off x="6643932" y="2708334"/>
              <a:ext cx="523252" cy="436966"/>
            </a:xfrm>
            <a:custGeom>
              <a:avLst/>
              <a:gdLst/>
              <a:ahLst/>
              <a:cxnLst/>
              <a:rect l="l" t="t" r="r" b="b"/>
              <a:pathLst>
                <a:path w="1146" h="957" extrusionOk="0">
                  <a:moveTo>
                    <a:pt x="136" y="957"/>
                  </a:moveTo>
                  <a:lnTo>
                    <a:pt x="136" y="957"/>
                  </a:lnTo>
                  <a:cubicBezTo>
                    <a:pt x="95" y="957"/>
                    <a:pt x="63" y="946"/>
                    <a:pt x="32" y="926"/>
                  </a:cubicBezTo>
                  <a:cubicBezTo>
                    <a:pt x="1" y="894"/>
                    <a:pt x="-10" y="801"/>
                    <a:pt x="11" y="769"/>
                  </a:cubicBezTo>
                  <a:cubicBezTo>
                    <a:pt x="178" y="551"/>
                    <a:pt x="251" y="488"/>
                    <a:pt x="563" y="312"/>
                  </a:cubicBezTo>
                  <a:cubicBezTo>
                    <a:pt x="698" y="260"/>
                    <a:pt x="708" y="145"/>
                    <a:pt x="812" y="0"/>
                  </a:cubicBezTo>
                  <a:cubicBezTo>
                    <a:pt x="906" y="270"/>
                    <a:pt x="1073" y="322"/>
                    <a:pt x="1146" y="322"/>
                  </a:cubicBezTo>
                  <a:cubicBezTo>
                    <a:pt x="1135" y="467"/>
                    <a:pt x="969" y="613"/>
                    <a:pt x="917" y="634"/>
                  </a:cubicBezTo>
                  <a:cubicBezTo>
                    <a:pt x="833" y="665"/>
                    <a:pt x="833" y="676"/>
                    <a:pt x="656" y="749"/>
                  </a:cubicBezTo>
                  <a:cubicBezTo>
                    <a:pt x="459" y="832"/>
                    <a:pt x="303" y="915"/>
                    <a:pt x="136" y="9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507;p71">
              <a:extLst>
                <a:ext uri="{FF2B5EF4-FFF2-40B4-BE49-F238E27FC236}">
                  <a16:creationId xmlns:a16="http://schemas.microsoft.com/office/drawing/2014/main" id="{CC7BB5D3-CA27-5CBA-264D-D767931C7C44}"/>
                </a:ext>
              </a:extLst>
            </p:cNvPr>
            <p:cNvSpPr/>
            <p:nvPr/>
          </p:nvSpPr>
          <p:spPr>
            <a:xfrm>
              <a:off x="6904963" y="3399167"/>
              <a:ext cx="19177" cy="14155"/>
            </a:xfrm>
            <a:custGeom>
              <a:avLst/>
              <a:gdLst/>
              <a:ahLst/>
              <a:cxnLst/>
              <a:rect l="l" t="t" r="r" b="b"/>
              <a:pathLst>
                <a:path w="42" h="31" extrusionOk="0">
                  <a:moveTo>
                    <a:pt x="42" y="31"/>
                  </a:moveTo>
                  <a:lnTo>
                    <a:pt x="0" y="10"/>
                  </a:lnTo>
                  <a:lnTo>
                    <a:pt x="42" y="0"/>
                  </a:lnTo>
                  <a:lnTo>
                    <a:pt x="42" y="3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508;p71">
              <a:extLst>
                <a:ext uri="{FF2B5EF4-FFF2-40B4-BE49-F238E27FC236}">
                  <a16:creationId xmlns:a16="http://schemas.microsoft.com/office/drawing/2014/main" id="{F4D2D3F2-830A-450C-631B-743791066727}"/>
                </a:ext>
              </a:extLst>
            </p:cNvPr>
            <p:cNvSpPr/>
            <p:nvPr/>
          </p:nvSpPr>
          <p:spPr>
            <a:xfrm>
              <a:off x="6773008" y="3284561"/>
              <a:ext cx="201356" cy="180814"/>
            </a:xfrm>
            <a:custGeom>
              <a:avLst/>
              <a:gdLst/>
              <a:ahLst/>
              <a:cxnLst/>
              <a:rect l="l" t="t" r="r" b="b"/>
              <a:pathLst>
                <a:path w="441" h="396" extrusionOk="0">
                  <a:moveTo>
                    <a:pt x="341" y="32"/>
                  </a:moveTo>
                  <a:lnTo>
                    <a:pt x="341" y="32"/>
                  </a:lnTo>
                  <a:cubicBezTo>
                    <a:pt x="341" y="32"/>
                    <a:pt x="352" y="178"/>
                    <a:pt x="414" y="157"/>
                  </a:cubicBezTo>
                  <a:cubicBezTo>
                    <a:pt x="445" y="136"/>
                    <a:pt x="445" y="199"/>
                    <a:pt x="435" y="220"/>
                  </a:cubicBezTo>
                  <a:cubicBezTo>
                    <a:pt x="435" y="240"/>
                    <a:pt x="383" y="261"/>
                    <a:pt x="331" y="282"/>
                  </a:cubicBezTo>
                  <a:cubicBezTo>
                    <a:pt x="331" y="282"/>
                    <a:pt x="331" y="261"/>
                    <a:pt x="331" y="272"/>
                  </a:cubicBezTo>
                  <a:cubicBezTo>
                    <a:pt x="299" y="282"/>
                    <a:pt x="289" y="324"/>
                    <a:pt x="259" y="355"/>
                  </a:cubicBezTo>
                  <a:cubicBezTo>
                    <a:pt x="238" y="365"/>
                    <a:pt x="134" y="417"/>
                    <a:pt x="50" y="386"/>
                  </a:cubicBezTo>
                  <a:cubicBezTo>
                    <a:pt x="9" y="365"/>
                    <a:pt x="-12" y="355"/>
                    <a:pt x="9" y="313"/>
                  </a:cubicBezTo>
                  <a:cubicBezTo>
                    <a:pt x="9" y="303"/>
                    <a:pt x="113" y="240"/>
                    <a:pt x="144" y="220"/>
                  </a:cubicBezTo>
                  <a:cubicBezTo>
                    <a:pt x="217" y="178"/>
                    <a:pt x="248" y="105"/>
                    <a:pt x="248" y="84"/>
                  </a:cubicBezTo>
                  <a:cubicBezTo>
                    <a:pt x="259" y="63"/>
                    <a:pt x="279" y="1"/>
                    <a:pt x="279" y="1"/>
                  </a:cubicBezTo>
                  <a:cubicBezTo>
                    <a:pt x="279" y="1"/>
                    <a:pt x="268" y="-10"/>
                    <a:pt x="341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509;p71">
              <a:extLst>
                <a:ext uri="{FF2B5EF4-FFF2-40B4-BE49-F238E27FC236}">
                  <a16:creationId xmlns:a16="http://schemas.microsoft.com/office/drawing/2014/main" id="{63036125-581C-49BA-4566-231044776A97}"/>
                </a:ext>
              </a:extLst>
            </p:cNvPr>
            <p:cNvSpPr/>
            <p:nvPr/>
          </p:nvSpPr>
          <p:spPr>
            <a:xfrm>
              <a:off x="6776205" y="3285018"/>
              <a:ext cx="191311" cy="168029"/>
            </a:xfrm>
            <a:custGeom>
              <a:avLst/>
              <a:gdLst/>
              <a:ahLst/>
              <a:cxnLst/>
              <a:rect l="l" t="t" r="r" b="b"/>
              <a:pathLst>
                <a:path w="419" h="368" extrusionOk="0">
                  <a:moveTo>
                    <a:pt x="355" y="41"/>
                  </a:moveTo>
                  <a:lnTo>
                    <a:pt x="355" y="41"/>
                  </a:lnTo>
                  <a:cubicBezTo>
                    <a:pt x="376" y="73"/>
                    <a:pt x="428" y="114"/>
                    <a:pt x="417" y="177"/>
                  </a:cubicBezTo>
                  <a:cubicBezTo>
                    <a:pt x="417" y="198"/>
                    <a:pt x="365" y="239"/>
                    <a:pt x="324" y="250"/>
                  </a:cubicBezTo>
                  <a:cubicBezTo>
                    <a:pt x="272" y="271"/>
                    <a:pt x="272" y="291"/>
                    <a:pt x="252" y="312"/>
                  </a:cubicBezTo>
                  <a:cubicBezTo>
                    <a:pt x="210" y="354"/>
                    <a:pt x="106" y="396"/>
                    <a:pt x="12" y="344"/>
                  </a:cubicBezTo>
                  <a:cubicBezTo>
                    <a:pt x="-9" y="323"/>
                    <a:pt x="2" y="291"/>
                    <a:pt x="12" y="281"/>
                  </a:cubicBezTo>
                  <a:cubicBezTo>
                    <a:pt x="33" y="250"/>
                    <a:pt x="106" y="219"/>
                    <a:pt x="137" y="208"/>
                  </a:cubicBezTo>
                  <a:cubicBezTo>
                    <a:pt x="231" y="156"/>
                    <a:pt x="221" y="52"/>
                    <a:pt x="231" y="31"/>
                  </a:cubicBezTo>
                  <a:cubicBezTo>
                    <a:pt x="231" y="21"/>
                    <a:pt x="272" y="0"/>
                    <a:pt x="272" y="0"/>
                  </a:cubicBezTo>
                  <a:cubicBezTo>
                    <a:pt x="272" y="0"/>
                    <a:pt x="282" y="0"/>
                    <a:pt x="355" y="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510;p71">
              <a:extLst>
                <a:ext uri="{FF2B5EF4-FFF2-40B4-BE49-F238E27FC236}">
                  <a16:creationId xmlns:a16="http://schemas.microsoft.com/office/drawing/2014/main" id="{C9DBCA0B-6D67-3437-3392-37B8410667A7}"/>
                </a:ext>
              </a:extLst>
            </p:cNvPr>
            <p:cNvSpPr/>
            <p:nvPr/>
          </p:nvSpPr>
          <p:spPr>
            <a:xfrm>
              <a:off x="6776205" y="3232509"/>
              <a:ext cx="192681" cy="214602"/>
            </a:xfrm>
            <a:custGeom>
              <a:avLst/>
              <a:gdLst/>
              <a:ahLst/>
              <a:cxnLst/>
              <a:rect l="l" t="t" r="r" b="b"/>
              <a:pathLst>
                <a:path w="422" h="470" extrusionOk="0">
                  <a:moveTo>
                    <a:pt x="386" y="177"/>
                  </a:moveTo>
                  <a:lnTo>
                    <a:pt x="386" y="177"/>
                  </a:lnTo>
                  <a:cubicBezTo>
                    <a:pt x="417" y="198"/>
                    <a:pt x="428" y="219"/>
                    <a:pt x="417" y="281"/>
                  </a:cubicBezTo>
                  <a:cubicBezTo>
                    <a:pt x="417" y="302"/>
                    <a:pt x="365" y="344"/>
                    <a:pt x="324" y="354"/>
                  </a:cubicBezTo>
                  <a:cubicBezTo>
                    <a:pt x="272" y="375"/>
                    <a:pt x="272" y="396"/>
                    <a:pt x="252" y="417"/>
                  </a:cubicBezTo>
                  <a:cubicBezTo>
                    <a:pt x="200" y="459"/>
                    <a:pt x="106" y="500"/>
                    <a:pt x="12" y="438"/>
                  </a:cubicBezTo>
                  <a:cubicBezTo>
                    <a:pt x="-9" y="427"/>
                    <a:pt x="2" y="396"/>
                    <a:pt x="12" y="386"/>
                  </a:cubicBezTo>
                  <a:cubicBezTo>
                    <a:pt x="33" y="354"/>
                    <a:pt x="106" y="323"/>
                    <a:pt x="137" y="302"/>
                  </a:cubicBezTo>
                  <a:cubicBezTo>
                    <a:pt x="241" y="240"/>
                    <a:pt x="189" y="156"/>
                    <a:pt x="96" y="73"/>
                  </a:cubicBezTo>
                  <a:cubicBezTo>
                    <a:pt x="127" y="94"/>
                    <a:pt x="189" y="73"/>
                    <a:pt x="252" y="0"/>
                  </a:cubicBezTo>
                  <a:cubicBezTo>
                    <a:pt x="252" y="0"/>
                    <a:pt x="334" y="136"/>
                    <a:pt x="386" y="1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511;p71">
              <a:extLst>
                <a:ext uri="{FF2B5EF4-FFF2-40B4-BE49-F238E27FC236}">
                  <a16:creationId xmlns:a16="http://schemas.microsoft.com/office/drawing/2014/main" id="{1EE6C312-7AA6-65D5-6AAF-803D251B6764}"/>
                </a:ext>
              </a:extLst>
            </p:cNvPr>
            <p:cNvSpPr/>
            <p:nvPr/>
          </p:nvSpPr>
          <p:spPr>
            <a:xfrm>
              <a:off x="6844693" y="3289584"/>
              <a:ext cx="49768" cy="19177"/>
            </a:xfrm>
            <a:custGeom>
              <a:avLst/>
              <a:gdLst/>
              <a:ahLst/>
              <a:cxnLst/>
              <a:rect l="l" t="t" r="r" b="b"/>
              <a:pathLst>
                <a:path w="109" h="42" extrusionOk="0">
                  <a:moveTo>
                    <a:pt x="29" y="42"/>
                  </a:moveTo>
                  <a:lnTo>
                    <a:pt x="29" y="42"/>
                  </a:lnTo>
                  <a:cubicBezTo>
                    <a:pt x="18" y="42"/>
                    <a:pt x="8" y="42"/>
                    <a:pt x="8" y="31"/>
                  </a:cubicBezTo>
                  <a:cubicBezTo>
                    <a:pt x="-2" y="31"/>
                    <a:pt x="-2" y="21"/>
                    <a:pt x="8" y="21"/>
                  </a:cubicBezTo>
                  <a:lnTo>
                    <a:pt x="18" y="21"/>
                  </a:lnTo>
                  <a:cubicBezTo>
                    <a:pt x="29" y="31"/>
                    <a:pt x="71" y="21"/>
                    <a:pt x="91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11" y="0"/>
                    <a:pt x="111" y="11"/>
                    <a:pt x="102" y="11"/>
                  </a:cubicBezTo>
                  <a:cubicBezTo>
                    <a:pt x="91" y="31"/>
                    <a:pt x="60" y="42"/>
                    <a:pt x="29" y="42"/>
                  </a:cubicBezTo>
                  <a:close/>
                </a:path>
              </a:pathLst>
            </a:custGeom>
            <a:solidFill>
              <a:srgbClr val="615F3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512;p71">
              <a:extLst>
                <a:ext uri="{FF2B5EF4-FFF2-40B4-BE49-F238E27FC236}">
                  <a16:creationId xmlns:a16="http://schemas.microsoft.com/office/drawing/2014/main" id="{72B087CF-94A3-2065-DFD1-A4CA7E47D6C1}"/>
                </a:ext>
              </a:extLst>
            </p:cNvPr>
            <p:cNvSpPr/>
            <p:nvPr/>
          </p:nvSpPr>
          <p:spPr>
            <a:xfrm>
              <a:off x="6852912" y="3295976"/>
              <a:ext cx="47485" cy="17351"/>
            </a:xfrm>
            <a:custGeom>
              <a:avLst/>
              <a:gdLst/>
              <a:ahLst/>
              <a:cxnLst/>
              <a:rect l="l" t="t" r="r" b="b"/>
              <a:pathLst>
                <a:path w="104" h="38" extrusionOk="0">
                  <a:moveTo>
                    <a:pt x="32" y="38"/>
                  </a:moveTo>
                  <a:lnTo>
                    <a:pt x="32" y="38"/>
                  </a:lnTo>
                  <a:cubicBezTo>
                    <a:pt x="21" y="38"/>
                    <a:pt x="11" y="38"/>
                    <a:pt x="0" y="28"/>
                  </a:cubicBezTo>
                  <a:lnTo>
                    <a:pt x="0" y="17"/>
                  </a:lnTo>
                  <a:lnTo>
                    <a:pt x="11" y="17"/>
                  </a:lnTo>
                  <a:cubicBezTo>
                    <a:pt x="21" y="38"/>
                    <a:pt x="63" y="28"/>
                    <a:pt x="93" y="7"/>
                  </a:cubicBezTo>
                  <a:cubicBezTo>
                    <a:pt x="93" y="-3"/>
                    <a:pt x="93" y="-3"/>
                    <a:pt x="104" y="7"/>
                  </a:cubicBezTo>
                  <a:lnTo>
                    <a:pt x="104" y="17"/>
                  </a:lnTo>
                  <a:cubicBezTo>
                    <a:pt x="84" y="28"/>
                    <a:pt x="53" y="38"/>
                    <a:pt x="3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513;p71">
              <a:extLst>
                <a:ext uri="{FF2B5EF4-FFF2-40B4-BE49-F238E27FC236}">
                  <a16:creationId xmlns:a16="http://schemas.microsoft.com/office/drawing/2014/main" id="{C92BA9A1-A4F5-3633-45C6-CF6C87FACB10}"/>
                </a:ext>
              </a:extLst>
            </p:cNvPr>
            <p:cNvSpPr/>
            <p:nvPr/>
          </p:nvSpPr>
          <p:spPr>
            <a:xfrm>
              <a:off x="6857934" y="3311500"/>
              <a:ext cx="47029" cy="16438"/>
            </a:xfrm>
            <a:custGeom>
              <a:avLst/>
              <a:gdLst/>
              <a:ahLst/>
              <a:cxnLst/>
              <a:rect l="l" t="t" r="r" b="b"/>
              <a:pathLst>
                <a:path w="103" h="36" extrusionOk="0">
                  <a:moveTo>
                    <a:pt x="52" y="36"/>
                  </a:moveTo>
                  <a:lnTo>
                    <a:pt x="52" y="36"/>
                  </a:lnTo>
                  <a:cubicBezTo>
                    <a:pt x="31" y="36"/>
                    <a:pt x="10" y="25"/>
                    <a:pt x="0" y="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-6"/>
                    <a:pt x="10" y="4"/>
                    <a:pt x="10" y="4"/>
                  </a:cubicBezTo>
                  <a:cubicBezTo>
                    <a:pt x="21" y="15"/>
                    <a:pt x="62" y="25"/>
                    <a:pt x="93" y="15"/>
                  </a:cubicBezTo>
                  <a:cubicBezTo>
                    <a:pt x="93" y="4"/>
                    <a:pt x="103" y="15"/>
                    <a:pt x="103" y="15"/>
                  </a:cubicBezTo>
                  <a:cubicBezTo>
                    <a:pt x="103" y="15"/>
                    <a:pt x="103" y="25"/>
                    <a:pt x="93" y="25"/>
                  </a:cubicBezTo>
                  <a:cubicBezTo>
                    <a:pt x="82" y="36"/>
                    <a:pt x="73" y="36"/>
                    <a:pt x="52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514;p71">
              <a:extLst>
                <a:ext uri="{FF2B5EF4-FFF2-40B4-BE49-F238E27FC236}">
                  <a16:creationId xmlns:a16="http://schemas.microsoft.com/office/drawing/2014/main" id="{4F3DC6BF-2C4B-4A65-3951-EC53E083EDFF}"/>
                </a:ext>
              </a:extLst>
            </p:cNvPr>
            <p:cNvSpPr/>
            <p:nvPr/>
          </p:nvSpPr>
          <p:spPr>
            <a:xfrm>
              <a:off x="6857934" y="3321089"/>
              <a:ext cx="47029" cy="15981"/>
            </a:xfrm>
            <a:custGeom>
              <a:avLst/>
              <a:gdLst/>
              <a:ahLst/>
              <a:cxnLst/>
              <a:rect l="l" t="t" r="r" b="b"/>
              <a:pathLst>
                <a:path w="103" h="35" extrusionOk="0">
                  <a:moveTo>
                    <a:pt x="62" y="35"/>
                  </a:moveTo>
                  <a:lnTo>
                    <a:pt x="62" y="35"/>
                  </a:lnTo>
                  <a:cubicBezTo>
                    <a:pt x="42" y="35"/>
                    <a:pt x="10" y="35"/>
                    <a:pt x="0" y="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0" y="-6"/>
                    <a:pt x="10" y="4"/>
                    <a:pt x="10" y="4"/>
                  </a:cubicBezTo>
                  <a:cubicBezTo>
                    <a:pt x="21" y="25"/>
                    <a:pt x="62" y="25"/>
                    <a:pt x="93" y="25"/>
                  </a:cubicBezTo>
                  <a:cubicBezTo>
                    <a:pt x="93" y="15"/>
                    <a:pt x="103" y="25"/>
                    <a:pt x="103" y="25"/>
                  </a:cubicBezTo>
                  <a:cubicBezTo>
                    <a:pt x="103" y="25"/>
                    <a:pt x="103" y="35"/>
                    <a:pt x="93" y="35"/>
                  </a:cubicBezTo>
                  <a:cubicBezTo>
                    <a:pt x="82" y="35"/>
                    <a:pt x="73" y="35"/>
                    <a:pt x="62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515;p71">
              <a:extLst>
                <a:ext uri="{FF2B5EF4-FFF2-40B4-BE49-F238E27FC236}">
                  <a16:creationId xmlns:a16="http://schemas.microsoft.com/office/drawing/2014/main" id="{08612861-7C40-1749-35A5-9E5BC46CB541}"/>
                </a:ext>
              </a:extLst>
            </p:cNvPr>
            <p:cNvSpPr/>
            <p:nvPr/>
          </p:nvSpPr>
          <p:spPr>
            <a:xfrm>
              <a:off x="6857934" y="3330678"/>
              <a:ext cx="47029" cy="21004"/>
            </a:xfrm>
            <a:custGeom>
              <a:avLst/>
              <a:gdLst/>
              <a:ahLst/>
              <a:cxnLst/>
              <a:rect l="l" t="t" r="r" b="b"/>
              <a:pathLst>
                <a:path w="103" h="46" extrusionOk="0">
                  <a:moveTo>
                    <a:pt x="82" y="46"/>
                  </a:moveTo>
                  <a:lnTo>
                    <a:pt x="82" y="46"/>
                  </a:lnTo>
                  <a:cubicBezTo>
                    <a:pt x="52" y="46"/>
                    <a:pt x="10" y="35"/>
                    <a:pt x="0" y="1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0" y="-6"/>
                    <a:pt x="10" y="4"/>
                    <a:pt x="10" y="4"/>
                  </a:cubicBezTo>
                  <a:cubicBezTo>
                    <a:pt x="21" y="25"/>
                    <a:pt x="73" y="35"/>
                    <a:pt x="93" y="35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93" y="46"/>
                    <a:pt x="93" y="46"/>
                    <a:pt x="82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516;p71">
              <a:extLst>
                <a:ext uri="{FF2B5EF4-FFF2-40B4-BE49-F238E27FC236}">
                  <a16:creationId xmlns:a16="http://schemas.microsoft.com/office/drawing/2014/main" id="{2DADB846-6F25-3CE5-E05B-423803C97ADE}"/>
                </a:ext>
              </a:extLst>
            </p:cNvPr>
            <p:cNvSpPr/>
            <p:nvPr/>
          </p:nvSpPr>
          <p:spPr>
            <a:xfrm>
              <a:off x="6857934" y="3342093"/>
              <a:ext cx="47029" cy="23743"/>
            </a:xfrm>
            <a:custGeom>
              <a:avLst/>
              <a:gdLst/>
              <a:ahLst/>
              <a:cxnLst/>
              <a:rect l="l" t="t" r="r" b="b"/>
              <a:pathLst>
                <a:path w="103" h="52" extrusionOk="0">
                  <a:moveTo>
                    <a:pt x="82" y="52"/>
                  </a:moveTo>
                  <a:lnTo>
                    <a:pt x="82" y="52"/>
                  </a:lnTo>
                  <a:cubicBezTo>
                    <a:pt x="52" y="52"/>
                    <a:pt x="10" y="41"/>
                    <a:pt x="0" y="10"/>
                  </a:cubicBezTo>
                  <a:lnTo>
                    <a:pt x="0" y="0"/>
                  </a:lnTo>
                  <a:lnTo>
                    <a:pt x="10" y="0"/>
                  </a:lnTo>
                  <a:cubicBezTo>
                    <a:pt x="21" y="21"/>
                    <a:pt x="62" y="41"/>
                    <a:pt x="93" y="41"/>
                  </a:cubicBezTo>
                  <a:lnTo>
                    <a:pt x="103" y="41"/>
                  </a:lnTo>
                  <a:cubicBezTo>
                    <a:pt x="103" y="52"/>
                    <a:pt x="93" y="52"/>
                    <a:pt x="93" y="52"/>
                  </a:cubicBezTo>
                  <a:lnTo>
                    <a:pt x="82" y="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517;p71">
              <a:extLst>
                <a:ext uri="{FF2B5EF4-FFF2-40B4-BE49-F238E27FC236}">
                  <a16:creationId xmlns:a16="http://schemas.microsoft.com/office/drawing/2014/main" id="{22C30FD0-9657-D9E0-DB8A-37DE35CCB6AD}"/>
                </a:ext>
              </a:extLst>
            </p:cNvPr>
            <p:cNvSpPr/>
            <p:nvPr/>
          </p:nvSpPr>
          <p:spPr>
            <a:xfrm>
              <a:off x="6852912" y="3351681"/>
              <a:ext cx="42463" cy="28309"/>
            </a:xfrm>
            <a:custGeom>
              <a:avLst/>
              <a:gdLst/>
              <a:ahLst/>
              <a:cxnLst/>
              <a:rect l="l" t="t" r="r" b="b"/>
              <a:pathLst>
                <a:path w="93" h="62" extrusionOk="0">
                  <a:moveTo>
                    <a:pt x="84" y="62"/>
                  </a:moveTo>
                  <a:lnTo>
                    <a:pt x="84" y="62"/>
                  </a:lnTo>
                  <a:lnTo>
                    <a:pt x="84" y="62"/>
                  </a:lnTo>
                  <a:cubicBezTo>
                    <a:pt x="53" y="62"/>
                    <a:pt x="11" y="41"/>
                    <a:pt x="0" y="10"/>
                  </a:cubicBezTo>
                  <a:lnTo>
                    <a:pt x="0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21" y="20"/>
                    <a:pt x="63" y="41"/>
                    <a:pt x="84" y="41"/>
                  </a:cubicBezTo>
                  <a:cubicBezTo>
                    <a:pt x="93" y="41"/>
                    <a:pt x="93" y="52"/>
                    <a:pt x="93" y="52"/>
                  </a:cubicBezTo>
                  <a:cubicBezTo>
                    <a:pt x="93" y="62"/>
                    <a:pt x="93" y="62"/>
                    <a:pt x="84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518;p71">
              <a:extLst>
                <a:ext uri="{FF2B5EF4-FFF2-40B4-BE49-F238E27FC236}">
                  <a16:creationId xmlns:a16="http://schemas.microsoft.com/office/drawing/2014/main" id="{50D8419D-3B1A-CC46-7881-EF08A69DA57F}"/>
                </a:ext>
              </a:extLst>
            </p:cNvPr>
            <p:cNvSpPr/>
            <p:nvPr/>
          </p:nvSpPr>
          <p:spPr>
            <a:xfrm>
              <a:off x="6638771" y="3011972"/>
              <a:ext cx="281716" cy="304096"/>
            </a:xfrm>
            <a:custGeom>
              <a:avLst/>
              <a:gdLst/>
              <a:ahLst/>
              <a:cxnLst/>
              <a:rect l="l" t="t" r="r" b="b"/>
              <a:pathLst>
                <a:path w="617" h="666" extrusionOk="0">
                  <a:moveTo>
                    <a:pt x="240" y="56"/>
                  </a:moveTo>
                  <a:lnTo>
                    <a:pt x="240" y="56"/>
                  </a:lnTo>
                  <a:cubicBezTo>
                    <a:pt x="251" y="67"/>
                    <a:pt x="272" y="87"/>
                    <a:pt x="282" y="98"/>
                  </a:cubicBezTo>
                  <a:cubicBezTo>
                    <a:pt x="376" y="150"/>
                    <a:pt x="365" y="181"/>
                    <a:pt x="449" y="275"/>
                  </a:cubicBezTo>
                  <a:cubicBezTo>
                    <a:pt x="501" y="337"/>
                    <a:pt x="553" y="369"/>
                    <a:pt x="593" y="421"/>
                  </a:cubicBezTo>
                  <a:cubicBezTo>
                    <a:pt x="646" y="504"/>
                    <a:pt x="593" y="494"/>
                    <a:pt x="593" y="546"/>
                  </a:cubicBezTo>
                  <a:cubicBezTo>
                    <a:pt x="583" y="650"/>
                    <a:pt x="459" y="692"/>
                    <a:pt x="386" y="650"/>
                  </a:cubicBezTo>
                  <a:cubicBezTo>
                    <a:pt x="272" y="587"/>
                    <a:pt x="167" y="337"/>
                    <a:pt x="22" y="254"/>
                  </a:cubicBezTo>
                  <a:cubicBezTo>
                    <a:pt x="-51" y="119"/>
                    <a:pt x="74" y="-69"/>
                    <a:pt x="209" y="25"/>
                  </a:cubicBezTo>
                  <a:cubicBezTo>
                    <a:pt x="219" y="35"/>
                    <a:pt x="230" y="46"/>
                    <a:pt x="240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519;p71">
              <a:extLst>
                <a:ext uri="{FF2B5EF4-FFF2-40B4-BE49-F238E27FC236}">
                  <a16:creationId xmlns:a16="http://schemas.microsoft.com/office/drawing/2014/main" id="{7D98E045-3976-AD71-F198-A2F42F78F307}"/>
                </a:ext>
              </a:extLst>
            </p:cNvPr>
            <p:cNvSpPr/>
            <p:nvPr/>
          </p:nvSpPr>
          <p:spPr>
            <a:xfrm>
              <a:off x="6879394" y="2795544"/>
              <a:ext cx="341986" cy="515045"/>
            </a:xfrm>
            <a:custGeom>
              <a:avLst/>
              <a:gdLst/>
              <a:ahLst/>
              <a:cxnLst/>
              <a:rect l="l" t="t" r="r" b="b"/>
              <a:pathLst>
                <a:path w="749" h="1128" extrusionOk="0">
                  <a:moveTo>
                    <a:pt x="212" y="1113"/>
                  </a:moveTo>
                  <a:lnTo>
                    <a:pt x="212" y="1113"/>
                  </a:lnTo>
                  <a:cubicBezTo>
                    <a:pt x="181" y="1124"/>
                    <a:pt x="150" y="1134"/>
                    <a:pt x="108" y="1124"/>
                  </a:cubicBezTo>
                  <a:cubicBezTo>
                    <a:pt x="77" y="1124"/>
                    <a:pt x="15" y="1093"/>
                    <a:pt x="5" y="1040"/>
                  </a:cubicBezTo>
                  <a:cubicBezTo>
                    <a:pt x="-5" y="968"/>
                    <a:pt x="5" y="936"/>
                    <a:pt x="5" y="874"/>
                  </a:cubicBezTo>
                  <a:cubicBezTo>
                    <a:pt x="26" y="707"/>
                    <a:pt x="77" y="655"/>
                    <a:pt x="191" y="426"/>
                  </a:cubicBezTo>
                  <a:cubicBezTo>
                    <a:pt x="87" y="384"/>
                    <a:pt x="254" y="177"/>
                    <a:pt x="254" y="0"/>
                  </a:cubicBezTo>
                  <a:cubicBezTo>
                    <a:pt x="473" y="186"/>
                    <a:pt x="650" y="156"/>
                    <a:pt x="712" y="125"/>
                  </a:cubicBezTo>
                  <a:cubicBezTo>
                    <a:pt x="785" y="259"/>
                    <a:pt x="733" y="468"/>
                    <a:pt x="702" y="499"/>
                  </a:cubicBezTo>
                  <a:cubicBezTo>
                    <a:pt x="639" y="572"/>
                    <a:pt x="639" y="551"/>
                    <a:pt x="525" y="697"/>
                  </a:cubicBezTo>
                  <a:cubicBezTo>
                    <a:pt x="410" y="863"/>
                    <a:pt x="379" y="957"/>
                    <a:pt x="212" y="11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520;p71">
              <a:extLst>
                <a:ext uri="{FF2B5EF4-FFF2-40B4-BE49-F238E27FC236}">
                  <a16:creationId xmlns:a16="http://schemas.microsoft.com/office/drawing/2014/main" id="{0B60C3D0-7742-C765-094B-1BF6FC256304}"/>
                </a:ext>
              </a:extLst>
            </p:cNvPr>
            <p:cNvSpPr/>
            <p:nvPr/>
          </p:nvSpPr>
          <p:spPr>
            <a:xfrm>
              <a:off x="6599504" y="2548067"/>
              <a:ext cx="278063" cy="142916"/>
            </a:xfrm>
            <a:custGeom>
              <a:avLst/>
              <a:gdLst/>
              <a:ahLst/>
              <a:cxnLst/>
              <a:rect l="l" t="t" r="r" b="b"/>
              <a:pathLst>
                <a:path w="609" h="313" extrusionOk="0">
                  <a:moveTo>
                    <a:pt x="430" y="281"/>
                  </a:moveTo>
                  <a:lnTo>
                    <a:pt x="430" y="281"/>
                  </a:lnTo>
                  <a:cubicBezTo>
                    <a:pt x="264" y="313"/>
                    <a:pt x="139" y="302"/>
                    <a:pt x="66" y="313"/>
                  </a:cubicBezTo>
                  <a:cubicBezTo>
                    <a:pt x="-7" y="261"/>
                    <a:pt x="-17" y="104"/>
                    <a:pt x="24" y="104"/>
                  </a:cubicBezTo>
                  <a:cubicBezTo>
                    <a:pt x="76" y="84"/>
                    <a:pt x="326" y="52"/>
                    <a:pt x="462" y="0"/>
                  </a:cubicBezTo>
                  <a:cubicBezTo>
                    <a:pt x="503" y="0"/>
                    <a:pt x="597" y="84"/>
                    <a:pt x="608" y="146"/>
                  </a:cubicBezTo>
                  <a:cubicBezTo>
                    <a:pt x="608" y="167"/>
                    <a:pt x="639" y="250"/>
                    <a:pt x="430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521;p71">
              <a:extLst>
                <a:ext uri="{FF2B5EF4-FFF2-40B4-BE49-F238E27FC236}">
                  <a16:creationId xmlns:a16="http://schemas.microsoft.com/office/drawing/2014/main" id="{C02D58F9-C71F-103A-7A3D-D5205EB9D927}"/>
                </a:ext>
              </a:extLst>
            </p:cNvPr>
            <p:cNvSpPr/>
            <p:nvPr/>
          </p:nvSpPr>
          <p:spPr>
            <a:xfrm>
              <a:off x="6747896" y="2296481"/>
              <a:ext cx="287652" cy="378065"/>
            </a:xfrm>
            <a:custGeom>
              <a:avLst/>
              <a:gdLst/>
              <a:ahLst/>
              <a:cxnLst/>
              <a:rect l="l" t="t" r="r" b="b"/>
              <a:pathLst>
                <a:path w="630" h="828" extrusionOk="0">
                  <a:moveTo>
                    <a:pt x="552" y="20"/>
                  </a:moveTo>
                  <a:lnTo>
                    <a:pt x="552" y="20"/>
                  </a:lnTo>
                  <a:cubicBezTo>
                    <a:pt x="709" y="72"/>
                    <a:pt x="594" y="343"/>
                    <a:pt x="500" y="437"/>
                  </a:cubicBezTo>
                  <a:cubicBezTo>
                    <a:pt x="500" y="447"/>
                    <a:pt x="396" y="676"/>
                    <a:pt x="168" y="812"/>
                  </a:cubicBezTo>
                  <a:cubicBezTo>
                    <a:pt x="64" y="874"/>
                    <a:pt x="-9" y="749"/>
                    <a:pt x="1" y="635"/>
                  </a:cubicBezTo>
                  <a:cubicBezTo>
                    <a:pt x="1" y="603"/>
                    <a:pt x="12" y="572"/>
                    <a:pt x="22" y="551"/>
                  </a:cubicBezTo>
                  <a:cubicBezTo>
                    <a:pt x="116" y="426"/>
                    <a:pt x="168" y="270"/>
                    <a:pt x="189" y="218"/>
                  </a:cubicBezTo>
                  <a:cubicBezTo>
                    <a:pt x="220" y="135"/>
                    <a:pt x="407" y="-63"/>
                    <a:pt x="552" y="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522;p71">
              <a:extLst>
                <a:ext uri="{FF2B5EF4-FFF2-40B4-BE49-F238E27FC236}">
                  <a16:creationId xmlns:a16="http://schemas.microsoft.com/office/drawing/2014/main" id="{20F44707-0EC8-C95F-C46E-1CE25DE27ED4}"/>
                </a:ext>
              </a:extLst>
            </p:cNvPr>
            <p:cNvSpPr/>
            <p:nvPr/>
          </p:nvSpPr>
          <p:spPr>
            <a:xfrm>
              <a:off x="7041484" y="3463548"/>
              <a:ext cx="201356" cy="178074"/>
            </a:xfrm>
            <a:custGeom>
              <a:avLst/>
              <a:gdLst/>
              <a:ahLst/>
              <a:cxnLst/>
              <a:rect l="l" t="t" r="r" b="b"/>
              <a:pathLst>
                <a:path w="441" h="390" extrusionOk="0">
                  <a:moveTo>
                    <a:pt x="336" y="25"/>
                  </a:moveTo>
                  <a:lnTo>
                    <a:pt x="336" y="25"/>
                  </a:lnTo>
                  <a:cubicBezTo>
                    <a:pt x="336" y="25"/>
                    <a:pt x="357" y="171"/>
                    <a:pt x="420" y="150"/>
                  </a:cubicBezTo>
                  <a:cubicBezTo>
                    <a:pt x="441" y="130"/>
                    <a:pt x="441" y="192"/>
                    <a:pt x="441" y="213"/>
                  </a:cubicBezTo>
                  <a:cubicBezTo>
                    <a:pt x="430" y="234"/>
                    <a:pt x="389" y="255"/>
                    <a:pt x="336" y="275"/>
                  </a:cubicBezTo>
                  <a:cubicBezTo>
                    <a:pt x="326" y="275"/>
                    <a:pt x="326" y="255"/>
                    <a:pt x="326" y="265"/>
                  </a:cubicBezTo>
                  <a:cubicBezTo>
                    <a:pt x="295" y="275"/>
                    <a:pt x="284" y="317"/>
                    <a:pt x="253" y="348"/>
                  </a:cubicBezTo>
                  <a:cubicBezTo>
                    <a:pt x="232" y="359"/>
                    <a:pt x="139" y="411"/>
                    <a:pt x="45" y="380"/>
                  </a:cubicBezTo>
                  <a:cubicBezTo>
                    <a:pt x="3" y="359"/>
                    <a:pt x="-7" y="348"/>
                    <a:pt x="3" y="307"/>
                  </a:cubicBezTo>
                  <a:cubicBezTo>
                    <a:pt x="3" y="296"/>
                    <a:pt x="107" y="234"/>
                    <a:pt x="139" y="213"/>
                  </a:cubicBezTo>
                  <a:cubicBezTo>
                    <a:pt x="211" y="171"/>
                    <a:pt x="243" y="98"/>
                    <a:pt x="243" y="78"/>
                  </a:cubicBezTo>
                  <a:cubicBezTo>
                    <a:pt x="253" y="57"/>
                    <a:pt x="274" y="5"/>
                    <a:pt x="274" y="5"/>
                  </a:cubicBezTo>
                  <a:cubicBezTo>
                    <a:pt x="274" y="5"/>
                    <a:pt x="274" y="-16"/>
                    <a:pt x="336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523;p71">
              <a:extLst>
                <a:ext uri="{FF2B5EF4-FFF2-40B4-BE49-F238E27FC236}">
                  <a16:creationId xmlns:a16="http://schemas.microsoft.com/office/drawing/2014/main" id="{6CCC56CA-F141-A833-F0EF-82D510609A65}"/>
                </a:ext>
              </a:extLst>
            </p:cNvPr>
            <p:cNvSpPr/>
            <p:nvPr/>
          </p:nvSpPr>
          <p:spPr>
            <a:xfrm>
              <a:off x="7044224" y="3465374"/>
              <a:ext cx="194051" cy="163919"/>
            </a:xfrm>
            <a:custGeom>
              <a:avLst/>
              <a:gdLst/>
              <a:ahLst/>
              <a:cxnLst/>
              <a:rect l="l" t="t" r="r" b="b"/>
              <a:pathLst>
                <a:path w="425" h="359" extrusionOk="0">
                  <a:moveTo>
                    <a:pt x="351" y="32"/>
                  </a:moveTo>
                  <a:lnTo>
                    <a:pt x="351" y="32"/>
                  </a:lnTo>
                  <a:cubicBezTo>
                    <a:pt x="372" y="63"/>
                    <a:pt x="435" y="105"/>
                    <a:pt x="424" y="167"/>
                  </a:cubicBezTo>
                  <a:cubicBezTo>
                    <a:pt x="414" y="188"/>
                    <a:pt x="362" y="230"/>
                    <a:pt x="320" y="240"/>
                  </a:cubicBezTo>
                  <a:cubicBezTo>
                    <a:pt x="268" y="261"/>
                    <a:pt x="268" y="282"/>
                    <a:pt x="247" y="313"/>
                  </a:cubicBezTo>
                  <a:cubicBezTo>
                    <a:pt x="205" y="344"/>
                    <a:pt x="101" y="386"/>
                    <a:pt x="8" y="334"/>
                  </a:cubicBezTo>
                  <a:cubicBezTo>
                    <a:pt x="-3" y="313"/>
                    <a:pt x="-3" y="282"/>
                    <a:pt x="8" y="271"/>
                  </a:cubicBezTo>
                  <a:cubicBezTo>
                    <a:pt x="28" y="240"/>
                    <a:pt x="101" y="209"/>
                    <a:pt x="133" y="198"/>
                  </a:cubicBezTo>
                  <a:cubicBezTo>
                    <a:pt x="226" y="146"/>
                    <a:pt x="216" y="42"/>
                    <a:pt x="226" y="21"/>
                  </a:cubicBezTo>
                  <a:cubicBezTo>
                    <a:pt x="237" y="11"/>
                    <a:pt x="268" y="1"/>
                    <a:pt x="268" y="1"/>
                  </a:cubicBezTo>
                  <a:cubicBezTo>
                    <a:pt x="268" y="1"/>
                    <a:pt x="278" y="-10"/>
                    <a:pt x="351" y="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524;p71">
              <a:extLst>
                <a:ext uri="{FF2B5EF4-FFF2-40B4-BE49-F238E27FC236}">
                  <a16:creationId xmlns:a16="http://schemas.microsoft.com/office/drawing/2014/main" id="{12F939FA-8B2B-7335-F350-64D338E7E550}"/>
                </a:ext>
              </a:extLst>
            </p:cNvPr>
            <p:cNvSpPr/>
            <p:nvPr/>
          </p:nvSpPr>
          <p:spPr>
            <a:xfrm>
              <a:off x="7042397" y="3408756"/>
              <a:ext cx="195421" cy="215515"/>
            </a:xfrm>
            <a:custGeom>
              <a:avLst/>
              <a:gdLst/>
              <a:ahLst/>
              <a:cxnLst/>
              <a:rect l="l" t="t" r="r" b="b"/>
              <a:pathLst>
                <a:path w="428" h="472" extrusionOk="0">
                  <a:moveTo>
                    <a:pt x="387" y="177"/>
                  </a:moveTo>
                  <a:lnTo>
                    <a:pt x="387" y="177"/>
                  </a:lnTo>
                  <a:cubicBezTo>
                    <a:pt x="418" y="198"/>
                    <a:pt x="428" y="218"/>
                    <a:pt x="428" y="281"/>
                  </a:cubicBezTo>
                  <a:cubicBezTo>
                    <a:pt x="418" y="302"/>
                    <a:pt x="366" y="343"/>
                    <a:pt x="324" y="354"/>
                  </a:cubicBezTo>
                  <a:cubicBezTo>
                    <a:pt x="272" y="375"/>
                    <a:pt x="272" y="395"/>
                    <a:pt x="251" y="416"/>
                  </a:cubicBezTo>
                  <a:cubicBezTo>
                    <a:pt x="209" y="458"/>
                    <a:pt x="105" y="500"/>
                    <a:pt x="12" y="448"/>
                  </a:cubicBezTo>
                  <a:cubicBezTo>
                    <a:pt x="-9" y="427"/>
                    <a:pt x="1" y="395"/>
                    <a:pt x="12" y="385"/>
                  </a:cubicBezTo>
                  <a:cubicBezTo>
                    <a:pt x="32" y="354"/>
                    <a:pt x="105" y="322"/>
                    <a:pt x="137" y="302"/>
                  </a:cubicBezTo>
                  <a:cubicBezTo>
                    <a:pt x="241" y="239"/>
                    <a:pt x="189" y="156"/>
                    <a:pt x="105" y="73"/>
                  </a:cubicBezTo>
                  <a:cubicBezTo>
                    <a:pt x="126" y="93"/>
                    <a:pt x="199" y="73"/>
                    <a:pt x="262" y="0"/>
                  </a:cubicBezTo>
                  <a:cubicBezTo>
                    <a:pt x="262" y="0"/>
                    <a:pt x="334" y="135"/>
                    <a:pt x="387" y="1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525;p71">
              <a:extLst>
                <a:ext uri="{FF2B5EF4-FFF2-40B4-BE49-F238E27FC236}">
                  <a16:creationId xmlns:a16="http://schemas.microsoft.com/office/drawing/2014/main" id="{771AF047-8672-DC65-30C6-905E3CA14031}"/>
                </a:ext>
              </a:extLst>
            </p:cNvPr>
            <p:cNvSpPr/>
            <p:nvPr/>
          </p:nvSpPr>
          <p:spPr>
            <a:xfrm>
              <a:off x="7114082" y="3465831"/>
              <a:ext cx="47942" cy="18721"/>
            </a:xfrm>
            <a:custGeom>
              <a:avLst/>
              <a:gdLst/>
              <a:ahLst/>
              <a:cxnLst/>
              <a:rect l="l" t="t" r="r" b="b"/>
              <a:pathLst>
                <a:path w="105" h="41" extrusionOk="0">
                  <a:moveTo>
                    <a:pt x="32" y="41"/>
                  </a:moveTo>
                  <a:lnTo>
                    <a:pt x="32" y="41"/>
                  </a:lnTo>
                  <a:cubicBezTo>
                    <a:pt x="11" y="41"/>
                    <a:pt x="11" y="41"/>
                    <a:pt x="0" y="31"/>
                  </a:cubicBezTo>
                  <a:lnTo>
                    <a:pt x="0" y="20"/>
                  </a:lnTo>
                  <a:lnTo>
                    <a:pt x="11" y="20"/>
                  </a:lnTo>
                  <a:cubicBezTo>
                    <a:pt x="21" y="31"/>
                    <a:pt x="63" y="20"/>
                    <a:pt x="94" y="0"/>
                  </a:cubicBezTo>
                  <a:lnTo>
                    <a:pt x="105" y="0"/>
                  </a:lnTo>
                  <a:lnTo>
                    <a:pt x="105" y="10"/>
                  </a:lnTo>
                  <a:cubicBezTo>
                    <a:pt x="84" y="31"/>
                    <a:pt x="52" y="41"/>
                    <a:pt x="32" y="41"/>
                  </a:cubicBezTo>
                  <a:close/>
                </a:path>
              </a:pathLst>
            </a:custGeom>
            <a:solidFill>
              <a:srgbClr val="615F3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526;p71">
              <a:extLst>
                <a:ext uri="{FF2B5EF4-FFF2-40B4-BE49-F238E27FC236}">
                  <a16:creationId xmlns:a16="http://schemas.microsoft.com/office/drawing/2014/main" id="{2EE3D5BE-0132-D669-343F-4C7CA18240C2}"/>
                </a:ext>
              </a:extLst>
            </p:cNvPr>
            <p:cNvSpPr/>
            <p:nvPr/>
          </p:nvSpPr>
          <p:spPr>
            <a:xfrm>
              <a:off x="7119105" y="3471767"/>
              <a:ext cx="47485" cy="17807"/>
            </a:xfrm>
            <a:custGeom>
              <a:avLst/>
              <a:gdLst/>
              <a:ahLst/>
              <a:cxnLst/>
              <a:rect l="l" t="t" r="r" b="b"/>
              <a:pathLst>
                <a:path w="104" h="39" extrusionOk="0">
                  <a:moveTo>
                    <a:pt x="31" y="39"/>
                  </a:moveTo>
                  <a:lnTo>
                    <a:pt x="31" y="39"/>
                  </a:lnTo>
                  <a:cubicBezTo>
                    <a:pt x="21" y="39"/>
                    <a:pt x="10" y="39"/>
                    <a:pt x="0" y="28"/>
                  </a:cubicBezTo>
                  <a:lnTo>
                    <a:pt x="0" y="18"/>
                  </a:lnTo>
                  <a:lnTo>
                    <a:pt x="10" y="18"/>
                  </a:lnTo>
                  <a:cubicBezTo>
                    <a:pt x="31" y="39"/>
                    <a:pt x="62" y="28"/>
                    <a:pt x="94" y="7"/>
                  </a:cubicBezTo>
                  <a:cubicBezTo>
                    <a:pt x="94" y="-3"/>
                    <a:pt x="104" y="-3"/>
                    <a:pt x="104" y="7"/>
                  </a:cubicBezTo>
                  <a:lnTo>
                    <a:pt x="104" y="18"/>
                  </a:lnTo>
                  <a:cubicBezTo>
                    <a:pt x="83" y="28"/>
                    <a:pt x="52" y="39"/>
                    <a:pt x="31" y="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27;p71">
              <a:extLst>
                <a:ext uri="{FF2B5EF4-FFF2-40B4-BE49-F238E27FC236}">
                  <a16:creationId xmlns:a16="http://schemas.microsoft.com/office/drawing/2014/main" id="{5F415446-88F1-77D0-BBAC-25E8422EA462}"/>
                </a:ext>
              </a:extLst>
            </p:cNvPr>
            <p:cNvSpPr/>
            <p:nvPr/>
          </p:nvSpPr>
          <p:spPr>
            <a:xfrm>
              <a:off x="7123671" y="3489574"/>
              <a:ext cx="47485" cy="14155"/>
            </a:xfrm>
            <a:custGeom>
              <a:avLst/>
              <a:gdLst/>
              <a:ahLst/>
              <a:cxnLst/>
              <a:rect l="l" t="t" r="r" b="b"/>
              <a:pathLst>
                <a:path w="104" h="31" extrusionOk="0">
                  <a:moveTo>
                    <a:pt x="52" y="31"/>
                  </a:moveTo>
                  <a:lnTo>
                    <a:pt x="52" y="31"/>
                  </a:lnTo>
                  <a:cubicBezTo>
                    <a:pt x="31" y="31"/>
                    <a:pt x="11" y="21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1" y="21"/>
                    <a:pt x="63" y="21"/>
                    <a:pt x="94" y="10"/>
                  </a:cubicBezTo>
                  <a:cubicBezTo>
                    <a:pt x="94" y="0"/>
                    <a:pt x="104" y="10"/>
                    <a:pt x="104" y="10"/>
                  </a:cubicBezTo>
                  <a:lnTo>
                    <a:pt x="104" y="21"/>
                  </a:lnTo>
                  <a:cubicBezTo>
                    <a:pt x="84" y="31"/>
                    <a:pt x="73" y="31"/>
                    <a:pt x="52" y="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528;p71">
              <a:extLst>
                <a:ext uri="{FF2B5EF4-FFF2-40B4-BE49-F238E27FC236}">
                  <a16:creationId xmlns:a16="http://schemas.microsoft.com/office/drawing/2014/main" id="{772ED35E-94DE-F8FB-F4EB-9E3CA5BB0A3C}"/>
                </a:ext>
              </a:extLst>
            </p:cNvPr>
            <p:cNvSpPr/>
            <p:nvPr/>
          </p:nvSpPr>
          <p:spPr>
            <a:xfrm>
              <a:off x="7123671" y="3499163"/>
              <a:ext cx="47485" cy="14155"/>
            </a:xfrm>
            <a:custGeom>
              <a:avLst/>
              <a:gdLst/>
              <a:ahLst/>
              <a:cxnLst/>
              <a:rect l="l" t="t" r="r" b="b"/>
              <a:pathLst>
                <a:path w="104" h="31" extrusionOk="0">
                  <a:moveTo>
                    <a:pt x="73" y="31"/>
                  </a:moveTo>
                  <a:lnTo>
                    <a:pt x="73" y="31"/>
                  </a:lnTo>
                  <a:cubicBezTo>
                    <a:pt x="42" y="31"/>
                    <a:pt x="11" y="31"/>
                    <a:pt x="0" y="10"/>
                  </a:cubicBezTo>
                  <a:cubicBezTo>
                    <a:pt x="0" y="0"/>
                    <a:pt x="0" y="0"/>
                    <a:pt x="11" y="0"/>
                  </a:cubicBezTo>
                  <a:lnTo>
                    <a:pt x="21" y="0"/>
                  </a:lnTo>
                  <a:cubicBezTo>
                    <a:pt x="31" y="20"/>
                    <a:pt x="63" y="20"/>
                    <a:pt x="94" y="20"/>
                  </a:cubicBezTo>
                  <a:cubicBezTo>
                    <a:pt x="94" y="10"/>
                    <a:pt x="104" y="20"/>
                    <a:pt x="104" y="20"/>
                  </a:cubicBezTo>
                  <a:cubicBezTo>
                    <a:pt x="104" y="31"/>
                    <a:pt x="104" y="31"/>
                    <a:pt x="94" y="31"/>
                  </a:cubicBezTo>
                  <a:cubicBezTo>
                    <a:pt x="94" y="31"/>
                    <a:pt x="84" y="31"/>
                    <a:pt x="73" y="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529;p71">
              <a:extLst>
                <a:ext uri="{FF2B5EF4-FFF2-40B4-BE49-F238E27FC236}">
                  <a16:creationId xmlns:a16="http://schemas.microsoft.com/office/drawing/2014/main" id="{202956F1-2541-3C95-057F-463C62708F7E}"/>
                </a:ext>
              </a:extLst>
            </p:cNvPr>
            <p:cNvSpPr/>
            <p:nvPr/>
          </p:nvSpPr>
          <p:spPr>
            <a:xfrm>
              <a:off x="7123671" y="3508295"/>
              <a:ext cx="52508" cy="19177"/>
            </a:xfrm>
            <a:custGeom>
              <a:avLst/>
              <a:gdLst/>
              <a:ahLst/>
              <a:cxnLst/>
              <a:rect l="l" t="t" r="r" b="b"/>
              <a:pathLst>
                <a:path w="115" h="42" extrusionOk="0">
                  <a:moveTo>
                    <a:pt x="84" y="42"/>
                  </a:moveTo>
                  <a:lnTo>
                    <a:pt x="84" y="42"/>
                  </a:lnTo>
                  <a:cubicBezTo>
                    <a:pt x="52" y="42"/>
                    <a:pt x="21" y="32"/>
                    <a:pt x="0" y="11"/>
                  </a:cubicBezTo>
                  <a:cubicBezTo>
                    <a:pt x="0" y="0"/>
                    <a:pt x="0" y="0"/>
                    <a:pt x="11" y="0"/>
                  </a:cubicBezTo>
                  <a:lnTo>
                    <a:pt x="21" y="0"/>
                  </a:lnTo>
                  <a:cubicBezTo>
                    <a:pt x="31" y="21"/>
                    <a:pt x="73" y="32"/>
                    <a:pt x="104" y="32"/>
                  </a:cubicBezTo>
                  <a:lnTo>
                    <a:pt x="115" y="32"/>
                  </a:lnTo>
                  <a:cubicBezTo>
                    <a:pt x="115" y="42"/>
                    <a:pt x="104" y="42"/>
                    <a:pt x="104" y="42"/>
                  </a:cubicBezTo>
                  <a:cubicBezTo>
                    <a:pt x="94" y="42"/>
                    <a:pt x="94" y="42"/>
                    <a:pt x="84" y="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530;p71">
              <a:extLst>
                <a:ext uri="{FF2B5EF4-FFF2-40B4-BE49-F238E27FC236}">
                  <a16:creationId xmlns:a16="http://schemas.microsoft.com/office/drawing/2014/main" id="{010A9E73-9E79-640D-4DF2-12BE1CF766F8}"/>
                </a:ext>
              </a:extLst>
            </p:cNvPr>
            <p:cNvSpPr/>
            <p:nvPr/>
          </p:nvSpPr>
          <p:spPr>
            <a:xfrm>
              <a:off x="7123671" y="3517883"/>
              <a:ext cx="47485" cy="23743"/>
            </a:xfrm>
            <a:custGeom>
              <a:avLst/>
              <a:gdLst/>
              <a:ahLst/>
              <a:cxnLst/>
              <a:rect l="l" t="t" r="r" b="b"/>
              <a:pathLst>
                <a:path w="104" h="52" extrusionOk="0">
                  <a:moveTo>
                    <a:pt x="84" y="52"/>
                  </a:moveTo>
                  <a:lnTo>
                    <a:pt x="84" y="52"/>
                  </a:lnTo>
                  <a:cubicBezTo>
                    <a:pt x="52" y="52"/>
                    <a:pt x="11" y="42"/>
                    <a:pt x="0" y="11"/>
                  </a:cubicBezTo>
                  <a:lnTo>
                    <a:pt x="0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21" y="21"/>
                    <a:pt x="63" y="42"/>
                    <a:pt x="94" y="42"/>
                  </a:cubicBezTo>
                  <a:lnTo>
                    <a:pt x="104" y="42"/>
                  </a:lnTo>
                  <a:cubicBezTo>
                    <a:pt x="104" y="52"/>
                    <a:pt x="104" y="52"/>
                    <a:pt x="94" y="52"/>
                  </a:cubicBezTo>
                  <a:lnTo>
                    <a:pt x="84" y="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531;p71">
              <a:extLst>
                <a:ext uri="{FF2B5EF4-FFF2-40B4-BE49-F238E27FC236}">
                  <a16:creationId xmlns:a16="http://schemas.microsoft.com/office/drawing/2014/main" id="{A7DE06C3-3A5F-63AD-BE0C-F015357AF6C6}"/>
                </a:ext>
              </a:extLst>
            </p:cNvPr>
            <p:cNvSpPr/>
            <p:nvPr/>
          </p:nvSpPr>
          <p:spPr>
            <a:xfrm>
              <a:off x="7119105" y="3527472"/>
              <a:ext cx="42919" cy="28309"/>
            </a:xfrm>
            <a:custGeom>
              <a:avLst/>
              <a:gdLst/>
              <a:ahLst/>
              <a:cxnLst/>
              <a:rect l="l" t="t" r="r" b="b"/>
              <a:pathLst>
                <a:path w="94" h="62" extrusionOk="0">
                  <a:moveTo>
                    <a:pt x="83" y="62"/>
                  </a:moveTo>
                  <a:lnTo>
                    <a:pt x="83" y="62"/>
                  </a:lnTo>
                  <a:lnTo>
                    <a:pt x="83" y="62"/>
                  </a:lnTo>
                  <a:cubicBezTo>
                    <a:pt x="52" y="62"/>
                    <a:pt x="10" y="42"/>
                    <a:pt x="0" y="10"/>
                  </a:cubicBezTo>
                  <a:cubicBezTo>
                    <a:pt x="0" y="10"/>
                    <a:pt x="0" y="0"/>
                    <a:pt x="10" y="0"/>
                  </a:cubicBezTo>
                  <a:lnTo>
                    <a:pt x="21" y="10"/>
                  </a:lnTo>
                  <a:cubicBezTo>
                    <a:pt x="21" y="21"/>
                    <a:pt x="62" y="42"/>
                    <a:pt x="83" y="42"/>
                  </a:cubicBezTo>
                  <a:cubicBezTo>
                    <a:pt x="94" y="42"/>
                    <a:pt x="94" y="52"/>
                    <a:pt x="94" y="52"/>
                  </a:cubicBezTo>
                  <a:cubicBezTo>
                    <a:pt x="94" y="62"/>
                    <a:pt x="94" y="62"/>
                    <a:pt x="83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532;p71">
              <a:extLst>
                <a:ext uri="{FF2B5EF4-FFF2-40B4-BE49-F238E27FC236}">
                  <a16:creationId xmlns:a16="http://schemas.microsoft.com/office/drawing/2014/main" id="{F7135DD1-7067-365A-89A8-2FDB208F1215}"/>
                </a:ext>
              </a:extLst>
            </p:cNvPr>
            <p:cNvSpPr/>
            <p:nvPr/>
          </p:nvSpPr>
          <p:spPr>
            <a:xfrm>
              <a:off x="6881677" y="3186849"/>
              <a:ext cx="305002" cy="305009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291" y="59"/>
                  </a:moveTo>
                  <a:lnTo>
                    <a:pt x="291" y="59"/>
                  </a:lnTo>
                  <a:cubicBezTo>
                    <a:pt x="301" y="69"/>
                    <a:pt x="332" y="90"/>
                    <a:pt x="332" y="100"/>
                  </a:cubicBezTo>
                  <a:cubicBezTo>
                    <a:pt x="436" y="152"/>
                    <a:pt x="426" y="183"/>
                    <a:pt x="499" y="277"/>
                  </a:cubicBezTo>
                  <a:cubicBezTo>
                    <a:pt x="551" y="340"/>
                    <a:pt x="603" y="371"/>
                    <a:pt x="645" y="423"/>
                  </a:cubicBezTo>
                  <a:cubicBezTo>
                    <a:pt x="697" y="506"/>
                    <a:pt x="645" y="496"/>
                    <a:pt x="645" y="548"/>
                  </a:cubicBezTo>
                  <a:cubicBezTo>
                    <a:pt x="634" y="652"/>
                    <a:pt x="509" y="694"/>
                    <a:pt x="436" y="652"/>
                  </a:cubicBezTo>
                  <a:cubicBezTo>
                    <a:pt x="322" y="590"/>
                    <a:pt x="155" y="319"/>
                    <a:pt x="21" y="225"/>
                  </a:cubicBezTo>
                  <a:cubicBezTo>
                    <a:pt x="-63" y="100"/>
                    <a:pt x="124" y="-66"/>
                    <a:pt x="259" y="27"/>
                  </a:cubicBezTo>
                  <a:cubicBezTo>
                    <a:pt x="270" y="38"/>
                    <a:pt x="280" y="48"/>
                    <a:pt x="291" y="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533;p71">
              <a:extLst>
                <a:ext uri="{FF2B5EF4-FFF2-40B4-BE49-F238E27FC236}">
                  <a16:creationId xmlns:a16="http://schemas.microsoft.com/office/drawing/2014/main" id="{7605F650-07DA-B996-A967-D7A53FD05058}"/>
                </a:ext>
              </a:extLst>
            </p:cNvPr>
            <p:cNvSpPr/>
            <p:nvPr/>
          </p:nvSpPr>
          <p:spPr>
            <a:xfrm>
              <a:off x="6820037" y="2323877"/>
              <a:ext cx="418693" cy="700424"/>
            </a:xfrm>
            <a:custGeom>
              <a:avLst/>
              <a:gdLst/>
              <a:ahLst/>
              <a:cxnLst/>
              <a:rect l="l" t="t" r="r" b="b"/>
              <a:pathLst>
                <a:path w="917" h="1534" extrusionOk="0">
                  <a:moveTo>
                    <a:pt x="644" y="43"/>
                  </a:moveTo>
                  <a:lnTo>
                    <a:pt x="644" y="43"/>
                  </a:lnTo>
                  <a:cubicBezTo>
                    <a:pt x="749" y="85"/>
                    <a:pt x="853" y="168"/>
                    <a:pt x="894" y="220"/>
                  </a:cubicBezTo>
                  <a:cubicBezTo>
                    <a:pt x="946" y="272"/>
                    <a:pt x="894" y="408"/>
                    <a:pt x="894" y="429"/>
                  </a:cubicBezTo>
                  <a:cubicBezTo>
                    <a:pt x="884" y="637"/>
                    <a:pt x="842" y="845"/>
                    <a:pt x="821" y="970"/>
                  </a:cubicBezTo>
                  <a:cubicBezTo>
                    <a:pt x="821" y="1064"/>
                    <a:pt x="926" y="1158"/>
                    <a:pt x="884" y="1448"/>
                  </a:cubicBezTo>
                  <a:cubicBezTo>
                    <a:pt x="759" y="1646"/>
                    <a:pt x="436" y="1459"/>
                    <a:pt x="196" y="1292"/>
                  </a:cubicBezTo>
                  <a:cubicBezTo>
                    <a:pt x="228" y="1230"/>
                    <a:pt x="228" y="1189"/>
                    <a:pt x="238" y="1127"/>
                  </a:cubicBezTo>
                  <a:cubicBezTo>
                    <a:pt x="176" y="1219"/>
                    <a:pt x="125" y="1251"/>
                    <a:pt x="114" y="1240"/>
                  </a:cubicBezTo>
                  <a:cubicBezTo>
                    <a:pt x="72" y="1210"/>
                    <a:pt x="31" y="1179"/>
                    <a:pt x="0" y="1158"/>
                  </a:cubicBezTo>
                  <a:cubicBezTo>
                    <a:pt x="52" y="1127"/>
                    <a:pt x="93" y="1075"/>
                    <a:pt x="93" y="1033"/>
                  </a:cubicBezTo>
                  <a:cubicBezTo>
                    <a:pt x="104" y="752"/>
                    <a:pt x="10" y="377"/>
                    <a:pt x="114" y="95"/>
                  </a:cubicBezTo>
                  <a:cubicBezTo>
                    <a:pt x="269" y="-134"/>
                    <a:pt x="561" y="137"/>
                    <a:pt x="644" y="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534;p71">
              <a:extLst>
                <a:ext uri="{FF2B5EF4-FFF2-40B4-BE49-F238E27FC236}">
                  <a16:creationId xmlns:a16="http://schemas.microsoft.com/office/drawing/2014/main" id="{FE0838C0-3E7E-5FED-0C2B-7834F07D2DD0}"/>
                </a:ext>
              </a:extLst>
            </p:cNvPr>
            <p:cNvSpPr/>
            <p:nvPr/>
          </p:nvSpPr>
          <p:spPr>
            <a:xfrm>
              <a:off x="7019111" y="2847596"/>
              <a:ext cx="161633" cy="82188"/>
            </a:xfrm>
            <a:custGeom>
              <a:avLst/>
              <a:gdLst/>
              <a:ahLst/>
              <a:cxnLst/>
              <a:rect l="l" t="t" r="r" b="b"/>
              <a:pathLst>
                <a:path w="354" h="180" extrusionOk="0">
                  <a:moveTo>
                    <a:pt x="0" y="53"/>
                  </a:moveTo>
                  <a:lnTo>
                    <a:pt x="0" y="53"/>
                  </a:lnTo>
                  <a:cubicBezTo>
                    <a:pt x="156" y="63"/>
                    <a:pt x="281" y="42"/>
                    <a:pt x="344" y="0"/>
                  </a:cubicBezTo>
                  <a:cubicBezTo>
                    <a:pt x="344" y="42"/>
                    <a:pt x="354" y="83"/>
                    <a:pt x="354" y="124"/>
                  </a:cubicBezTo>
                  <a:cubicBezTo>
                    <a:pt x="302" y="166"/>
                    <a:pt x="135" y="187"/>
                    <a:pt x="10" y="177"/>
                  </a:cubicBezTo>
                  <a:cubicBezTo>
                    <a:pt x="0" y="135"/>
                    <a:pt x="0" y="93"/>
                    <a:pt x="0" y="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9800" rIns="90000" bIns="19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535;p71">
              <a:extLst>
                <a:ext uri="{FF2B5EF4-FFF2-40B4-BE49-F238E27FC236}">
                  <a16:creationId xmlns:a16="http://schemas.microsoft.com/office/drawing/2014/main" id="{C9425848-61EC-0CB8-A287-94FC38F0D315}"/>
                </a:ext>
              </a:extLst>
            </p:cNvPr>
            <p:cNvSpPr/>
            <p:nvPr/>
          </p:nvSpPr>
          <p:spPr>
            <a:xfrm>
              <a:off x="7036005" y="2429352"/>
              <a:ext cx="202726" cy="271220"/>
            </a:xfrm>
            <a:custGeom>
              <a:avLst/>
              <a:gdLst/>
              <a:ahLst/>
              <a:cxnLst/>
              <a:rect l="l" t="t" r="r" b="b"/>
              <a:pathLst>
                <a:path w="444" h="594" extrusionOk="0">
                  <a:moveTo>
                    <a:pt x="411" y="364"/>
                  </a:moveTo>
                  <a:lnTo>
                    <a:pt x="411" y="364"/>
                  </a:lnTo>
                  <a:cubicBezTo>
                    <a:pt x="328" y="489"/>
                    <a:pt x="223" y="594"/>
                    <a:pt x="130" y="594"/>
                  </a:cubicBezTo>
                  <a:cubicBezTo>
                    <a:pt x="-224" y="614"/>
                    <a:pt x="234" y="73"/>
                    <a:pt x="432" y="0"/>
                  </a:cubicBezTo>
                  <a:cubicBezTo>
                    <a:pt x="463" y="62"/>
                    <a:pt x="421" y="177"/>
                    <a:pt x="421" y="198"/>
                  </a:cubicBezTo>
                  <a:cubicBezTo>
                    <a:pt x="421" y="250"/>
                    <a:pt x="411" y="302"/>
                    <a:pt x="411" y="364"/>
                  </a:cubicBezTo>
                  <a:close/>
                </a:path>
              </a:pathLst>
            </a:custGeom>
            <a:solidFill>
              <a:srgbClr val="093C5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536;p71">
              <a:extLst>
                <a:ext uri="{FF2B5EF4-FFF2-40B4-BE49-F238E27FC236}">
                  <a16:creationId xmlns:a16="http://schemas.microsoft.com/office/drawing/2014/main" id="{FBFB2EA5-3F23-17F6-C31C-B15B707E7065}"/>
                </a:ext>
              </a:extLst>
            </p:cNvPr>
            <p:cNvSpPr/>
            <p:nvPr/>
          </p:nvSpPr>
          <p:spPr>
            <a:xfrm>
              <a:off x="6586263" y="2605142"/>
              <a:ext cx="47029" cy="73513"/>
            </a:xfrm>
            <a:custGeom>
              <a:avLst/>
              <a:gdLst/>
              <a:ahLst/>
              <a:cxnLst/>
              <a:rect l="l" t="t" r="r" b="b"/>
              <a:pathLst>
                <a:path w="103" h="161" extrusionOk="0">
                  <a:moveTo>
                    <a:pt x="84" y="156"/>
                  </a:moveTo>
                  <a:lnTo>
                    <a:pt x="84" y="156"/>
                  </a:lnTo>
                  <a:cubicBezTo>
                    <a:pt x="74" y="156"/>
                    <a:pt x="53" y="167"/>
                    <a:pt x="32" y="156"/>
                  </a:cubicBezTo>
                  <a:cubicBezTo>
                    <a:pt x="-9" y="104"/>
                    <a:pt x="-9" y="52"/>
                    <a:pt x="22" y="0"/>
                  </a:cubicBezTo>
                  <a:cubicBezTo>
                    <a:pt x="43" y="0"/>
                    <a:pt x="53" y="0"/>
                    <a:pt x="74" y="0"/>
                  </a:cubicBezTo>
                  <a:cubicBezTo>
                    <a:pt x="105" y="42"/>
                    <a:pt x="116" y="94"/>
                    <a:pt x="84" y="1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2950" rIns="90000" bIns="12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537;p71">
              <a:extLst>
                <a:ext uri="{FF2B5EF4-FFF2-40B4-BE49-F238E27FC236}">
                  <a16:creationId xmlns:a16="http://schemas.microsoft.com/office/drawing/2014/main" id="{6959CAF9-C738-870B-DA26-E0DE9B779F44}"/>
                </a:ext>
              </a:extLst>
            </p:cNvPr>
            <p:cNvSpPr/>
            <p:nvPr/>
          </p:nvSpPr>
          <p:spPr>
            <a:xfrm>
              <a:off x="6518231" y="2590987"/>
              <a:ext cx="98167" cy="72599"/>
            </a:xfrm>
            <a:custGeom>
              <a:avLst/>
              <a:gdLst/>
              <a:ahLst/>
              <a:cxnLst/>
              <a:rect l="l" t="t" r="r" b="b"/>
              <a:pathLst>
                <a:path w="215" h="159" extrusionOk="0">
                  <a:moveTo>
                    <a:pt x="202" y="146"/>
                  </a:moveTo>
                  <a:lnTo>
                    <a:pt x="202" y="146"/>
                  </a:lnTo>
                  <a:cubicBezTo>
                    <a:pt x="233" y="115"/>
                    <a:pt x="202" y="62"/>
                    <a:pt x="181" y="52"/>
                  </a:cubicBezTo>
                  <a:cubicBezTo>
                    <a:pt x="140" y="42"/>
                    <a:pt x="140" y="0"/>
                    <a:pt x="129" y="0"/>
                  </a:cubicBezTo>
                  <a:cubicBezTo>
                    <a:pt x="119" y="0"/>
                    <a:pt x="129" y="0"/>
                    <a:pt x="119" y="0"/>
                  </a:cubicBezTo>
                  <a:cubicBezTo>
                    <a:pt x="98" y="0"/>
                    <a:pt x="98" y="10"/>
                    <a:pt x="108" y="42"/>
                  </a:cubicBezTo>
                  <a:cubicBezTo>
                    <a:pt x="67" y="73"/>
                    <a:pt x="-6" y="83"/>
                    <a:pt x="25" y="94"/>
                  </a:cubicBezTo>
                  <a:cubicBezTo>
                    <a:pt x="15" y="115"/>
                    <a:pt x="-37" y="156"/>
                    <a:pt x="46" y="156"/>
                  </a:cubicBezTo>
                  <a:cubicBezTo>
                    <a:pt x="98" y="156"/>
                    <a:pt x="140" y="167"/>
                    <a:pt x="202" y="146"/>
                  </a:cubicBezTo>
                  <a:close/>
                </a:path>
              </a:pathLst>
            </a:custGeom>
            <a:solidFill>
              <a:srgbClr val="DB9669"/>
            </a:solidFill>
            <a:ln>
              <a:noFill/>
            </a:ln>
          </p:spPr>
          <p:txBody>
            <a:bodyPr spcFirstLastPara="1" wrap="square" lIns="90000" tIns="12225" rIns="90000" bIns="12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538;p71">
              <a:extLst>
                <a:ext uri="{FF2B5EF4-FFF2-40B4-BE49-F238E27FC236}">
                  <a16:creationId xmlns:a16="http://schemas.microsoft.com/office/drawing/2014/main" id="{9EC2B36D-1DCA-80DE-FA4B-355C1BEF643E}"/>
                </a:ext>
              </a:extLst>
            </p:cNvPr>
            <p:cNvSpPr/>
            <p:nvPr/>
          </p:nvSpPr>
          <p:spPr>
            <a:xfrm>
              <a:off x="6534668" y="2519758"/>
              <a:ext cx="91318" cy="25113"/>
            </a:xfrm>
            <a:custGeom>
              <a:avLst/>
              <a:gdLst/>
              <a:ahLst/>
              <a:cxnLst/>
              <a:rect l="l" t="t" r="r" b="b"/>
              <a:pathLst>
                <a:path w="200" h="55" extrusionOk="0">
                  <a:moveTo>
                    <a:pt x="125" y="0"/>
                  </a:moveTo>
                  <a:lnTo>
                    <a:pt x="125" y="0"/>
                  </a:lnTo>
                  <a:cubicBezTo>
                    <a:pt x="104" y="0"/>
                    <a:pt x="93" y="0"/>
                    <a:pt x="72" y="10"/>
                  </a:cubicBezTo>
                  <a:cubicBezTo>
                    <a:pt x="41" y="10"/>
                    <a:pt x="31" y="21"/>
                    <a:pt x="0" y="31"/>
                  </a:cubicBezTo>
                  <a:cubicBezTo>
                    <a:pt x="10" y="52"/>
                    <a:pt x="31" y="62"/>
                    <a:pt x="72" y="41"/>
                  </a:cubicBezTo>
                  <a:cubicBezTo>
                    <a:pt x="145" y="41"/>
                    <a:pt x="135" y="73"/>
                    <a:pt x="177" y="41"/>
                  </a:cubicBezTo>
                  <a:cubicBezTo>
                    <a:pt x="187" y="31"/>
                    <a:pt x="208" y="21"/>
                    <a:pt x="197" y="21"/>
                  </a:cubicBezTo>
                  <a:cubicBezTo>
                    <a:pt x="166" y="0"/>
                    <a:pt x="156" y="0"/>
                    <a:pt x="125" y="0"/>
                  </a:cubicBezTo>
                  <a:close/>
                </a:path>
              </a:pathLst>
            </a:custGeom>
            <a:solidFill>
              <a:srgbClr val="DB966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539;p71">
              <a:extLst>
                <a:ext uri="{FF2B5EF4-FFF2-40B4-BE49-F238E27FC236}">
                  <a16:creationId xmlns:a16="http://schemas.microsoft.com/office/drawing/2014/main" id="{5FC34681-4B2D-6590-0C0A-EFC04780C835}"/>
                </a:ext>
              </a:extLst>
            </p:cNvPr>
            <p:cNvSpPr/>
            <p:nvPr/>
          </p:nvSpPr>
          <p:spPr>
            <a:xfrm>
              <a:off x="6572565" y="2500581"/>
              <a:ext cx="14154" cy="14155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0" y="0"/>
                  </a:moveTo>
                  <a:lnTo>
                    <a:pt x="0" y="0"/>
                  </a:lnTo>
                  <a:lnTo>
                    <a:pt x="10" y="10"/>
                  </a:lnTo>
                  <a:cubicBezTo>
                    <a:pt x="10" y="0"/>
                    <a:pt x="10" y="0"/>
                    <a:pt x="21" y="0"/>
                  </a:cubicBez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31" y="0"/>
                  </a:lnTo>
                  <a:lnTo>
                    <a:pt x="31" y="0"/>
                  </a:lnTo>
                  <a:cubicBezTo>
                    <a:pt x="21" y="10"/>
                    <a:pt x="21" y="10"/>
                    <a:pt x="21" y="10"/>
                  </a:cubicBezTo>
                  <a:lnTo>
                    <a:pt x="21" y="10"/>
                  </a:lnTo>
                  <a:lnTo>
                    <a:pt x="10" y="21"/>
                  </a:lnTo>
                  <a:cubicBezTo>
                    <a:pt x="10" y="31"/>
                    <a:pt x="10" y="31"/>
                    <a:pt x="10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540;p71">
              <a:extLst>
                <a:ext uri="{FF2B5EF4-FFF2-40B4-BE49-F238E27FC236}">
                  <a16:creationId xmlns:a16="http://schemas.microsoft.com/office/drawing/2014/main" id="{6543DC09-6155-8147-2177-7823BAB5E64E}"/>
                </a:ext>
              </a:extLst>
            </p:cNvPr>
            <p:cNvSpPr/>
            <p:nvPr/>
          </p:nvSpPr>
          <p:spPr>
            <a:xfrm>
              <a:off x="6458417" y="2586422"/>
              <a:ext cx="14154" cy="9132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1" y="20"/>
                  </a:moveTo>
                  <a:lnTo>
                    <a:pt x="31" y="20"/>
                  </a:lnTo>
                  <a:cubicBezTo>
                    <a:pt x="21" y="20"/>
                    <a:pt x="10" y="20"/>
                    <a:pt x="0" y="1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1" y="2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541;p71">
              <a:extLst>
                <a:ext uri="{FF2B5EF4-FFF2-40B4-BE49-F238E27FC236}">
                  <a16:creationId xmlns:a16="http://schemas.microsoft.com/office/drawing/2014/main" id="{5498EA78-01DA-2CB7-7416-AB8C755DEFD1}"/>
                </a:ext>
              </a:extLst>
            </p:cNvPr>
            <p:cNvSpPr/>
            <p:nvPr/>
          </p:nvSpPr>
          <p:spPr>
            <a:xfrm>
              <a:off x="6429652" y="2496015"/>
              <a:ext cx="152501" cy="118716"/>
            </a:xfrm>
            <a:custGeom>
              <a:avLst/>
              <a:gdLst/>
              <a:ahLst/>
              <a:cxnLst/>
              <a:rect l="l" t="t" r="r" b="b"/>
              <a:pathLst>
                <a:path w="334" h="260" extrusionOk="0">
                  <a:moveTo>
                    <a:pt x="292" y="0"/>
                  </a:moveTo>
                  <a:lnTo>
                    <a:pt x="292" y="0"/>
                  </a:lnTo>
                  <a:cubicBezTo>
                    <a:pt x="292" y="0"/>
                    <a:pt x="313" y="10"/>
                    <a:pt x="323" y="10"/>
                  </a:cubicBezTo>
                  <a:cubicBezTo>
                    <a:pt x="313" y="20"/>
                    <a:pt x="292" y="41"/>
                    <a:pt x="302" y="52"/>
                  </a:cubicBezTo>
                  <a:cubicBezTo>
                    <a:pt x="313" y="52"/>
                    <a:pt x="323" y="52"/>
                    <a:pt x="323" y="41"/>
                  </a:cubicBezTo>
                  <a:cubicBezTo>
                    <a:pt x="334" y="52"/>
                    <a:pt x="334" y="52"/>
                    <a:pt x="334" y="52"/>
                  </a:cubicBezTo>
                  <a:cubicBezTo>
                    <a:pt x="313" y="73"/>
                    <a:pt x="313" y="73"/>
                    <a:pt x="313" y="73"/>
                  </a:cubicBezTo>
                  <a:cubicBezTo>
                    <a:pt x="302" y="73"/>
                    <a:pt x="282" y="104"/>
                    <a:pt x="292" y="114"/>
                  </a:cubicBezTo>
                  <a:cubicBezTo>
                    <a:pt x="313" y="145"/>
                    <a:pt x="302" y="208"/>
                    <a:pt x="292" y="260"/>
                  </a:cubicBezTo>
                  <a:cubicBezTo>
                    <a:pt x="240" y="125"/>
                    <a:pt x="240" y="125"/>
                    <a:pt x="240" y="125"/>
                  </a:cubicBezTo>
                  <a:cubicBezTo>
                    <a:pt x="209" y="145"/>
                    <a:pt x="209" y="145"/>
                    <a:pt x="209" y="145"/>
                  </a:cubicBezTo>
                  <a:cubicBezTo>
                    <a:pt x="209" y="135"/>
                    <a:pt x="198" y="135"/>
                    <a:pt x="188" y="135"/>
                  </a:cubicBezTo>
                  <a:cubicBezTo>
                    <a:pt x="136" y="166"/>
                    <a:pt x="73" y="187"/>
                    <a:pt x="42" y="239"/>
                  </a:cubicBezTo>
                  <a:cubicBezTo>
                    <a:pt x="32" y="239"/>
                    <a:pt x="11" y="229"/>
                    <a:pt x="11" y="229"/>
                  </a:cubicBezTo>
                  <a:cubicBezTo>
                    <a:pt x="11" y="208"/>
                    <a:pt x="11" y="208"/>
                    <a:pt x="11" y="208"/>
                  </a:cubicBezTo>
                  <a:cubicBezTo>
                    <a:pt x="0" y="198"/>
                    <a:pt x="0" y="198"/>
                    <a:pt x="0" y="198"/>
                  </a:cubicBezTo>
                  <a:lnTo>
                    <a:pt x="0" y="198"/>
                  </a:lnTo>
                  <a:lnTo>
                    <a:pt x="0" y="198"/>
                  </a:lnTo>
                  <a:cubicBezTo>
                    <a:pt x="0" y="166"/>
                    <a:pt x="0" y="166"/>
                    <a:pt x="0" y="166"/>
                  </a:cubicBezTo>
                  <a:lnTo>
                    <a:pt x="11" y="166"/>
                  </a:lnTo>
                  <a:cubicBezTo>
                    <a:pt x="94" y="114"/>
                    <a:pt x="198" y="52"/>
                    <a:pt x="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542;p71">
              <a:extLst>
                <a:ext uri="{FF2B5EF4-FFF2-40B4-BE49-F238E27FC236}">
                  <a16:creationId xmlns:a16="http://schemas.microsoft.com/office/drawing/2014/main" id="{7A09EE41-C7E3-E136-152F-8E44CA7F7638}"/>
                </a:ext>
              </a:extLst>
            </p:cNvPr>
            <p:cNvSpPr/>
            <p:nvPr/>
          </p:nvSpPr>
          <p:spPr>
            <a:xfrm>
              <a:off x="6525079" y="2553090"/>
              <a:ext cx="37897" cy="90407"/>
            </a:xfrm>
            <a:custGeom>
              <a:avLst/>
              <a:gdLst/>
              <a:ahLst/>
              <a:cxnLst/>
              <a:rect l="l" t="t" r="r" b="b"/>
              <a:pathLst>
                <a:path w="83" h="198" extrusionOk="0">
                  <a:moveTo>
                    <a:pt x="83" y="135"/>
                  </a:moveTo>
                  <a:lnTo>
                    <a:pt x="83" y="135"/>
                  </a:lnTo>
                  <a:cubicBezTo>
                    <a:pt x="83" y="166"/>
                    <a:pt x="73" y="187"/>
                    <a:pt x="62" y="198"/>
                  </a:cubicBezTo>
                  <a:cubicBezTo>
                    <a:pt x="52" y="198"/>
                    <a:pt x="41" y="187"/>
                    <a:pt x="41" y="177"/>
                  </a:cubicBezTo>
                  <a:cubicBezTo>
                    <a:pt x="41" y="166"/>
                    <a:pt x="41" y="156"/>
                    <a:pt x="31" y="145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31"/>
                    <a:pt x="0" y="20"/>
                    <a:pt x="0" y="2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83" y="135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543;p71">
              <a:extLst>
                <a:ext uri="{FF2B5EF4-FFF2-40B4-BE49-F238E27FC236}">
                  <a16:creationId xmlns:a16="http://schemas.microsoft.com/office/drawing/2014/main" id="{F628ED50-D575-7B77-E696-ECAA673F7806}"/>
                </a:ext>
              </a:extLst>
            </p:cNvPr>
            <p:cNvSpPr/>
            <p:nvPr/>
          </p:nvSpPr>
          <p:spPr>
            <a:xfrm>
              <a:off x="6429652" y="2571810"/>
              <a:ext cx="14611" cy="23743"/>
            </a:xfrm>
            <a:custGeom>
              <a:avLst/>
              <a:gdLst/>
              <a:ahLst/>
              <a:cxnLst/>
              <a:rect l="l" t="t" r="r" b="b"/>
              <a:pathLst>
                <a:path w="32" h="52" extrusionOk="0">
                  <a:moveTo>
                    <a:pt x="32" y="52"/>
                  </a:moveTo>
                  <a:lnTo>
                    <a:pt x="32" y="52"/>
                  </a:lnTo>
                  <a:cubicBezTo>
                    <a:pt x="0" y="32"/>
                    <a:pt x="0" y="32"/>
                    <a:pt x="0" y="32"/>
                  </a:cubicBezTo>
                  <a:lnTo>
                    <a:pt x="0" y="32"/>
                  </a:lnTo>
                  <a:lnTo>
                    <a:pt x="0" y="32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32" y="11"/>
                    <a:pt x="32" y="11"/>
                    <a:pt x="32" y="11"/>
                  </a:cubicBezTo>
                  <a:lnTo>
                    <a:pt x="32" y="52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544;p71">
              <a:extLst>
                <a:ext uri="{FF2B5EF4-FFF2-40B4-BE49-F238E27FC236}">
                  <a16:creationId xmlns:a16="http://schemas.microsoft.com/office/drawing/2014/main" id="{70F4021C-0E8A-FA6F-4B89-124F80D2FAD9}"/>
                </a:ext>
              </a:extLst>
            </p:cNvPr>
            <p:cNvSpPr/>
            <p:nvPr/>
          </p:nvSpPr>
          <p:spPr>
            <a:xfrm>
              <a:off x="6444263" y="2581399"/>
              <a:ext cx="28309" cy="23743"/>
            </a:xfrm>
            <a:custGeom>
              <a:avLst/>
              <a:gdLst/>
              <a:ahLst/>
              <a:cxnLst/>
              <a:rect l="l" t="t" r="r" b="b"/>
              <a:pathLst>
                <a:path w="62" h="52" extrusionOk="0">
                  <a:moveTo>
                    <a:pt x="0" y="31"/>
                  </a:moveTo>
                  <a:lnTo>
                    <a:pt x="0" y="31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10" y="52"/>
                    <a:pt x="10" y="52"/>
                    <a:pt x="10" y="52"/>
                  </a:cubicBezTo>
                  <a:lnTo>
                    <a:pt x="0" y="5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545;p71">
              <a:extLst>
                <a:ext uri="{FF2B5EF4-FFF2-40B4-BE49-F238E27FC236}">
                  <a16:creationId xmlns:a16="http://schemas.microsoft.com/office/drawing/2014/main" id="{FB5132B9-846C-F2F2-4651-3CC528D0B532}"/>
                </a:ext>
              </a:extLst>
            </p:cNvPr>
            <p:cNvSpPr/>
            <p:nvPr/>
          </p:nvSpPr>
          <p:spPr>
            <a:xfrm>
              <a:off x="6577131" y="2500581"/>
              <a:ext cx="9588" cy="19177"/>
            </a:xfrm>
            <a:custGeom>
              <a:avLst/>
              <a:gdLst/>
              <a:ahLst/>
              <a:cxnLst/>
              <a:rect l="l" t="t" r="r" b="b"/>
              <a:pathLst>
                <a:path w="21" h="4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0"/>
                    <a:pt x="0" y="10"/>
                    <a:pt x="0" y="10"/>
                  </a:cubicBezTo>
                  <a:cubicBezTo>
                    <a:pt x="11" y="10"/>
                    <a:pt x="11" y="10"/>
                    <a:pt x="1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0"/>
                    <a:pt x="11" y="21"/>
                    <a:pt x="11" y="21"/>
                  </a:cubicBezTo>
                  <a:cubicBezTo>
                    <a:pt x="11" y="31"/>
                    <a:pt x="11" y="31"/>
                    <a:pt x="11" y="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546;p71">
              <a:extLst>
                <a:ext uri="{FF2B5EF4-FFF2-40B4-BE49-F238E27FC236}">
                  <a16:creationId xmlns:a16="http://schemas.microsoft.com/office/drawing/2014/main" id="{88D1013B-0AFE-A66E-1067-4AFB3E8AAB2C}"/>
                </a:ext>
              </a:extLst>
            </p:cNvPr>
            <p:cNvSpPr/>
            <p:nvPr/>
          </p:nvSpPr>
          <p:spPr>
            <a:xfrm>
              <a:off x="6567542" y="2514735"/>
              <a:ext cx="24199" cy="23743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11" y="0"/>
                  </a:moveTo>
                  <a:lnTo>
                    <a:pt x="11" y="0"/>
                  </a:lnTo>
                  <a:cubicBezTo>
                    <a:pt x="11" y="0"/>
                    <a:pt x="11" y="11"/>
                    <a:pt x="21" y="11"/>
                  </a:cubicBezTo>
                  <a:cubicBezTo>
                    <a:pt x="21" y="21"/>
                    <a:pt x="32" y="11"/>
                    <a:pt x="42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11" y="42"/>
                    <a:pt x="0" y="32"/>
                    <a:pt x="0" y="52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547;p71">
              <a:extLst>
                <a:ext uri="{FF2B5EF4-FFF2-40B4-BE49-F238E27FC236}">
                  <a16:creationId xmlns:a16="http://schemas.microsoft.com/office/drawing/2014/main" id="{2BF34DA2-B1ED-FB7D-067F-FD083EB6E85C}"/>
                </a:ext>
              </a:extLst>
            </p:cNvPr>
            <p:cNvSpPr/>
            <p:nvPr/>
          </p:nvSpPr>
          <p:spPr>
            <a:xfrm>
              <a:off x="6572565" y="2514735"/>
              <a:ext cx="19177" cy="23743"/>
            </a:xfrm>
            <a:custGeom>
              <a:avLst/>
              <a:gdLst/>
              <a:ahLst/>
              <a:cxnLst/>
              <a:rect l="l" t="t" r="r" b="b"/>
              <a:pathLst>
                <a:path w="42" h="52" extrusionOk="0">
                  <a:moveTo>
                    <a:pt x="10" y="0"/>
                  </a:moveTo>
                  <a:lnTo>
                    <a:pt x="10" y="0"/>
                  </a:lnTo>
                  <a:cubicBezTo>
                    <a:pt x="10" y="11"/>
                    <a:pt x="10" y="11"/>
                    <a:pt x="21" y="21"/>
                  </a:cubicBezTo>
                  <a:cubicBezTo>
                    <a:pt x="21" y="21"/>
                    <a:pt x="31" y="21"/>
                    <a:pt x="42" y="1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10" y="42"/>
                    <a:pt x="0" y="32"/>
                    <a:pt x="0" y="52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548;p71">
              <a:extLst>
                <a:ext uri="{FF2B5EF4-FFF2-40B4-BE49-F238E27FC236}">
                  <a16:creationId xmlns:a16="http://schemas.microsoft.com/office/drawing/2014/main" id="{60F868DA-3B1C-86FE-3CAF-F2A1B4C6CEBF}"/>
                </a:ext>
              </a:extLst>
            </p:cNvPr>
            <p:cNvSpPr/>
            <p:nvPr/>
          </p:nvSpPr>
          <p:spPr>
            <a:xfrm>
              <a:off x="6510468" y="2567244"/>
              <a:ext cx="11415" cy="33332"/>
            </a:xfrm>
            <a:custGeom>
              <a:avLst/>
              <a:gdLst/>
              <a:ahLst/>
              <a:cxnLst/>
              <a:rect l="l" t="t" r="r" b="b"/>
              <a:pathLst>
                <a:path w="25" h="73" extrusionOk="0">
                  <a:moveTo>
                    <a:pt x="11" y="10"/>
                  </a:moveTo>
                  <a:lnTo>
                    <a:pt x="11" y="10"/>
                  </a:lnTo>
                  <a:cubicBezTo>
                    <a:pt x="21" y="21"/>
                    <a:pt x="11" y="42"/>
                    <a:pt x="0" y="6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1" y="52"/>
                    <a:pt x="32" y="21"/>
                    <a:pt x="21" y="0"/>
                  </a:cubicBezTo>
                  <a:lnTo>
                    <a:pt x="11" y="10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549;p71">
              <a:extLst>
                <a:ext uri="{FF2B5EF4-FFF2-40B4-BE49-F238E27FC236}">
                  <a16:creationId xmlns:a16="http://schemas.microsoft.com/office/drawing/2014/main" id="{025942FC-7C0C-63F4-6ADF-6581987FA91D}"/>
                </a:ext>
              </a:extLst>
            </p:cNvPr>
            <p:cNvSpPr/>
            <p:nvPr/>
          </p:nvSpPr>
          <p:spPr>
            <a:xfrm>
              <a:off x="6486726" y="2557656"/>
              <a:ext cx="47942" cy="49313"/>
            </a:xfrm>
            <a:custGeom>
              <a:avLst/>
              <a:gdLst/>
              <a:ahLst/>
              <a:cxnLst/>
              <a:rect l="l" t="t" r="r" b="b"/>
              <a:pathLst>
                <a:path w="105" h="108" extrusionOk="0">
                  <a:moveTo>
                    <a:pt x="105" y="52"/>
                  </a:moveTo>
                  <a:lnTo>
                    <a:pt x="105" y="52"/>
                  </a:lnTo>
                  <a:cubicBezTo>
                    <a:pt x="105" y="63"/>
                    <a:pt x="94" y="73"/>
                    <a:pt x="84" y="83"/>
                  </a:cubicBezTo>
                  <a:cubicBezTo>
                    <a:pt x="73" y="94"/>
                    <a:pt x="73" y="104"/>
                    <a:pt x="63" y="104"/>
                  </a:cubicBezTo>
                  <a:cubicBezTo>
                    <a:pt x="63" y="94"/>
                    <a:pt x="63" y="94"/>
                    <a:pt x="63" y="94"/>
                  </a:cubicBezTo>
                  <a:cubicBezTo>
                    <a:pt x="63" y="94"/>
                    <a:pt x="73" y="83"/>
                    <a:pt x="84" y="73"/>
                  </a:cubicBezTo>
                  <a:cubicBezTo>
                    <a:pt x="94" y="63"/>
                    <a:pt x="94" y="31"/>
                    <a:pt x="84" y="31"/>
                  </a:cubicBezTo>
                  <a:cubicBezTo>
                    <a:pt x="84" y="21"/>
                    <a:pt x="73" y="21"/>
                    <a:pt x="63" y="21"/>
                  </a:cubicBezTo>
                  <a:lnTo>
                    <a:pt x="63" y="21"/>
                  </a:lnTo>
                  <a:cubicBezTo>
                    <a:pt x="94" y="0"/>
                    <a:pt x="94" y="0"/>
                    <a:pt x="94" y="0"/>
                  </a:cubicBezTo>
                  <a:lnTo>
                    <a:pt x="105" y="52"/>
                  </a:lnTo>
                  <a:moveTo>
                    <a:pt x="63" y="104"/>
                  </a:moveTo>
                  <a:lnTo>
                    <a:pt x="63" y="104"/>
                  </a:lnTo>
                  <a:cubicBezTo>
                    <a:pt x="32" y="115"/>
                    <a:pt x="21" y="104"/>
                    <a:pt x="11" y="73"/>
                  </a:cubicBezTo>
                  <a:cubicBezTo>
                    <a:pt x="11" y="63"/>
                    <a:pt x="0" y="52"/>
                    <a:pt x="0" y="63"/>
                  </a:cubicBezTo>
                  <a:cubicBezTo>
                    <a:pt x="63" y="21"/>
                    <a:pt x="63" y="21"/>
                    <a:pt x="63" y="21"/>
                  </a:cubicBezTo>
                  <a:lnTo>
                    <a:pt x="63" y="21"/>
                  </a:lnTo>
                  <a:cubicBezTo>
                    <a:pt x="52" y="31"/>
                    <a:pt x="42" y="31"/>
                    <a:pt x="32" y="42"/>
                  </a:cubicBezTo>
                  <a:cubicBezTo>
                    <a:pt x="32" y="63"/>
                    <a:pt x="21" y="83"/>
                    <a:pt x="32" y="94"/>
                  </a:cubicBezTo>
                  <a:cubicBezTo>
                    <a:pt x="42" y="104"/>
                    <a:pt x="52" y="104"/>
                    <a:pt x="63" y="94"/>
                  </a:cubicBezTo>
                  <a:lnTo>
                    <a:pt x="63" y="1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550;p71">
              <a:extLst>
                <a:ext uri="{FF2B5EF4-FFF2-40B4-BE49-F238E27FC236}">
                  <a16:creationId xmlns:a16="http://schemas.microsoft.com/office/drawing/2014/main" id="{D2E2EE89-3A12-FAEF-53EE-810231944A26}"/>
                </a:ext>
              </a:extLst>
            </p:cNvPr>
            <p:cNvSpPr/>
            <p:nvPr/>
          </p:nvSpPr>
          <p:spPr>
            <a:xfrm>
              <a:off x="6510468" y="2567244"/>
              <a:ext cx="14611" cy="33332"/>
            </a:xfrm>
            <a:custGeom>
              <a:avLst/>
              <a:gdLst/>
              <a:ahLst/>
              <a:cxnLst/>
              <a:rect l="l" t="t" r="r" b="b"/>
              <a:pathLst>
                <a:path w="32" h="73" extrusionOk="0">
                  <a:moveTo>
                    <a:pt x="11" y="10"/>
                  </a:moveTo>
                  <a:lnTo>
                    <a:pt x="11" y="10"/>
                  </a:lnTo>
                  <a:cubicBezTo>
                    <a:pt x="21" y="31"/>
                    <a:pt x="21" y="52"/>
                    <a:pt x="0" y="73"/>
                  </a:cubicBezTo>
                  <a:cubicBezTo>
                    <a:pt x="32" y="52"/>
                    <a:pt x="32" y="31"/>
                    <a:pt x="32" y="0"/>
                  </a:cubicBezTo>
                  <a:cubicBezTo>
                    <a:pt x="21" y="0"/>
                    <a:pt x="21" y="10"/>
                    <a:pt x="11" y="1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551;p71">
              <a:extLst>
                <a:ext uri="{FF2B5EF4-FFF2-40B4-BE49-F238E27FC236}">
                  <a16:creationId xmlns:a16="http://schemas.microsoft.com/office/drawing/2014/main" id="{1F121103-27EE-ADCF-7AAC-2F2CD0FAEBB1}"/>
                </a:ext>
              </a:extLst>
            </p:cNvPr>
            <p:cNvSpPr/>
            <p:nvPr/>
          </p:nvSpPr>
          <p:spPr>
            <a:xfrm>
              <a:off x="6486726" y="2562222"/>
              <a:ext cx="52508" cy="44747"/>
            </a:xfrm>
            <a:custGeom>
              <a:avLst/>
              <a:gdLst/>
              <a:ahLst/>
              <a:cxnLst/>
              <a:rect l="l" t="t" r="r" b="b"/>
              <a:pathLst>
                <a:path w="115" h="98" extrusionOk="0">
                  <a:moveTo>
                    <a:pt x="115" y="42"/>
                  </a:moveTo>
                  <a:lnTo>
                    <a:pt x="115" y="42"/>
                  </a:lnTo>
                  <a:cubicBezTo>
                    <a:pt x="115" y="53"/>
                    <a:pt x="105" y="63"/>
                    <a:pt x="94" y="73"/>
                  </a:cubicBezTo>
                  <a:cubicBezTo>
                    <a:pt x="84" y="84"/>
                    <a:pt x="73" y="94"/>
                    <a:pt x="63" y="94"/>
                  </a:cubicBezTo>
                  <a:lnTo>
                    <a:pt x="63" y="94"/>
                  </a:lnTo>
                  <a:cubicBezTo>
                    <a:pt x="73" y="84"/>
                    <a:pt x="84" y="73"/>
                    <a:pt x="84" y="73"/>
                  </a:cubicBezTo>
                  <a:cubicBezTo>
                    <a:pt x="105" y="53"/>
                    <a:pt x="105" y="32"/>
                    <a:pt x="94" y="21"/>
                  </a:cubicBezTo>
                  <a:cubicBezTo>
                    <a:pt x="84" y="11"/>
                    <a:pt x="73" y="21"/>
                    <a:pt x="63" y="21"/>
                  </a:cubicBezTo>
                  <a:lnTo>
                    <a:pt x="63" y="21"/>
                  </a:lnTo>
                  <a:cubicBezTo>
                    <a:pt x="105" y="0"/>
                    <a:pt x="105" y="0"/>
                    <a:pt x="105" y="0"/>
                  </a:cubicBezTo>
                  <a:lnTo>
                    <a:pt x="115" y="42"/>
                  </a:lnTo>
                  <a:moveTo>
                    <a:pt x="63" y="94"/>
                  </a:moveTo>
                  <a:lnTo>
                    <a:pt x="63" y="94"/>
                  </a:lnTo>
                  <a:cubicBezTo>
                    <a:pt x="42" y="105"/>
                    <a:pt x="21" y="94"/>
                    <a:pt x="21" y="63"/>
                  </a:cubicBezTo>
                  <a:cubicBezTo>
                    <a:pt x="21" y="53"/>
                    <a:pt x="11" y="53"/>
                    <a:pt x="0" y="53"/>
                  </a:cubicBezTo>
                  <a:cubicBezTo>
                    <a:pt x="63" y="21"/>
                    <a:pt x="63" y="21"/>
                    <a:pt x="63" y="21"/>
                  </a:cubicBezTo>
                  <a:lnTo>
                    <a:pt x="63" y="21"/>
                  </a:lnTo>
                  <a:cubicBezTo>
                    <a:pt x="52" y="32"/>
                    <a:pt x="52" y="32"/>
                    <a:pt x="42" y="42"/>
                  </a:cubicBezTo>
                  <a:cubicBezTo>
                    <a:pt x="32" y="53"/>
                    <a:pt x="21" y="73"/>
                    <a:pt x="32" y="84"/>
                  </a:cubicBezTo>
                  <a:cubicBezTo>
                    <a:pt x="32" y="105"/>
                    <a:pt x="52" y="94"/>
                    <a:pt x="63" y="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552;p71">
              <a:extLst>
                <a:ext uri="{FF2B5EF4-FFF2-40B4-BE49-F238E27FC236}">
                  <a16:creationId xmlns:a16="http://schemas.microsoft.com/office/drawing/2014/main" id="{C386FCBE-0B52-EB76-EBFD-0A6FD093A464}"/>
                </a:ext>
              </a:extLst>
            </p:cNvPr>
            <p:cNvSpPr/>
            <p:nvPr/>
          </p:nvSpPr>
          <p:spPr>
            <a:xfrm>
              <a:off x="6444263" y="2500581"/>
              <a:ext cx="137890" cy="94973"/>
            </a:xfrm>
            <a:custGeom>
              <a:avLst/>
              <a:gdLst/>
              <a:ahLst/>
              <a:cxnLst/>
              <a:rect l="l" t="t" r="r" b="b"/>
              <a:pathLst>
                <a:path w="302" h="208" extrusionOk="0">
                  <a:moveTo>
                    <a:pt x="0" y="167"/>
                  </a:moveTo>
                  <a:lnTo>
                    <a:pt x="0" y="167"/>
                  </a:lnTo>
                  <a:cubicBezTo>
                    <a:pt x="291" y="0"/>
                    <a:pt x="291" y="0"/>
                    <a:pt x="291" y="0"/>
                  </a:cubicBezTo>
                  <a:cubicBezTo>
                    <a:pt x="291" y="10"/>
                    <a:pt x="291" y="10"/>
                    <a:pt x="291" y="10"/>
                  </a:cubicBezTo>
                  <a:cubicBezTo>
                    <a:pt x="291" y="21"/>
                    <a:pt x="291" y="21"/>
                    <a:pt x="302" y="21"/>
                  </a:cubicBezTo>
                  <a:cubicBezTo>
                    <a:pt x="302" y="31"/>
                    <a:pt x="302" y="31"/>
                    <a:pt x="302" y="42"/>
                  </a:cubicBezTo>
                  <a:cubicBezTo>
                    <a:pt x="0" y="208"/>
                    <a:pt x="0" y="208"/>
                    <a:pt x="0" y="208"/>
                  </a:cubicBezTo>
                  <a:lnTo>
                    <a:pt x="0" y="208"/>
                  </a:lnTo>
                  <a:cubicBezTo>
                    <a:pt x="0" y="177"/>
                    <a:pt x="0" y="177"/>
                    <a:pt x="0" y="177"/>
                  </a:cubicBezTo>
                  <a:cubicBezTo>
                    <a:pt x="0" y="167"/>
                    <a:pt x="0" y="167"/>
                    <a:pt x="0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29875" rIns="90000" bIns="29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553;p71">
              <a:extLst>
                <a:ext uri="{FF2B5EF4-FFF2-40B4-BE49-F238E27FC236}">
                  <a16:creationId xmlns:a16="http://schemas.microsoft.com/office/drawing/2014/main" id="{D21B79B9-988A-C9D6-5074-2D5DE8041831}"/>
                </a:ext>
              </a:extLst>
            </p:cNvPr>
            <p:cNvSpPr/>
            <p:nvPr/>
          </p:nvSpPr>
          <p:spPr>
            <a:xfrm>
              <a:off x="6472571" y="2519758"/>
              <a:ext cx="119170" cy="123739"/>
            </a:xfrm>
            <a:custGeom>
              <a:avLst/>
              <a:gdLst/>
              <a:ahLst/>
              <a:cxnLst/>
              <a:rect l="l" t="t" r="r" b="b"/>
              <a:pathLst>
                <a:path w="261" h="271" extrusionOk="0">
                  <a:moveTo>
                    <a:pt x="0" y="135"/>
                  </a:moveTo>
                  <a:lnTo>
                    <a:pt x="0" y="135"/>
                  </a:lnTo>
                  <a:cubicBezTo>
                    <a:pt x="240" y="0"/>
                    <a:pt x="240" y="0"/>
                    <a:pt x="240" y="0"/>
                  </a:cubicBezTo>
                  <a:cubicBezTo>
                    <a:pt x="240" y="10"/>
                    <a:pt x="240" y="31"/>
                    <a:pt x="229" y="41"/>
                  </a:cubicBezTo>
                  <a:cubicBezTo>
                    <a:pt x="229" y="52"/>
                    <a:pt x="219" y="62"/>
                    <a:pt x="229" y="83"/>
                  </a:cubicBezTo>
                  <a:cubicBezTo>
                    <a:pt x="250" y="135"/>
                    <a:pt x="261" y="198"/>
                    <a:pt x="261" y="218"/>
                  </a:cubicBezTo>
                  <a:cubicBezTo>
                    <a:pt x="229" y="239"/>
                    <a:pt x="208" y="250"/>
                    <a:pt x="177" y="271"/>
                  </a:cubicBezTo>
                  <a:cubicBezTo>
                    <a:pt x="188" y="260"/>
                    <a:pt x="188" y="250"/>
                    <a:pt x="177" y="229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6" y="104"/>
                    <a:pt x="125" y="93"/>
                    <a:pt x="115" y="104"/>
                  </a:cubicBezTo>
                  <a:cubicBezTo>
                    <a:pt x="0" y="166"/>
                    <a:pt x="0" y="166"/>
                    <a:pt x="0" y="166"/>
                  </a:cubicBezTo>
                  <a:lnTo>
                    <a:pt x="0" y="166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554;p71">
              <a:extLst>
                <a:ext uri="{FF2B5EF4-FFF2-40B4-BE49-F238E27FC236}">
                  <a16:creationId xmlns:a16="http://schemas.microsoft.com/office/drawing/2014/main" id="{8FB29CB8-A010-AC44-4211-74F10B50D8AE}"/>
                </a:ext>
              </a:extLst>
            </p:cNvPr>
            <p:cNvSpPr/>
            <p:nvPr/>
          </p:nvSpPr>
          <p:spPr>
            <a:xfrm>
              <a:off x="6525079" y="2543501"/>
              <a:ext cx="22373" cy="18721"/>
            </a:xfrm>
            <a:custGeom>
              <a:avLst/>
              <a:gdLst/>
              <a:ahLst/>
              <a:cxnLst/>
              <a:rect l="l" t="t" r="r" b="b"/>
              <a:pathLst>
                <a:path w="49" h="41" extrusionOk="0">
                  <a:moveTo>
                    <a:pt x="10" y="31"/>
                  </a:moveTo>
                  <a:lnTo>
                    <a:pt x="10" y="31"/>
                  </a:lnTo>
                  <a:cubicBezTo>
                    <a:pt x="21" y="21"/>
                    <a:pt x="21" y="21"/>
                    <a:pt x="21" y="21"/>
                  </a:cubicBezTo>
                  <a:cubicBezTo>
                    <a:pt x="21" y="10"/>
                    <a:pt x="31" y="10"/>
                    <a:pt x="31" y="1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2" y="0"/>
                    <a:pt x="52" y="21"/>
                    <a:pt x="41" y="2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10" y="3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555;p71">
              <a:extLst>
                <a:ext uri="{FF2B5EF4-FFF2-40B4-BE49-F238E27FC236}">
                  <a16:creationId xmlns:a16="http://schemas.microsoft.com/office/drawing/2014/main" id="{9B11C993-FB68-EDD2-FC50-7E776EE0EB08}"/>
                </a:ext>
              </a:extLst>
            </p:cNvPr>
            <p:cNvSpPr/>
            <p:nvPr/>
          </p:nvSpPr>
          <p:spPr>
            <a:xfrm>
              <a:off x="6429652" y="2576833"/>
              <a:ext cx="14611" cy="12785"/>
            </a:xfrm>
            <a:custGeom>
              <a:avLst/>
              <a:gdLst/>
              <a:ahLst/>
              <a:cxnLst/>
              <a:rect l="l" t="t" r="r" b="b"/>
              <a:pathLst>
                <a:path w="32" h="28" extrusionOk="0">
                  <a:moveTo>
                    <a:pt x="11" y="0"/>
                  </a:moveTo>
                  <a:lnTo>
                    <a:pt x="11" y="0"/>
                  </a:lnTo>
                  <a:cubicBezTo>
                    <a:pt x="21" y="0"/>
                    <a:pt x="32" y="10"/>
                    <a:pt x="32" y="21"/>
                  </a:cubicBezTo>
                  <a:cubicBezTo>
                    <a:pt x="32" y="31"/>
                    <a:pt x="21" y="31"/>
                    <a:pt x="11" y="21"/>
                  </a:cubicBezTo>
                  <a:lnTo>
                    <a:pt x="0" y="10"/>
                  </a:lnTo>
                  <a:cubicBezTo>
                    <a:pt x="0" y="0"/>
                    <a:pt x="11" y="0"/>
                    <a:pt x="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556;p71">
              <a:extLst>
                <a:ext uri="{FF2B5EF4-FFF2-40B4-BE49-F238E27FC236}">
                  <a16:creationId xmlns:a16="http://schemas.microsoft.com/office/drawing/2014/main" id="{A89ED0AC-FB97-0FA8-9EAC-F018F56D7ABB}"/>
                </a:ext>
              </a:extLst>
            </p:cNvPr>
            <p:cNvSpPr/>
            <p:nvPr/>
          </p:nvSpPr>
          <p:spPr>
            <a:xfrm>
              <a:off x="6525079" y="2557656"/>
              <a:ext cx="4566" cy="456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lnTo>
                    <a:pt x="0" y="0"/>
                  </a:lnTo>
                  <a:cubicBezTo>
                    <a:pt x="10" y="0"/>
                    <a:pt x="10" y="0"/>
                    <a:pt x="10" y="0"/>
                  </a:cubicBezTo>
                  <a:cubicBezTo>
                    <a:pt x="10" y="10"/>
                    <a:pt x="10" y="10"/>
                    <a:pt x="0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557;p71">
              <a:extLst>
                <a:ext uri="{FF2B5EF4-FFF2-40B4-BE49-F238E27FC236}">
                  <a16:creationId xmlns:a16="http://schemas.microsoft.com/office/drawing/2014/main" id="{2D5B4A2B-9B45-18F2-E4CD-D380F491DE5E}"/>
                </a:ext>
              </a:extLst>
            </p:cNvPr>
            <p:cNvSpPr/>
            <p:nvPr/>
          </p:nvSpPr>
          <p:spPr>
            <a:xfrm>
              <a:off x="6548822" y="2544414"/>
              <a:ext cx="23743" cy="16438"/>
            </a:xfrm>
            <a:custGeom>
              <a:avLst/>
              <a:gdLst/>
              <a:ahLst/>
              <a:cxnLst/>
              <a:rect l="l" t="t" r="r" b="b"/>
              <a:pathLst>
                <a:path w="52" h="36" extrusionOk="0">
                  <a:moveTo>
                    <a:pt x="21" y="8"/>
                  </a:moveTo>
                  <a:lnTo>
                    <a:pt x="21" y="8"/>
                  </a:lnTo>
                  <a:cubicBezTo>
                    <a:pt x="41" y="-2"/>
                    <a:pt x="52" y="-2"/>
                    <a:pt x="52" y="8"/>
                  </a:cubicBezTo>
                  <a:cubicBezTo>
                    <a:pt x="52" y="8"/>
                    <a:pt x="41" y="29"/>
                    <a:pt x="21" y="29"/>
                  </a:cubicBezTo>
                  <a:cubicBezTo>
                    <a:pt x="10" y="39"/>
                    <a:pt x="0" y="39"/>
                    <a:pt x="0" y="29"/>
                  </a:cubicBezTo>
                  <a:cubicBezTo>
                    <a:pt x="0" y="29"/>
                    <a:pt x="10" y="19"/>
                    <a:pt x="21" y="8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558;p71">
              <a:extLst>
                <a:ext uri="{FF2B5EF4-FFF2-40B4-BE49-F238E27FC236}">
                  <a16:creationId xmlns:a16="http://schemas.microsoft.com/office/drawing/2014/main" id="{4DF4501F-C127-9885-EB05-69379855B9B1}"/>
                </a:ext>
              </a:extLst>
            </p:cNvPr>
            <p:cNvSpPr/>
            <p:nvPr/>
          </p:nvSpPr>
          <p:spPr>
            <a:xfrm>
              <a:off x="6548822" y="2544414"/>
              <a:ext cx="23743" cy="16438"/>
            </a:xfrm>
            <a:custGeom>
              <a:avLst/>
              <a:gdLst/>
              <a:ahLst/>
              <a:cxnLst/>
              <a:rect l="l" t="t" r="r" b="b"/>
              <a:pathLst>
                <a:path w="52" h="36" extrusionOk="0">
                  <a:moveTo>
                    <a:pt x="31" y="8"/>
                  </a:moveTo>
                  <a:lnTo>
                    <a:pt x="31" y="8"/>
                  </a:lnTo>
                  <a:cubicBezTo>
                    <a:pt x="41" y="-2"/>
                    <a:pt x="52" y="-2"/>
                    <a:pt x="52" y="8"/>
                  </a:cubicBezTo>
                  <a:cubicBezTo>
                    <a:pt x="52" y="19"/>
                    <a:pt x="41" y="29"/>
                    <a:pt x="31" y="29"/>
                  </a:cubicBezTo>
                  <a:cubicBezTo>
                    <a:pt x="10" y="39"/>
                    <a:pt x="0" y="39"/>
                    <a:pt x="0" y="29"/>
                  </a:cubicBezTo>
                  <a:cubicBezTo>
                    <a:pt x="0" y="29"/>
                    <a:pt x="10" y="19"/>
                    <a:pt x="31" y="8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559;p71">
              <a:extLst>
                <a:ext uri="{FF2B5EF4-FFF2-40B4-BE49-F238E27FC236}">
                  <a16:creationId xmlns:a16="http://schemas.microsoft.com/office/drawing/2014/main" id="{54437138-E7A9-DBAE-36DA-4DCBB752389D}"/>
                </a:ext>
              </a:extLst>
            </p:cNvPr>
            <p:cNvSpPr/>
            <p:nvPr/>
          </p:nvSpPr>
          <p:spPr>
            <a:xfrm>
              <a:off x="6553388" y="2553090"/>
              <a:ext cx="14154" cy="9132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1" y="20"/>
                    <a:pt x="21" y="1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560;p71">
              <a:extLst>
                <a:ext uri="{FF2B5EF4-FFF2-40B4-BE49-F238E27FC236}">
                  <a16:creationId xmlns:a16="http://schemas.microsoft.com/office/drawing/2014/main" id="{16CC838B-5F52-DDB6-C67C-DC892947B15A}"/>
                </a:ext>
              </a:extLst>
            </p:cNvPr>
            <p:cNvSpPr/>
            <p:nvPr/>
          </p:nvSpPr>
          <p:spPr>
            <a:xfrm>
              <a:off x="6548822" y="2548067"/>
              <a:ext cx="18720" cy="14155"/>
            </a:xfrm>
            <a:custGeom>
              <a:avLst/>
              <a:gdLst/>
              <a:ahLst/>
              <a:cxnLst/>
              <a:rect l="l" t="t" r="r" b="b"/>
              <a:pathLst>
                <a:path w="41" h="31" extrusionOk="0">
                  <a:moveTo>
                    <a:pt x="41" y="0"/>
                  </a:moveTo>
                  <a:lnTo>
                    <a:pt x="41" y="0"/>
                  </a:lnTo>
                  <a:cubicBezTo>
                    <a:pt x="0" y="21"/>
                    <a:pt x="0" y="21"/>
                    <a:pt x="0" y="21"/>
                  </a:cubicBezTo>
                  <a:lnTo>
                    <a:pt x="0" y="21"/>
                  </a:lnTo>
                  <a:cubicBezTo>
                    <a:pt x="0" y="31"/>
                    <a:pt x="10" y="31"/>
                    <a:pt x="10" y="31"/>
                  </a:cubicBezTo>
                  <a:cubicBezTo>
                    <a:pt x="41" y="11"/>
                    <a:pt x="41" y="11"/>
                    <a:pt x="41" y="11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561;p71">
              <a:extLst>
                <a:ext uri="{FF2B5EF4-FFF2-40B4-BE49-F238E27FC236}">
                  <a16:creationId xmlns:a16="http://schemas.microsoft.com/office/drawing/2014/main" id="{44E81BFC-8223-45B1-41FB-41F1217513A5}"/>
                </a:ext>
              </a:extLst>
            </p:cNvPr>
            <p:cNvSpPr/>
            <p:nvPr/>
          </p:nvSpPr>
          <p:spPr>
            <a:xfrm>
              <a:off x="6562976" y="2543501"/>
              <a:ext cx="9588" cy="9589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0" y="10"/>
                  </a:moveTo>
                  <a:lnTo>
                    <a:pt x="0" y="10"/>
                  </a:lnTo>
                  <a:cubicBezTo>
                    <a:pt x="10" y="0"/>
                    <a:pt x="10" y="0"/>
                    <a:pt x="10" y="0"/>
                  </a:cubicBezTo>
                  <a:cubicBezTo>
                    <a:pt x="21" y="10"/>
                    <a:pt x="21" y="10"/>
                    <a:pt x="21" y="10"/>
                  </a:cubicBezTo>
                  <a:lnTo>
                    <a:pt x="10" y="21"/>
                  </a:lnTo>
                  <a:cubicBezTo>
                    <a:pt x="0" y="21"/>
                    <a:pt x="0" y="21"/>
                    <a:pt x="0" y="21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562;p71">
              <a:extLst>
                <a:ext uri="{FF2B5EF4-FFF2-40B4-BE49-F238E27FC236}">
                  <a16:creationId xmlns:a16="http://schemas.microsoft.com/office/drawing/2014/main" id="{C51E4E87-7B15-1004-20A2-56BFA3157FEF}"/>
                </a:ext>
              </a:extLst>
            </p:cNvPr>
            <p:cNvSpPr/>
            <p:nvPr/>
          </p:nvSpPr>
          <p:spPr>
            <a:xfrm>
              <a:off x="6577131" y="2590987"/>
              <a:ext cx="5022" cy="9589"/>
            </a:xfrm>
            <a:custGeom>
              <a:avLst/>
              <a:gdLst/>
              <a:ahLst/>
              <a:cxnLst/>
              <a:rect l="l" t="t" r="r" b="b"/>
              <a:pathLst>
                <a:path w="11" h="21" extrusionOk="0">
                  <a:moveTo>
                    <a:pt x="11" y="0"/>
                  </a:moveTo>
                  <a:lnTo>
                    <a:pt x="11" y="0"/>
                  </a:lnTo>
                  <a:lnTo>
                    <a:pt x="11" y="10"/>
                  </a:lnTo>
                  <a:lnTo>
                    <a:pt x="11" y="21"/>
                  </a:lnTo>
                  <a:lnTo>
                    <a:pt x="0" y="21"/>
                  </a:lnTo>
                  <a:cubicBezTo>
                    <a:pt x="0" y="10"/>
                    <a:pt x="11" y="10"/>
                    <a:pt x="1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563;p71">
              <a:extLst>
                <a:ext uri="{FF2B5EF4-FFF2-40B4-BE49-F238E27FC236}">
                  <a16:creationId xmlns:a16="http://schemas.microsoft.com/office/drawing/2014/main" id="{3C29D06F-CBE8-1B8A-D90C-77BD656E9A9E}"/>
                </a:ext>
              </a:extLst>
            </p:cNvPr>
            <p:cNvSpPr/>
            <p:nvPr/>
          </p:nvSpPr>
          <p:spPr>
            <a:xfrm>
              <a:off x="6577131" y="2595553"/>
              <a:ext cx="5022" cy="5023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11" y="11"/>
                  </a:lnTo>
                  <a:cubicBezTo>
                    <a:pt x="11" y="11"/>
                    <a:pt x="0" y="11"/>
                    <a:pt x="0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564;p71">
              <a:extLst>
                <a:ext uri="{FF2B5EF4-FFF2-40B4-BE49-F238E27FC236}">
                  <a16:creationId xmlns:a16="http://schemas.microsoft.com/office/drawing/2014/main" id="{7C679867-51E3-2918-189F-A890EFA2A03D}"/>
                </a:ext>
              </a:extLst>
            </p:cNvPr>
            <p:cNvSpPr/>
            <p:nvPr/>
          </p:nvSpPr>
          <p:spPr>
            <a:xfrm>
              <a:off x="6527819" y="2581399"/>
              <a:ext cx="63923" cy="44747"/>
            </a:xfrm>
            <a:custGeom>
              <a:avLst/>
              <a:gdLst/>
              <a:ahLst/>
              <a:cxnLst/>
              <a:rect l="l" t="t" r="r" b="b"/>
              <a:pathLst>
                <a:path w="140" h="98" extrusionOk="0">
                  <a:moveTo>
                    <a:pt x="140" y="83"/>
                  </a:moveTo>
                  <a:lnTo>
                    <a:pt x="140" y="83"/>
                  </a:lnTo>
                  <a:cubicBezTo>
                    <a:pt x="119" y="94"/>
                    <a:pt x="56" y="104"/>
                    <a:pt x="35" y="94"/>
                  </a:cubicBezTo>
                  <a:cubicBezTo>
                    <a:pt x="25" y="83"/>
                    <a:pt x="15" y="83"/>
                    <a:pt x="25" y="73"/>
                  </a:cubicBezTo>
                  <a:cubicBezTo>
                    <a:pt x="15" y="63"/>
                    <a:pt x="15" y="52"/>
                    <a:pt x="15" y="42"/>
                  </a:cubicBezTo>
                  <a:cubicBezTo>
                    <a:pt x="4" y="42"/>
                    <a:pt x="-6" y="31"/>
                    <a:pt x="4" y="21"/>
                  </a:cubicBezTo>
                  <a:cubicBezTo>
                    <a:pt x="4" y="21"/>
                    <a:pt x="35" y="11"/>
                    <a:pt x="35" y="0"/>
                  </a:cubicBezTo>
                  <a:cubicBezTo>
                    <a:pt x="87" y="0"/>
                    <a:pt x="129" y="42"/>
                    <a:pt x="140" y="83"/>
                  </a:cubicBezTo>
                  <a:close/>
                </a:path>
              </a:pathLst>
            </a:custGeom>
            <a:solidFill>
              <a:srgbClr val="DB966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565;p71">
              <a:extLst>
                <a:ext uri="{FF2B5EF4-FFF2-40B4-BE49-F238E27FC236}">
                  <a16:creationId xmlns:a16="http://schemas.microsoft.com/office/drawing/2014/main" id="{31CB2350-793E-8441-E3DC-0729A082F198}"/>
                </a:ext>
              </a:extLst>
            </p:cNvPr>
            <p:cNvSpPr/>
            <p:nvPr/>
          </p:nvSpPr>
          <p:spPr>
            <a:xfrm>
              <a:off x="6505446" y="2524324"/>
              <a:ext cx="152501" cy="96799"/>
            </a:xfrm>
            <a:custGeom>
              <a:avLst/>
              <a:gdLst/>
              <a:ahLst/>
              <a:cxnLst/>
              <a:rect l="l" t="t" r="r" b="b"/>
              <a:pathLst>
                <a:path w="334" h="212" extrusionOk="0">
                  <a:moveTo>
                    <a:pt x="293" y="31"/>
                  </a:moveTo>
                  <a:lnTo>
                    <a:pt x="293" y="31"/>
                  </a:lnTo>
                  <a:cubicBezTo>
                    <a:pt x="261" y="0"/>
                    <a:pt x="241" y="0"/>
                    <a:pt x="220" y="0"/>
                  </a:cubicBezTo>
                  <a:cubicBezTo>
                    <a:pt x="116" y="11"/>
                    <a:pt x="147" y="63"/>
                    <a:pt x="84" y="94"/>
                  </a:cubicBezTo>
                  <a:lnTo>
                    <a:pt x="84" y="94"/>
                  </a:lnTo>
                  <a:lnTo>
                    <a:pt x="84" y="94"/>
                  </a:lnTo>
                  <a:lnTo>
                    <a:pt x="84" y="94"/>
                  </a:lnTo>
                  <a:cubicBezTo>
                    <a:pt x="11" y="136"/>
                    <a:pt x="11" y="136"/>
                    <a:pt x="11" y="136"/>
                  </a:cubicBezTo>
                  <a:cubicBezTo>
                    <a:pt x="-9" y="146"/>
                    <a:pt x="1" y="177"/>
                    <a:pt x="22" y="167"/>
                  </a:cubicBezTo>
                  <a:cubicBezTo>
                    <a:pt x="84" y="136"/>
                    <a:pt x="84" y="136"/>
                    <a:pt x="84" y="136"/>
                  </a:cubicBezTo>
                  <a:cubicBezTo>
                    <a:pt x="84" y="156"/>
                    <a:pt x="95" y="177"/>
                    <a:pt x="116" y="177"/>
                  </a:cubicBezTo>
                  <a:cubicBezTo>
                    <a:pt x="116" y="188"/>
                    <a:pt x="126" y="198"/>
                    <a:pt x="147" y="198"/>
                  </a:cubicBezTo>
                  <a:cubicBezTo>
                    <a:pt x="157" y="208"/>
                    <a:pt x="178" y="219"/>
                    <a:pt x="199" y="208"/>
                  </a:cubicBezTo>
                  <a:cubicBezTo>
                    <a:pt x="251" y="177"/>
                    <a:pt x="282" y="146"/>
                    <a:pt x="303" y="125"/>
                  </a:cubicBezTo>
                  <a:cubicBezTo>
                    <a:pt x="355" y="63"/>
                    <a:pt x="334" y="42"/>
                    <a:pt x="293" y="31"/>
                  </a:cubicBezTo>
                  <a:close/>
                </a:path>
              </a:pathLst>
            </a:custGeom>
            <a:solidFill>
              <a:srgbClr val="F2B387"/>
            </a:solidFill>
            <a:ln>
              <a:noFill/>
            </a:ln>
          </p:spPr>
          <p:txBody>
            <a:bodyPr spcFirstLastPara="1" wrap="square" lIns="90000" tIns="31300" rIns="90000" bIns="31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2566;p71">
              <a:extLst>
                <a:ext uri="{FF2B5EF4-FFF2-40B4-BE49-F238E27FC236}">
                  <a16:creationId xmlns:a16="http://schemas.microsoft.com/office/drawing/2014/main" id="{3B80D075-5A6C-3B5E-1270-C4425368477E}"/>
                </a:ext>
              </a:extLst>
            </p:cNvPr>
            <p:cNvSpPr/>
            <p:nvPr/>
          </p:nvSpPr>
          <p:spPr>
            <a:xfrm>
              <a:off x="6509555" y="2534421"/>
              <a:ext cx="82186" cy="53422"/>
            </a:xfrm>
            <a:custGeom>
              <a:avLst/>
              <a:gdLst/>
              <a:ahLst/>
              <a:cxnLst/>
              <a:rect l="l" t="t" r="r" b="b"/>
              <a:pathLst>
                <a:path w="180" h="117" extrusionOk="0">
                  <a:moveTo>
                    <a:pt x="169" y="30"/>
                  </a:moveTo>
                  <a:lnTo>
                    <a:pt x="169" y="30"/>
                  </a:lnTo>
                  <a:cubicBezTo>
                    <a:pt x="169" y="9"/>
                    <a:pt x="148" y="9"/>
                    <a:pt x="138" y="19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48" y="9"/>
                    <a:pt x="117" y="-12"/>
                    <a:pt x="107" y="9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96" y="9"/>
                    <a:pt x="75" y="-12"/>
                    <a:pt x="55" y="9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-8" y="103"/>
                    <a:pt x="23" y="124"/>
                    <a:pt x="34" y="103"/>
                  </a:cubicBezTo>
                  <a:cubicBezTo>
                    <a:pt x="44" y="92"/>
                    <a:pt x="44" y="92"/>
                    <a:pt x="44" y="92"/>
                  </a:cubicBezTo>
                  <a:cubicBezTo>
                    <a:pt x="44" y="113"/>
                    <a:pt x="75" y="124"/>
                    <a:pt x="86" y="103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96" y="113"/>
                    <a:pt x="107" y="124"/>
                    <a:pt x="117" y="103"/>
                  </a:cubicBezTo>
                  <a:cubicBezTo>
                    <a:pt x="148" y="61"/>
                    <a:pt x="148" y="61"/>
                    <a:pt x="148" y="61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27" y="113"/>
                    <a:pt x="159" y="124"/>
                    <a:pt x="159" y="113"/>
                  </a:cubicBezTo>
                  <a:cubicBezTo>
                    <a:pt x="180" y="51"/>
                    <a:pt x="180" y="51"/>
                    <a:pt x="180" y="51"/>
                  </a:cubicBezTo>
                  <a:cubicBezTo>
                    <a:pt x="180" y="30"/>
                    <a:pt x="169" y="30"/>
                    <a:pt x="169" y="30"/>
                  </a:cubicBezTo>
                  <a:close/>
                </a:path>
              </a:pathLst>
            </a:custGeom>
            <a:solidFill>
              <a:srgbClr val="F2B387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2567;p71">
              <a:extLst>
                <a:ext uri="{FF2B5EF4-FFF2-40B4-BE49-F238E27FC236}">
                  <a16:creationId xmlns:a16="http://schemas.microsoft.com/office/drawing/2014/main" id="{04423C51-CB57-FCFF-701A-ECDAB248EE33}"/>
                </a:ext>
              </a:extLst>
            </p:cNvPr>
            <p:cNvSpPr/>
            <p:nvPr/>
          </p:nvSpPr>
          <p:spPr>
            <a:xfrm>
              <a:off x="6833279" y="2324790"/>
              <a:ext cx="399973" cy="504086"/>
            </a:xfrm>
            <a:custGeom>
              <a:avLst/>
              <a:gdLst/>
              <a:ahLst/>
              <a:cxnLst/>
              <a:rect l="l" t="t" r="r" b="b"/>
              <a:pathLst>
                <a:path w="876" h="1104" extrusionOk="0">
                  <a:moveTo>
                    <a:pt x="33" y="260"/>
                  </a:moveTo>
                  <a:lnTo>
                    <a:pt x="33" y="260"/>
                  </a:lnTo>
                  <a:cubicBezTo>
                    <a:pt x="-9" y="489"/>
                    <a:pt x="-19" y="875"/>
                    <a:pt x="54" y="948"/>
                  </a:cubicBezTo>
                  <a:cubicBezTo>
                    <a:pt x="167" y="1093"/>
                    <a:pt x="470" y="1177"/>
                    <a:pt x="792" y="1020"/>
                  </a:cubicBezTo>
                  <a:cubicBezTo>
                    <a:pt x="855" y="989"/>
                    <a:pt x="907" y="520"/>
                    <a:pt x="855" y="562"/>
                  </a:cubicBezTo>
                  <a:cubicBezTo>
                    <a:pt x="709" y="750"/>
                    <a:pt x="542" y="583"/>
                    <a:pt x="563" y="416"/>
                  </a:cubicBezTo>
                  <a:cubicBezTo>
                    <a:pt x="584" y="239"/>
                    <a:pt x="720" y="166"/>
                    <a:pt x="824" y="177"/>
                  </a:cubicBezTo>
                  <a:cubicBezTo>
                    <a:pt x="834" y="135"/>
                    <a:pt x="699" y="52"/>
                    <a:pt x="667" y="62"/>
                  </a:cubicBezTo>
                  <a:cubicBezTo>
                    <a:pt x="563" y="93"/>
                    <a:pt x="522" y="156"/>
                    <a:pt x="459" y="187"/>
                  </a:cubicBezTo>
                  <a:cubicBezTo>
                    <a:pt x="282" y="291"/>
                    <a:pt x="127" y="291"/>
                    <a:pt x="251" y="0"/>
                  </a:cubicBezTo>
                  <a:cubicBezTo>
                    <a:pt x="240" y="10"/>
                    <a:pt x="209" y="0"/>
                    <a:pt x="188" y="10"/>
                  </a:cubicBezTo>
                  <a:cubicBezTo>
                    <a:pt x="106" y="62"/>
                    <a:pt x="43" y="156"/>
                    <a:pt x="33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2568;p71">
              <a:extLst>
                <a:ext uri="{FF2B5EF4-FFF2-40B4-BE49-F238E27FC236}">
                  <a16:creationId xmlns:a16="http://schemas.microsoft.com/office/drawing/2014/main" id="{A98E4DF2-9319-CB88-1616-78CDC560AA70}"/>
                </a:ext>
              </a:extLst>
            </p:cNvPr>
            <p:cNvSpPr/>
            <p:nvPr/>
          </p:nvSpPr>
          <p:spPr>
            <a:xfrm>
              <a:off x="6857934" y="2462683"/>
              <a:ext cx="194507" cy="104561"/>
            </a:xfrm>
            <a:custGeom>
              <a:avLst/>
              <a:gdLst/>
              <a:ahLst/>
              <a:cxnLst/>
              <a:rect l="l" t="t" r="r" b="b"/>
              <a:pathLst>
                <a:path w="426" h="229" extrusionOk="0">
                  <a:moveTo>
                    <a:pt x="426" y="83"/>
                  </a:moveTo>
                  <a:lnTo>
                    <a:pt x="426" y="83"/>
                  </a:lnTo>
                  <a:cubicBezTo>
                    <a:pt x="291" y="73"/>
                    <a:pt x="155" y="52"/>
                    <a:pt x="21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13" y="187"/>
                    <a:pt x="218" y="218"/>
                    <a:pt x="395" y="229"/>
                  </a:cubicBezTo>
                  <a:lnTo>
                    <a:pt x="426" y="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37425" rIns="90000" bIns="37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2569;p71">
              <a:extLst>
                <a:ext uri="{FF2B5EF4-FFF2-40B4-BE49-F238E27FC236}">
                  <a16:creationId xmlns:a16="http://schemas.microsoft.com/office/drawing/2014/main" id="{30E11909-EDC9-4EE6-A7B1-912B7DBF8397}"/>
                </a:ext>
              </a:extLst>
            </p:cNvPr>
            <p:cNvSpPr/>
            <p:nvPr/>
          </p:nvSpPr>
          <p:spPr>
            <a:xfrm>
              <a:off x="6633748" y="2392367"/>
              <a:ext cx="610917" cy="280352"/>
            </a:xfrm>
            <a:custGeom>
              <a:avLst/>
              <a:gdLst/>
              <a:ahLst/>
              <a:cxnLst/>
              <a:rect l="l" t="t" r="r" b="b"/>
              <a:pathLst>
                <a:path w="1338" h="614" extrusionOk="0">
                  <a:moveTo>
                    <a:pt x="1313" y="81"/>
                  </a:moveTo>
                  <a:lnTo>
                    <a:pt x="1313" y="81"/>
                  </a:lnTo>
                  <a:cubicBezTo>
                    <a:pt x="1229" y="-65"/>
                    <a:pt x="1000" y="18"/>
                    <a:pt x="948" y="81"/>
                  </a:cubicBezTo>
                  <a:cubicBezTo>
                    <a:pt x="907" y="112"/>
                    <a:pt x="677" y="289"/>
                    <a:pt x="594" y="352"/>
                  </a:cubicBezTo>
                  <a:cubicBezTo>
                    <a:pt x="439" y="362"/>
                    <a:pt x="116" y="310"/>
                    <a:pt x="64" y="310"/>
                  </a:cubicBezTo>
                  <a:cubicBezTo>
                    <a:pt x="22" y="300"/>
                    <a:pt x="-20" y="456"/>
                    <a:pt x="12" y="497"/>
                  </a:cubicBezTo>
                  <a:cubicBezTo>
                    <a:pt x="85" y="518"/>
                    <a:pt x="449" y="633"/>
                    <a:pt x="625" y="612"/>
                  </a:cubicBezTo>
                  <a:cubicBezTo>
                    <a:pt x="636" y="612"/>
                    <a:pt x="636" y="612"/>
                    <a:pt x="646" y="612"/>
                  </a:cubicBezTo>
                  <a:cubicBezTo>
                    <a:pt x="865" y="581"/>
                    <a:pt x="1115" y="435"/>
                    <a:pt x="1157" y="414"/>
                  </a:cubicBezTo>
                  <a:cubicBezTo>
                    <a:pt x="1250" y="341"/>
                    <a:pt x="1396" y="227"/>
                    <a:pt x="1313" y="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2570;p71">
              <a:extLst>
                <a:ext uri="{FF2B5EF4-FFF2-40B4-BE49-F238E27FC236}">
                  <a16:creationId xmlns:a16="http://schemas.microsoft.com/office/drawing/2014/main" id="{E347FC51-7ABF-7E5F-E0F1-CBE14D0B18B8}"/>
                </a:ext>
              </a:extLst>
            </p:cNvPr>
            <p:cNvSpPr/>
            <p:nvPr/>
          </p:nvSpPr>
          <p:spPr>
            <a:xfrm>
              <a:off x="7134629" y="2428438"/>
              <a:ext cx="87665" cy="82188"/>
            </a:xfrm>
            <a:custGeom>
              <a:avLst/>
              <a:gdLst/>
              <a:ahLst/>
              <a:cxnLst/>
              <a:rect l="l" t="t" r="r" b="b"/>
              <a:pathLst>
                <a:path w="192" h="180" extrusionOk="0">
                  <a:moveTo>
                    <a:pt x="174" y="23"/>
                  </a:moveTo>
                  <a:lnTo>
                    <a:pt x="174" y="23"/>
                  </a:lnTo>
                  <a:cubicBezTo>
                    <a:pt x="205" y="54"/>
                    <a:pt x="195" y="106"/>
                    <a:pt x="153" y="148"/>
                  </a:cubicBezTo>
                  <a:cubicBezTo>
                    <a:pt x="112" y="189"/>
                    <a:pt x="49" y="189"/>
                    <a:pt x="18" y="158"/>
                  </a:cubicBezTo>
                  <a:cubicBezTo>
                    <a:pt x="-13" y="127"/>
                    <a:pt x="-3" y="75"/>
                    <a:pt x="39" y="33"/>
                  </a:cubicBezTo>
                  <a:cubicBezTo>
                    <a:pt x="80" y="-9"/>
                    <a:pt x="132" y="-9"/>
                    <a:pt x="174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19800" rIns="90000" bIns="19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2571;p71">
              <a:extLst>
                <a:ext uri="{FF2B5EF4-FFF2-40B4-BE49-F238E27FC236}">
                  <a16:creationId xmlns:a16="http://schemas.microsoft.com/office/drawing/2014/main" id="{211F6356-6AA7-585F-AFF3-570ECBFE0A41}"/>
                </a:ext>
              </a:extLst>
            </p:cNvPr>
            <p:cNvSpPr/>
            <p:nvPr/>
          </p:nvSpPr>
          <p:spPr>
            <a:xfrm>
              <a:off x="7150609" y="2444876"/>
              <a:ext cx="54334" cy="51139"/>
            </a:xfrm>
            <a:custGeom>
              <a:avLst/>
              <a:gdLst/>
              <a:ahLst/>
              <a:cxnLst/>
              <a:rect l="l" t="t" r="r" b="b"/>
              <a:pathLst>
                <a:path w="119" h="112" extrusionOk="0">
                  <a:moveTo>
                    <a:pt x="108" y="7"/>
                  </a:moveTo>
                  <a:lnTo>
                    <a:pt x="108" y="7"/>
                  </a:lnTo>
                  <a:cubicBezTo>
                    <a:pt x="129" y="28"/>
                    <a:pt x="118" y="70"/>
                    <a:pt x="97" y="91"/>
                  </a:cubicBezTo>
                  <a:cubicBezTo>
                    <a:pt x="66" y="112"/>
                    <a:pt x="35" y="122"/>
                    <a:pt x="14" y="101"/>
                  </a:cubicBezTo>
                  <a:cubicBezTo>
                    <a:pt x="-7" y="80"/>
                    <a:pt x="-7" y="49"/>
                    <a:pt x="25" y="18"/>
                  </a:cubicBezTo>
                  <a:cubicBezTo>
                    <a:pt x="45" y="-3"/>
                    <a:pt x="87" y="-3"/>
                    <a:pt x="108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2572;p71">
              <a:extLst>
                <a:ext uri="{FF2B5EF4-FFF2-40B4-BE49-F238E27FC236}">
                  <a16:creationId xmlns:a16="http://schemas.microsoft.com/office/drawing/2014/main" id="{B42495F6-057A-D8E2-CF2E-5C382B157E28}"/>
                </a:ext>
              </a:extLst>
            </p:cNvPr>
            <p:cNvSpPr/>
            <p:nvPr/>
          </p:nvSpPr>
          <p:spPr>
            <a:xfrm>
              <a:off x="6624616" y="2533913"/>
              <a:ext cx="46116" cy="76252"/>
            </a:xfrm>
            <a:custGeom>
              <a:avLst/>
              <a:gdLst/>
              <a:ahLst/>
              <a:cxnLst/>
              <a:rect l="l" t="t" r="r" b="b"/>
              <a:pathLst>
                <a:path w="101" h="167" extrusionOk="0">
                  <a:moveTo>
                    <a:pt x="53" y="167"/>
                  </a:moveTo>
                  <a:lnTo>
                    <a:pt x="53" y="167"/>
                  </a:lnTo>
                  <a:cubicBezTo>
                    <a:pt x="32" y="167"/>
                    <a:pt x="11" y="156"/>
                    <a:pt x="0" y="156"/>
                  </a:cubicBezTo>
                  <a:cubicBezTo>
                    <a:pt x="21" y="115"/>
                    <a:pt x="32" y="52"/>
                    <a:pt x="32" y="0"/>
                  </a:cubicBezTo>
                  <a:cubicBezTo>
                    <a:pt x="42" y="10"/>
                    <a:pt x="63" y="10"/>
                    <a:pt x="84" y="10"/>
                  </a:cubicBezTo>
                  <a:cubicBezTo>
                    <a:pt x="115" y="52"/>
                    <a:pt x="105" y="125"/>
                    <a:pt x="53" y="1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5100" rIns="90000" bIns="15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2573;p71">
              <a:extLst>
                <a:ext uri="{FF2B5EF4-FFF2-40B4-BE49-F238E27FC236}">
                  <a16:creationId xmlns:a16="http://schemas.microsoft.com/office/drawing/2014/main" id="{6F6D4C9C-D08E-3E58-3E71-DA0EC376E50F}"/>
                </a:ext>
              </a:extLst>
            </p:cNvPr>
            <p:cNvSpPr/>
            <p:nvPr/>
          </p:nvSpPr>
          <p:spPr>
            <a:xfrm>
              <a:off x="6959298" y="2289176"/>
              <a:ext cx="143826" cy="83101"/>
            </a:xfrm>
            <a:custGeom>
              <a:avLst/>
              <a:gdLst/>
              <a:ahLst/>
              <a:cxnLst/>
              <a:rect l="l" t="t" r="r" b="b"/>
              <a:pathLst>
                <a:path w="315" h="182" extrusionOk="0">
                  <a:moveTo>
                    <a:pt x="287" y="140"/>
                  </a:moveTo>
                  <a:lnTo>
                    <a:pt x="287" y="140"/>
                  </a:lnTo>
                  <a:cubicBezTo>
                    <a:pt x="194" y="5"/>
                    <a:pt x="37" y="171"/>
                    <a:pt x="6" y="182"/>
                  </a:cubicBezTo>
                  <a:cubicBezTo>
                    <a:pt x="27" y="161"/>
                    <a:pt x="-15" y="119"/>
                    <a:pt x="6" y="98"/>
                  </a:cubicBezTo>
                  <a:cubicBezTo>
                    <a:pt x="58" y="88"/>
                    <a:pt x="266" y="-68"/>
                    <a:pt x="308" y="36"/>
                  </a:cubicBezTo>
                  <a:cubicBezTo>
                    <a:pt x="319" y="88"/>
                    <a:pt x="319" y="119"/>
                    <a:pt x="287" y="140"/>
                  </a:cubicBezTo>
                  <a:close/>
                </a:path>
              </a:pathLst>
            </a:custGeom>
            <a:solidFill>
              <a:srgbClr val="05324F"/>
            </a:solidFill>
            <a:ln>
              <a:noFill/>
            </a:ln>
          </p:spPr>
          <p:txBody>
            <a:bodyPr spcFirstLastPara="1" wrap="square" lIns="90000" tIns="20500" rIns="90000" bIns="20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2574;p71">
              <a:extLst>
                <a:ext uri="{FF2B5EF4-FFF2-40B4-BE49-F238E27FC236}">
                  <a16:creationId xmlns:a16="http://schemas.microsoft.com/office/drawing/2014/main" id="{2ACAF18C-5E22-655B-8E6A-C9BFCF4AE833}"/>
                </a:ext>
              </a:extLst>
            </p:cNvPr>
            <p:cNvSpPr/>
            <p:nvPr/>
          </p:nvSpPr>
          <p:spPr>
            <a:xfrm>
              <a:off x="6928706" y="2291459"/>
              <a:ext cx="119170" cy="123739"/>
            </a:xfrm>
            <a:custGeom>
              <a:avLst/>
              <a:gdLst/>
              <a:ahLst/>
              <a:cxnLst/>
              <a:rect l="l" t="t" r="r" b="b"/>
              <a:pathLst>
                <a:path w="261" h="271" extrusionOk="0">
                  <a:moveTo>
                    <a:pt x="0" y="177"/>
                  </a:moveTo>
                  <a:lnTo>
                    <a:pt x="0" y="177"/>
                  </a:lnTo>
                  <a:cubicBezTo>
                    <a:pt x="42" y="73"/>
                    <a:pt x="167" y="21"/>
                    <a:pt x="250" y="0"/>
                  </a:cubicBezTo>
                  <a:cubicBezTo>
                    <a:pt x="271" y="21"/>
                    <a:pt x="250" y="52"/>
                    <a:pt x="261" y="83"/>
                  </a:cubicBezTo>
                  <a:cubicBezTo>
                    <a:pt x="208" y="93"/>
                    <a:pt x="73" y="135"/>
                    <a:pt x="63" y="271"/>
                  </a:cubicBezTo>
                  <a:cubicBezTo>
                    <a:pt x="52" y="250"/>
                    <a:pt x="11" y="208"/>
                    <a:pt x="0" y="1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2575;p71">
              <a:extLst>
                <a:ext uri="{FF2B5EF4-FFF2-40B4-BE49-F238E27FC236}">
                  <a16:creationId xmlns:a16="http://schemas.microsoft.com/office/drawing/2014/main" id="{CEF6C98F-AD21-8F18-72A6-3EE9C4C8122E}"/>
                </a:ext>
              </a:extLst>
            </p:cNvPr>
            <p:cNvSpPr/>
            <p:nvPr/>
          </p:nvSpPr>
          <p:spPr>
            <a:xfrm>
              <a:off x="7028700" y="2158132"/>
              <a:ext cx="99993" cy="123739"/>
            </a:xfrm>
            <a:custGeom>
              <a:avLst/>
              <a:gdLst/>
              <a:ahLst/>
              <a:cxnLst/>
              <a:rect l="l" t="t" r="r" b="b"/>
              <a:pathLst>
                <a:path w="219" h="271" extrusionOk="0">
                  <a:moveTo>
                    <a:pt x="135" y="198"/>
                  </a:moveTo>
                  <a:lnTo>
                    <a:pt x="135" y="198"/>
                  </a:lnTo>
                  <a:cubicBezTo>
                    <a:pt x="146" y="167"/>
                    <a:pt x="146" y="135"/>
                    <a:pt x="135" y="125"/>
                  </a:cubicBezTo>
                  <a:lnTo>
                    <a:pt x="125" y="125"/>
                  </a:lnTo>
                  <a:cubicBezTo>
                    <a:pt x="114" y="125"/>
                    <a:pt x="94" y="135"/>
                    <a:pt x="83" y="146"/>
                  </a:cubicBezTo>
                  <a:cubicBezTo>
                    <a:pt x="73" y="146"/>
                    <a:pt x="52" y="146"/>
                    <a:pt x="42" y="156"/>
                  </a:cubicBezTo>
                  <a:cubicBezTo>
                    <a:pt x="42" y="125"/>
                    <a:pt x="31" y="73"/>
                    <a:pt x="0" y="63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42"/>
                    <a:pt x="10" y="42"/>
                    <a:pt x="10" y="42"/>
                  </a:cubicBezTo>
                  <a:cubicBezTo>
                    <a:pt x="52" y="42"/>
                    <a:pt x="94" y="31"/>
                    <a:pt x="125" y="21"/>
                  </a:cubicBezTo>
                  <a:cubicBezTo>
                    <a:pt x="167" y="21"/>
                    <a:pt x="198" y="10"/>
                    <a:pt x="219" y="0"/>
                  </a:cubicBezTo>
                  <a:cubicBezTo>
                    <a:pt x="219" y="104"/>
                    <a:pt x="146" y="198"/>
                    <a:pt x="114" y="271"/>
                  </a:cubicBezTo>
                  <a:cubicBezTo>
                    <a:pt x="114" y="260"/>
                    <a:pt x="114" y="260"/>
                    <a:pt x="114" y="260"/>
                  </a:cubicBezTo>
                  <a:cubicBezTo>
                    <a:pt x="125" y="250"/>
                    <a:pt x="125" y="240"/>
                    <a:pt x="125" y="229"/>
                  </a:cubicBezTo>
                  <a:cubicBezTo>
                    <a:pt x="125" y="219"/>
                    <a:pt x="125" y="208"/>
                    <a:pt x="135" y="208"/>
                  </a:cubicBezTo>
                  <a:cubicBezTo>
                    <a:pt x="135" y="198"/>
                    <a:pt x="135" y="198"/>
                    <a:pt x="135" y="198"/>
                  </a:cubicBezTo>
                  <a:close/>
                </a:path>
              </a:pathLst>
            </a:custGeom>
            <a:solidFill>
              <a:srgbClr val="DB966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2576;p71">
              <a:extLst>
                <a:ext uri="{FF2B5EF4-FFF2-40B4-BE49-F238E27FC236}">
                  <a16:creationId xmlns:a16="http://schemas.microsoft.com/office/drawing/2014/main" id="{17B326C1-88D9-A7F8-34AB-81E180DD78B2}"/>
                </a:ext>
              </a:extLst>
            </p:cNvPr>
            <p:cNvSpPr/>
            <p:nvPr/>
          </p:nvSpPr>
          <p:spPr>
            <a:xfrm>
              <a:off x="6912725" y="2181875"/>
              <a:ext cx="181723" cy="228300"/>
            </a:xfrm>
            <a:custGeom>
              <a:avLst/>
              <a:gdLst/>
              <a:ahLst/>
              <a:cxnLst/>
              <a:rect l="l" t="t" r="r" b="b"/>
              <a:pathLst>
                <a:path w="398" h="500" extrusionOk="0">
                  <a:moveTo>
                    <a:pt x="368" y="219"/>
                  </a:moveTo>
                  <a:lnTo>
                    <a:pt x="368" y="219"/>
                  </a:lnTo>
                  <a:cubicBezTo>
                    <a:pt x="368" y="261"/>
                    <a:pt x="368" y="302"/>
                    <a:pt x="389" y="344"/>
                  </a:cubicBezTo>
                  <a:cubicBezTo>
                    <a:pt x="389" y="406"/>
                    <a:pt x="223" y="479"/>
                    <a:pt x="150" y="500"/>
                  </a:cubicBezTo>
                  <a:cubicBezTo>
                    <a:pt x="108" y="469"/>
                    <a:pt x="129" y="396"/>
                    <a:pt x="129" y="365"/>
                  </a:cubicBezTo>
                  <a:cubicBezTo>
                    <a:pt x="129" y="354"/>
                    <a:pt x="139" y="344"/>
                    <a:pt x="139" y="344"/>
                  </a:cubicBezTo>
                  <a:cubicBezTo>
                    <a:pt x="108" y="344"/>
                    <a:pt x="77" y="344"/>
                    <a:pt x="56" y="323"/>
                  </a:cubicBezTo>
                  <a:cubicBezTo>
                    <a:pt x="25" y="302"/>
                    <a:pt x="25" y="261"/>
                    <a:pt x="14" y="229"/>
                  </a:cubicBezTo>
                  <a:cubicBezTo>
                    <a:pt x="4" y="188"/>
                    <a:pt x="-7" y="115"/>
                    <a:pt x="4" y="73"/>
                  </a:cubicBezTo>
                  <a:cubicBezTo>
                    <a:pt x="4" y="73"/>
                    <a:pt x="14" y="63"/>
                    <a:pt x="14" y="52"/>
                  </a:cubicBezTo>
                  <a:cubicBezTo>
                    <a:pt x="35" y="63"/>
                    <a:pt x="46" y="83"/>
                    <a:pt x="66" y="83"/>
                  </a:cubicBezTo>
                  <a:cubicBezTo>
                    <a:pt x="118" y="115"/>
                    <a:pt x="191" y="31"/>
                    <a:pt x="254" y="0"/>
                  </a:cubicBezTo>
                  <a:lnTo>
                    <a:pt x="254" y="11"/>
                  </a:lnTo>
                  <a:cubicBezTo>
                    <a:pt x="285" y="21"/>
                    <a:pt x="296" y="73"/>
                    <a:pt x="296" y="104"/>
                  </a:cubicBezTo>
                  <a:cubicBezTo>
                    <a:pt x="306" y="94"/>
                    <a:pt x="327" y="94"/>
                    <a:pt x="337" y="94"/>
                  </a:cubicBezTo>
                  <a:cubicBezTo>
                    <a:pt x="348" y="83"/>
                    <a:pt x="368" y="73"/>
                    <a:pt x="379" y="73"/>
                  </a:cubicBezTo>
                  <a:cubicBezTo>
                    <a:pt x="389" y="73"/>
                    <a:pt x="389" y="73"/>
                    <a:pt x="389" y="73"/>
                  </a:cubicBezTo>
                  <a:cubicBezTo>
                    <a:pt x="400" y="83"/>
                    <a:pt x="400" y="115"/>
                    <a:pt x="389" y="146"/>
                  </a:cubicBezTo>
                  <a:lnTo>
                    <a:pt x="389" y="156"/>
                  </a:lnTo>
                  <a:cubicBezTo>
                    <a:pt x="379" y="156"/>
                    <a:pt x="379" y="167"/>
                    <a:pt x="379" y="177"/>
                  </a:cubicBezTo>
                  <a:cubicBezTo>
                    <a:pt x="379" y="188"/>
                    <a:pt x="379" y="198"/>
                    <a:pt x="368" y="208"/>
                  </a:cubicBezTo>
                  <a:lnTo>
                    <a:pt x="368" y="219"/>
                  </a:lnTo>
                  <a:close/>
                </a:path>
              </a:pathLst>
            </a:custGeom>
            <a:solidFill>
              <a:srgbClr val="F2B387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2577;p71">
              <a:extLst>
                <a:ext uri="{FF2B5EF4-FFF2-40B4-BE49-F238E27FC236}">
                  <a16:creationId xmlns:a16="http://schemas.microsoft.com/office/drawing/2014/main" id="{975F16A8-A387-AC37-A771-5C9D10A3F570}"/>
                </a:ext>
              </a:extLst>
            </p:cNvPr>
            <p:cNvSpPr/>
            <p:nvPr/>
          </p:nvSpPr>
          <p:spPr>
            <a:xfrm>
              <a:off x="6848346" y="2038960"/>
              <a:ext cx="285825" cy="184010"/>
            </a:xfrm>
            <a:custGeom>
              <a:avLst/>
              <a:gdLst/>
              <a:ahLst/>
              <a:cxnLst/>
              <a:rect l="l" t="t" r="r" b="b"/>
              <a:pathLst>
                <a:path w="626" h="403" extrusionOk="0">
                  <a:moveTo>
                    <a:pt x="624" y="261"/>
                  </a:moveTo>
                  <a:lnTo>
                    <a:pt x="624" y="261"/>
                  </a:lnTo>
                  <a:lnTo>
                    <a:pt x="614" y="261"/>
                  </a:lnTo>
                  <a:cubicBezTo>
                    <a:pt x="593" y="271"/>
                    <a:pt x="562" y="282"/>
                    <a:pt x="520" y="282"/>
                  </a:cubicBezTo>
                  <a:cubicBezTo>
                    <a:pt x="489" y="292"/>
                    <a:pt x="447" y="303"/>
                    <a:pt x="405" y="303"/>
                  </a:cubicBezTo>
                  <a:cubicBezTo>
                    <a:pt x="405" y="303"/>
                    <a:pt x="395" y="303"/>
                    <a:pt x="395" y="313"/>
                  </a:cubicBezTo>
                  <a:cubicBezTo>
                    <a:pt x="332" y="344"/>
                    <a:pt x="259" y="428"/>
                    <a:pt x="207" y="396"/>
                  </a:cubicBezTo>
                  <a:cubicBezTo>
                    <a:pt x="187" y="396"/>
                    <a:pt x="176" y="376"/>
                    <a:pt x="155" y="365"/>
                  </a:cubicBezTo>
                  <a:cubicBezTo>
                    <a:pt x="114" y="344"/>
                    <a:pt x="63" y="324"/>
                    <a:pt x="0" y="344"/>
                  </a:cubicBezTo>
                  <a:cubicBezTo>
                    <a:pt x="21" y="313"/>
                    <a:pt x="83" y="261"/>
                    <a:pt x="124" y="240"/>
                  </a:cubicBezTo>
                  <a:cubicBezTo>
                    <a:pt x="83" y="115"/>
                    <a:pt x="197" y="11"/>
                    <a:pt x="353" y="1"/>
                  </a:cubicBezTo>
                  <a:cubicBezTo>
                    <a:pt x="499" y="-10"/>
                    <a:pt x="645" y="42"/>
                    <a:pt x="624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2578;p71">
              <a:extLst>
                <a:ext uri="{FF2B5EF4-FFF2-40B4-BE49-F238E27FC236}">
                  <a16:creationId xmlns:a16="http://schemas.microsoft.com/office/drawing/2014/main" id="{886334F7-8FCB-0747-761E-BD38CD2DF5DC}"/>
                </a:ext>
              </a:extLst>
            </p:cNvPr>
            <p:cNvSpPr/>
            <p:nvPr/>
          </p:nvSpPr>
          <p:spPr>
            <a:xfrm>
              <a:off x="6957471" y="2305613"/>
              <a:ext cx="161633" cy="109584"/>
            </a:xfrm>
            <a:custGeom>
              <a:avLst/>
              <a:gdLst/>
              <a:ahLst/>
              <a:cxnLst/>
              <a:rect l="l" t="t" r="r" b="b"/>
              <a:pathLst>
                <a:path w="354" h="240" extrusionOk="0">
                  <a:moveTo>
                    <a:pt x="52" y="156"/>
                  </a:moveTo>
                  <a:lnTo>
                    <a:pt x="52" y="156"/>
                  </a:lnTo>
                  <a:cubicBezTo>
                    <a:pt x="218" y="125"/>
                    <a:pt x="302" y="42"/>
                    <a:pt x="312" y="0"/>
                  </a:cubicBezTo>
                  <a:cubicBezTo>
                    <a:pt x="323" y="31"/>
                    <a:pt x="343" y="62"/>
                    <a:pt x="354" y="83"/>
                  </a:cubicBezTo>
                  <a:cubicBezTo>
                    <a:pt x="333" y="135"/>
                    <a:pt x="218" y="229"/>
                    <a:pt x="0" y="240"/>
                  </a:cubicBezTo>
                  <a:cubicBezTo>
                    <a:pt x="31" y="219"/>
                    <a:pt x="41" y="187"/>
                    <a:pt x="52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1400" rIns="90000" bIns="41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764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70"/>
          <p:cNvSpPr txBox="1">
            <a:spLocks noGrp="1"/>
          </p:cNvSpPr>
          <p:nvPr>
            <p:ph type="title"/>
          </p:nvPr>
        </p:nvSpPr>
        <p:spPr>
          <a:xfrm>
            <a:off x="713225" y="723974"/>
            <a:ext cx="3798300" cy="11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OBRIGADA!</a:t>
            </a:r>
            <a:endParaRPr dirty="0"/>
          </a:p>
        </p:txBody>
      </p:sp>
      <p:sp>
        <p:nvSpPr>
          <p:cNvPr id="2084" name="Google Shape;2084;p70"/>
          <p:cNvSpPr txBox="1">
            <a:spLocks noGrp="1"/>
          </p:cNvSpPr>
          <p:nvPr>
            <p:ph type="subTitle" idx="1"/>
          </p:nvPr>
        </p:nvSpPr>
        <p:spPr>
          <a:xfrm>
            <a:off x="713225" y="1787919"/>
            <a:ext cx="37983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Dúvidas?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kellycristinaveras@gmail.com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+55 85 98500-8205</a:t>
            </a:r>
            <a:endParaRPr dirty="0"/>
          </a:p>
        </p:txBody>
      </p:sp>
      <p:sp>
        <p:nvSpPr>
          <p:cNvPr id="2102" name="Google Shape;2102;p70"/>
          <p:cNvSpPr/>
          <p:nvPr/>
        </p:nvSpPr>
        <p:spPr>
          <a:xfrm>
            <a:off x="8580213" y="714813"/>
            <a:ext cx="301500" cy="3015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103" name="Google Shape;2103;p70"/>
          <p:cNvGrpSpPr/>
          <p:nvPr/>
        </p:nvGrpSpPr>
        <p:grpSpPr>
          <a:xfrm>
            <a:off x="5044038" y="734150"/>
            <a:ext cx="4099968" cy="3802582"/>
            <a:chOff x="5044038" y="734150"/>
            <a:chExt cx="4099968" cy="3802582"/>
          </a:xfrm>
        </p:grpSpPr>
        <p:sp>
          <p:nvSpPr>
            <p:cNvPr id="2104" name="Google Shape;2104;p70"/>
            <p:cNvSpPr/>
            <p:nvPr/>
          </p:nvSpPr>
          <p:spPr>
            <a:xfrm>
              <a:off x="5345550" y="2446799"/>
              <a:ext cx="3798455" cy="1739572"/>
            </a:xfrm>
            <a:custGeom>
              <a:avLst/>
              <a:gdLst/>
              <a:ahLst/>
              <a:cxnLst/>
              <a:rect l="l" t="t" r="r" b="b"/>
              <a:pathLst>
                <a:path w="247537" h="180360" extrusionOk="0">
                  <a:moveTo>
                    <a:pt x="234747" y="97468"/>
                  </a:moveTo>
                  <a:cubicBezTo>
                    <a:pt x="232587" y="76912"/>
                    <a:pt x="240966" y="45816"/>
                    <a:pt x="231212" y="34622"/>
                  </a:cubicBezTo>
                  <a:cubicBezTo>
                    <a:pt x="221458" y="23428"/>
                    <a:pt x="193636" y="35605"/>
                    <a:pt x="176222" y="30302"/>
                  </a:cubicBezTo>
                  <a:cubicBezTo>
                    <a:pt x="158809" y="25000"/>
                    <a:pt x="141984" y="-10024"/>
                    <a:pt x="126731" y="2807"/>
                  </a:cubicBezTo>
                  <a:cubicBezTo>
                    <a:pt x="111478" y="15638"/>
                    <a:pt x="105651" y="85553"/>
                    <a:pt x="84703" y="107287"/>
                  </a:cubicBezTo>
                  <a:cubicBezTo>
                    <a:pt x="63755" y="129021"/>
                    <a:pt x="7391" y="122017"/>
                    <a:pt x="1041" y="133211"/>
                  </a:cubicBezTo>
                  <a:cubicBezTo>
                    <a:pt x="-5309" y="144405"/>
                    <a:pt x="18323" y="166925"/>
                    <a:pt x="46603" y="174453"/>
                  </a:cubicBezTo>
                  <a:cubicBezTo>
                    <a:pt x="74883" y="181981"/>
                    <a:pt x="137795" y="181131"/>
                    <a:pt x="170723" y="178381"/>
                  </a:cubicBezTo>
                  <a:cubicBezTo>
                    <a:pt x="203652" y="175632"/>
                    <a:pt x="233503" y="171442"/>
                    <a:pt x="244174" y="157956"/>
                  </a:cubicBezTo>
                  <a:cubicBezTo>
                    <a:pt x="254845" y="144471"/>
                    <a:pt x="236907" y="118024"/>
                    <a:pt x="234747" y="97468"/>
                  </a:cubicBezTo>
                  <a:close/>
                </a:path>
              </a:pathLst>
            </a:custGeom>
            <a:solidFill>
              <a:srgbClr val="604848">
                <a:alpha val="10000"/>
              </a:srgb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05" name="Google Shape;2105;p70"/>
            <p:cNvSpPr/>
            <p:nvPr/>
          </p:nvSpPr>
          <p:spPr>
            <a:xfrm>
              <a:off x="5607825" y="734150"/>
              <a:ext cx="3273900" cy="3273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2106" name="Google Shape;2106;p70"/>
            <p:cNvGrpSpPr/>
            <p:nvPr/>
          </p:nvGrpSpPr>
          <p:grpSpPr>
            <a:xfrm>
              <a:off x="7279518" y="1202454"/>
              <a:ext cx="939593" cy="1947372"/>
              <a:chOff x="2283143" y="-3052233"/>
              <a:chExt cx="939593" cy="1947372"/>
            </a:xfrm>
          </p:grpSpPr>
          <p:sp>
            <p:nvSpPr>
              <p:cNvPr id="2107" name="Google Shape;2107;p70"/>
              <p:cNvSpPr/>
              <p:nvPr/>
            </p:nvSpPr>
            <p:spPr>
              <a:xfrm>
                <a:off x="2421837" y="-2752391"/>
                <a:ext cx="336714" cy="252541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15" extrusionOk="0">
                    <a:moveTo>
                      <a:pt x="370" y="0"/>
                    </a:moveTo>
                    <a:lnTo>
                      <a:pt x="370" y="0"/>
                    </a:lnTo>
                    <a:cubicBezTo>
                      <a:pt x="370" y="0"/>
                      <a:pt x="299" y="48"/>
                      <a:pt x="228" y="87"/>
                    </a:cubicBezTo>
                    <a:cubicBezTo>
                      <a:pt x="158" y="134"/>
                      <a:pt x="0" y="260"/>
                      <a:pt x="0" y="260"/>
                    </a:cubicBezTo>
                    <a:cubicBezTo>
                      <a:pt x="48" y="315"/>
                      <a:pt x="48" y="315"/>
                      <a:pt x="48" y="315"/>
                    </a:cubicBezTo>
                    <a:cubicBezTo>
                      <a:pt x="48" y="315"/>
                      <a:pt x="173" y="269"/>
                      <a:pt x="237" y="229"/>
                    </a:cubicBezTo>
                    <a:cubicBezTo>
                      <a:pt x="299" y="189"/>
                      <a:pt x="347" y="158"/>
                      <a:pt x="401" y="111"/>
                    </a:cubicBezTo>
                    <a:cubicBezTo>
                      <a:pt x="457" y="64"/>
                      <a:pt x="370" y="0"/>
                      <a:pt x="370" y="0"/>
                    </a:cubicBezTo>
                    <a:close/>
                  </a:path>
                </a:pathLst>
              </a:custGeom>
              <a:solidFill>
                <a:srgbClr val="FFC8B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8" name="Google Shape;2108;p70"/>
              <p:cNvSpPr/>
              <p:nvPr/>
            </p:nvSpPr>
            <p:spPr>
              <a:xfrm>
                <a:off x="2453103" y="-2834968"/>
                <a:ext cx="493046" cy="329506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11" extrusionOk="0">
                    <a:moveTo>
                      <a:pt x="71" y="411"/>
                    </a:moveTo>
                    <a:lnTo>
                      <a:pt x="71" y="411"/>
                    </a:lnTo>
                    <a:cubicBezTo>
                      <a:pt x="16" y="363"/>
                      <a:pt x="48" y="340"/>
                      <a:pt x="0" y="316"/>
                    </a:cubicBezTo>
                    <a:cubicBezTo>
                      <a:pt x="16" y="308"/>
                      <a:pt x="87" y="206"/>
                      <a:pt x="198" y="167"/>
                    </a:cubicBezTo>
                    <a:cubicBezTo>
                      <a:pt x="284" y="80"/>
                      <a:pt x="371" y="41"/>
                      <a:pt x="394" y="41"/>
                    </a:cubicBezTo>
                    <a:cubicBezTo>
                      <a:pt x="418" y="25"/>
                      <a:pt x="442" y="-6"/>
                      <a:pt x="504" y="1"/>
                    </a:cubicBezTo>
                    <a:cubicBezTo>
                      <a:pt x="567" y="9"/>
                      <a:pt x="599" y="48"/>
                      <a:pt x="599" y="48"/>
                    </a:cubicBezTo>
                    <a:cubicBezTo>
                      <a:pt x="615" y="167"/>
                      <a:pt x="615" y="167"/>
                      <a:pt x="615" y="167"/>
                    </a:cubicBezTo>
                    <a:cubicBezTo>
                      <a:pt x="615" y="167"/>
                      <a:pt x="426" y="269"/>
                      <a:pt x="284" y="277"/>
                    </a:cubicBezTo>
                    <a:cubicBezTo>
                      <a:pt x="229" y="340"/>
                      <a:pt x="221" y="363"/>
                      <a:pt x="71" y="41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9" name="Google Shape;2109;p70"/>
              <p:cNvSpPr/>
              <p:nvPr/>
            </p:nvSpPr>
            <p:spPr>
              <a:xfrm>
                <a:off x="2954167" y="-1338161"/>
                <a:ext cx="262958" cy="224481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80" extrusionOk="0">
                    <a:moveTo>
                      <a:pt x="163" y="47"/>
                    </a:moveTo>
                    <a:lnTo>
                      <a:pt x="163" y="47"/>
                    </a:lnTo>
                    <a:cubicBezTo>
                      <a:pt x="179" y="16"/>
                      <a:pt x="218" y="23"/>
                      <a:pt x="250" y="47"/>
                    </a:cubicBezTo>
                    <a:cubicBezTo>
                      <a:pt x="257" y="16"/>
                      <a:pt x="273" y="7"/>
                      <a:pt x="281" y="0"/>
                    </a:cubicBezTo>
                    <a:cubicBezTo>
                      <a:pt x="296" y="31"/>
                      <a:pt x="320" y="94"/>
                      <a:pt x="328" y="125"/>
                    </a:cubicBezTo>
                    <a:cubicBezTo>
                      <a:pt x="328" y="157"/>
                      <a:pt x="250" y="212"/>
                      <a:pt x="218" y="236"/>
                    </a:cubicBezTo>
                    <a:cubicBezTo>
                      <a:pt x="131" y="283"/>
                      <a:pt x="68" y="307"/>
                      <a:pt x="13" y="236"/>
                    </a:cubicBezTo>
                    <a:cubicBezTo>
                      <a:pt x="-10" y="212"/>
                      <a:pt x="-3" y="181"/>
                      <a:pt x="37" y="157"/>
                    </a:cubicBezTo>
                    <a:cubicBezTo>
                      <a:pt x="84" y="125"/>
                      <a:pt x="115" y="86"/>
                      <a:pt x="163" y="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0" name="Google Shape;2110;p70"/>
              <p:cNvSpPr/>
              <p:nvPr/>
            </p:nvSpPr>
            <p:spPr>
              <a:xfrm>
                <a:off x="2957373" y="-1256385"/>
                <a:ext cx="262156" cy="1515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89" extrusionOk="0">
                    <a:moveTo>
                      <a:pt x="316" y="0"/>
                    </a:moveTo>
                    <a:lnTo>
                      <a:pt x="316" y="0"/>
                    </a:lnTo>
                    <a:cubicBezTo>
                      <a:pt x="316" y="0"/>
                      <a:pt x="285" y="32"/>
                      <a:pt x="253" y="71"/>
                    </a:cubicBezTo>
                    <a:cubicBezTo>
                      <a:pt x="214" y="103"/>
                      <a:pt x="175" y="157"/>
                      <a:pt x="127" y="165"/>
                    </a:cubicBezTo>
                    <a:cubicBezTo>
                      <a:pt x="80" y="173"/>
                      <a:pt x="57" y="134"/>
                      <a:pt x="41" y="110"/>
                    </a:cubicBezTo>
                    <a:cubicBezTo>
                      <a:pt x="25" y="87"/>
                      <a:pt x="2" y="103"/>
                      <a:pt x="2" y="103"/>
                    </a:cubicBezTo>
                    <a:cubicBezTo>
                      <a:pt x="2" y="103"/>
                      <a:pt x="-14" y="126"/>
                      <a:pt x="33" y="165"/>
                    </a:cubicBezTo>
                    <a:cubicBezTo>
                      <a:pt x="80" y="205"/>
                      <a:pt x="127" y="189"/>
                      <a:pt x="175" y="165"/>
                    </a:cubicBezTo>
                    <a:cubicBezTo>
                      <a:pt x="221" y="142"/>
                      <a:pt x="285" y="94"/>
                      <a:pt x="308" y="71"/>
                    </a:cubicBezTo>
                    <a:cubicBezTo>
                      <a:pt x="324" y="63"/>
                      <a:pt x="332" y="48"/>
                      <a:pt x="324" y="32"/>
                    </a:cubicBezTo>
                    <a:cubicBezTo>
                      <a:pt x="324" y="16"/>
                      <a:pt x="316" y="0"/>
                      <a:pt x="3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23025" rIns="90000" bIns="23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1" name="Google Shape;2111;p70"/>
              <p:cNvSpPr/>
              <p:nvPr/>
            </p:nvSpPr>
            <p:spPr>
              <a:xfrm>
                <a:off x="3021509" y="-1314911"/>
                <a:ext cx="113040" cy="994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24" extrusionOk="0">
                    <a:moveTo>
                      <a:pt x="141" y="34"/>
                    </a:moveTo>
                    <a:lnTo>
                      <a:pt x="141" y="34"/>
                    </a:lnTo>
                    <a:cubicBezTo>
                      <a:pt x="141" y="34"/>
                      <a:pt x="110" y="81"/>
                      <a:pt x="86" y="96"/>
                    </a:cubicBezTo>
                    <a:cubicBezTo>
                      <a:pt x="63" y="121"/>
                      <a:pt x="16" y="136"/>
                      <a:pt x="0" y="112"/>
                    </a:cubicBezTo>
                    <a:cubicBezTo>
                      <a:pt x="-8" y="96"/>
                      <a:pt x="47" y="41"/>
                      <a:pt x="79" y="10"/>
                    </a:cubicBezTo>
                    <a:cubicBezTo>
                      <a:pt x="118" y="-22"/>
                      <a:pt x="141" y="34"/>
                      <a:pt x="141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2" name="Google Shape;2112;p70"/>
              <p:cNvSpPr/>
              <p:nvPr/>
            </p:nvSpPr>
            <p:spPr>
              <a:xfrm>
                <a:off x="3046362" y="-1282040"/>
                <a:ext cx="69748" cy="56922"/>
              </a:xfrm>
              <a:custGeom>
                <a:avLst/>
                <a:gdLst/>
                <a:ahLst/>
                <a:cxnLst/>
                <a:rect l="l" t="t" r="r" b="b"/>
                <a:pathLst>
                  <a:path w="87" h="71" extrusionOk="0">
                    <a:moveTo>
                      <a:pt x="87" y="64"/>
                    </a:moveTo>
                    <a:lnTo>
                      <a:pt x="87" y="64"/>
                    </a:lnTo>
                    <a:cubicBezTo>
                      <a:pt x="87" y="64"/>
                      <a:pt x="71" y="32"/>
                      <a:pt x="55" y="24"/>
                    </a:cubicBezTo>
                    <a:cubicBezTo>
                      <a:pt x="32" y="9"/>
                      <a:pt x="16" y="0"/>
                      <a:pt x="16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24" y="24"/>
                      <a:pt x="48" y="32"/>
                    </a:cubicBezTo>
                    <a:cubicBezTo>
                      <a:pt x="64" y="48"/>
                      <a:pt x="79" y="71"/>
                      <a:pt x="79" y="71"/>
                    </a:cubicBezTo>
                    <a:lnTo>
                      <a:pt x="87" y="6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3" name="Google Shape;2113;p70"/>
              <p:cNvSpPr/>
              <p:nvPr/>
            </p:nvSpPr>
            <p:spPr>
              <a:xfrm>
                <a:off x="3027923" y="-1256385"/>
                <a:ext cx="69748" cy="50508"/>
              </a:xfrm>
              <a:custGeom>
                <a:avLst/>
                <a:gdLst/>
                <a:ahLst/>
                <a:cxnLst/>
                <a:rect l="l" t="t" r="r" b="b"/>
                <a:pathLst>
                  <a:path w="87" h="63" extrusionOk="0">
                    <a:moveTo>
                      <a:pt x="87" y="55"/>
                    </a:moveTo>
                    <a:lnTo>
                      <a:pt x="87" y="55"/>
                    </a:lnTo>
                    <a:cubicBezTo>
                      <a:pt x="87" y="55"/>
                      <a:pt x="63" y="32"/>
                      <a:pt x="47" y="16"/>
                    </a:cubicBezTo>
                    <a:cubicBezTo>
                      <a:pt x="23" y="0"/>
                      <a:pt x="16" y="0"/>
                      <a:pt x="1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23" y="16"/>
                      <a:pt x="39" y="32"/>
                    </a:cubicBezTo>
                    <a:cubicBezTo>
                      <a:pt x="55" y="39"/>
                      <a:pt x="71" y="63"/>
                      <a:pt x="71" y="63"/>
                    </a:cubicBezTo>
                    <a:lnTo>
                      <a:pt x="87" y="5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4" name="Google Shape;2114;p70"/>
              <p:cNvSpPr/>
              <p:nvPr/>
            </p:nvSpPr>
            <p:spPr>
              <a:xfrm>
                <a:off x="3080835" y="-1345376"/>
                <a:ext cx="55317" cy="63336"/>
              </a:xfrm>
              <a:custGeom>
                <a:avLst/>
                <a:gdLst/>
                <a:ahLst/>
                <a:cxnLst/>
                <a:rect l="l" t="t" r="r" b="b"/>
                <a:pathLst>
                  <a:path w="69" h="79" extrusionOk="0">
                    <a:moveTo>
                      <a:pt x="28" y="79"/>
                    </a:moveTo>
                    <a:lnTo>
                      <a:pt x="28" y="79"/>
                    </a:lnTo>
                    <a:cubicBezTo>
                      <a:pt x="28" y="79"/>
                      <a:pt x="60" y="79"/>
                      <a:pt x="67" y="72"/>
                    </a:cubicBezTo>
                    <a:cubicBezTo>
                      <a:pt x="76" y="64"/>
                      <a:pt x="36" y="-7"/>
                      <a:pt x="12" y="1"/>
                    </a:cubicBezTo>
                    <a:cubicBezTo>
                      <a:pt x="-11" y="1"/>
                      <a:pt x="5" y="32"/>
                      <a:pt x="5" y="56"/>
                    </a:cubicBezTo>
                    <a:cubicBezTo>
                      <a:pt x="5" y="79"/>
                      <a:pt x="28" y="79"/>
                      <a:pt x="28" y="79"/>
                    </a:cubicBezTo>
                    <a:close/>
                  </a:path>
                </a:pathLst>
              </a:custGeom>
              <a:solidFill>
                <a:srgbClr val="EFE6E9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5" name="Google Shape;2115;p70"/>
              <p:cNvSpPr/>
              <p:nvPr/>
            </p:nvSpPr>
            <p:spPr>
              <a:xfrm>
                <a:off x="2611840" y="-1508926"/>
                <a:ext cx="258147" cy="226084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82" extrusionOk="0">
                    <a:moveTo>
                      <a:pt x="157" y="47"/>
                    </a:moveTo>
                    <a:lnTo>
                      <a:pt x="157" y="47"/>
                    </a:lnTo>
                    <a:cubicBezTo>
                      <a:pt x="173" y="16"/>
                      <a:pt x="212" y="32"/>
                      <a:pt x="244" y="47"/>
                    </a:cubicBezTo>
                    <a:cubicBezTo>
                      <a:pt x="251" y="16"/>
                      <a:pt x="267" y="8"/>
                      <a:pt x="275" y="0"/>
                    </a:cubicBezTo>
                    <a:cubicBezTo>
                      <a:pt x="291" y="40"/>
                      <a:pt x="314" y="94"/>
                      <a:pt x="322" y="134"/>
                    </a:cubicBezTo>
                    <a:cubicBezTo>
                      <a:pt x="322" y="165"/>
                      <a:pt x="244" y="220"/>
                      <a:pt x="212" y="236"/>
                    </a:cubicBezTo>
                    <a:cubicBezTo>
                      <a:pt x="125" y="283"/>
                      <a:pt x="62" y="307"/>
                      <a:pt x="7" y="244"/>
                    </a:cubicBezTo>
                    <a:cubicBezTo>
                      <a:pt x="-9" y="220"/>
                      <a:pt x="0" y="189"/>
                      <a:pt x="31" y="165"/>
                    </a:cubicBezTo>
                    <a:cubicBezTo>
                      <a:pt x="78" y="126"/>
                      <a:pt x="110" y="87"/>
                      <a:pt x="157" y="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6" name="Google Shape;2116;p70"/>
              <p:cNvSpPr/>
              <p:nvPr/>
            </p:nvSpPr>
            <p:spPr>
              <a:xfrm>
                <a:off x="2610237" y="-1420737"/>
                <a:ext cx="262958" cy="145913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82" extrusionOk="0">
                    <a:moveTo>
                      <a:pt x="316" y="0"/>
                    </a:moveTo>
                    <a:lnTo>
                      <a:pt x="316" y="0"/>
                    </a:lnTo>
                    <a:cubicBezTo>
                      <a:pt x="316" y="0"/>
                      <a:pt x="285" y="32"/>
                      <a:pt x="253" y="64"/>
                    </a:cubicBezTo>
                    <a:cubicBezTo>
                      <a:pt x="214" y="103"/>
                      <a:pt x="175" y="150"/>
                      <a:pt x="127" y="158"/>
                    </a:cubicBezTo>
                    <a:cubicBezTo>
                      <a:pt x="80" y="166"/>
                      <a:pt x="57" y="134"/>
                      <a:pt x="41" y="110"/>
                    </a:cubicBezTo>
                    <a:cubicBezTo>
                      <a:pt x="25" y="87"/>
                      <a:pt x="2" y="95"/>
                      <a:pt x="2" y="95"/>
                    </a:cubicBezTo>
                    <a:cubicBezTo>
                      <a:pt x="2" y="95"/>
                      <a:pt x="-14" y="126"/>
                      <a:pt x="33" y="158"/>
                    </a:cubicBezTo>
                    <a:cubicBezTo>
                      <a:pt x="80" y="197"/>
                      <a:pt x="135" y="182"/>
                      <a:pt x="175" y="158"/>
                    </a:cubicBezTo>
                    <a:cubicBezTo>
                      <a:pt x="222" y="134"/>
                      <a:pt x="285" y="87"/>
                      <a:pt x="308" y="71"/>
                    </a:cubicBezTo>
                    <a:cubicBezTo>
                      <a:pt x="324" y="64"/>
                      <a:pt x="332" y="39"/>
                      <a:pt x="324" y="32"/>
                    </a:cubicBezTo>
                    <a:cubicBezTo>
                      <a:pt x="324" y="16"/>
                      <a:pt x="316" y="0"/>
                      <a:pt x="3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20500" rIns="90000" bIns="20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7" name="Google Shape;2117;p70"/>
              <p:cNvSpPr/>
              <p:nvPr/>
            </p:nvSpPr>
            <p:spPr>
              <a:xfrm>
                <a:off x="2674373" y="-1482470"/>
                <a:ext cx="113841" cy="96206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20" extrusionOk="0">
                    <a:moveTo>
                      <a:pt x="142" y="30"/>
                    </a:moveTo>
                    <a:lnTo>
                      <a:pt x="142" y="30"/>
                    </a:lnTo>
                    <a:cubicBezTo>
                      <a:pt x="142" y="30"/>
                      <a:pt x="111" y="77"/>
                      <a:pt x="86" y="93"/>
                    </a:cubicBezTo>
                    <a:cubicBezTo>
                      <a:pt x="63" y="116"/>
                      <a:pt x="16" y="132"/>
                      <a:pt x="0" y="109"/>
                    </a:cubicBezTo>
                    <a:cubicBezTo>
                      <a:pt x="-8" y="101"/>
                      <a:pt x="47" y="38"/>
                      <a:pt x="86" y="7"/>
                    </a:cubicBezTo>
                    <a:cubicBezTo>
                      <a:pt x="118" y="-17"/>
                      <a:pt x="142" y="30"/>
                      <a:pt x="142" y="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8" name="Google Shape;2118;p70"/>
              <p:cNvSpPr/>
              <p:nvPr/>
            </p:nvSpPr>
            <p:spPr>
              <a:xfrm>
                <a:off x="2700027" y="-1452004"/>
                <a:ext cx="68946" cy="56922"/>
              </a:xfrm>
              <a:custGeom>
                <a:avLst/>
                <a:gdLst/>
                <a:ahLst/>
                <a:cxnLst/>
                <a:rect l="l" t="t" r="r" b="b"/>
                <a:pathLst>
                  <a:path w="86" h="71" extrusionOk="0">
                    <a:moveTo>
                      <a:pt x="86" y="63"/>
                    </a:moveTo>
                    <a:lnTo>
                      <a:pt x="86" y="63"/>
                    </a:lnTo>
                    <a:cubicBezTo>
                      <a:pt x="86" y="63"/>
                      <a:pt x="70" y="39"/>
                      <a:pt x="54" y="23"/>
                    </a:cubicBezTo>
                    <a:cubicBezTo>
                      <a:pt x="31" y="16"/>
                      <a:pt x="15" y="0"/>
                      <a:pt x="15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23" y="23"/>
                      <a:pt x="47" y="39"/>
                    </a:cubicBezTo>
                    <a:cubicBezTo>
                      <a:pt x="63" y="47"/>
                      <a:pt x="79" y="71"/>
                      <a:pt x="79" y="71"/>
                    </a:cubicBezTo>
                    <a:lnTo>
                      <a:pt x="86" y="6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9" name="Google Shape;2119;p70"/>
              <p:cNvSpPr/>
              <p:nvPr/>
            </p:nvSpPr>
            <p:spPr>
              <a:xfrm>
                <a:off x="2680786" y="-1426350"/>
                <a:ext cx="69748" cy="49706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" extrusionOk="0">
                    <a:moveTo>
                      <a:pt x="87" y="55"/>
                    </a:moveTo>
                    <a:lnTo>
                      <a:pt x="87" y="55"/>
                    </a:lnTo>
                    <a:cubicBezTo>
                      <a:pt x="87" y="55"/>
                      <a:pt x="71" y="31"/>
                      <a:pt x="47" y="15"/>
                    </a:cubicBezTo>
                    <a:cubicBezTo>
                      <a:pt x="32" y="7"/>
                      <a:pt x="16" y="0"/>
                      <a:pt x="16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24" y="15"/>
                      <a:pt x="39" y="31"/>
                    </a:cubicBezTo>
                    <a:cubicBezTo>
                      <a:pt x="55" y="46"/>
                      <a:pt x="71" y="62"/>
                      <a:pt x="71" y="62"/>
                    </a:cubicBezTo>
                    <a:lnTo>
                      <a:pt x="87" y="5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0" name="Google Shape;2120;p70"/>
              <p:cNvSpPr/>
              <p:nvPr/>
            </p:nvSpPr>
            <p:spPr>
              <a:xfrm>
                <a:off x="2733699" y="-1515340"/>
                <a:ext cx="55317" cy="64939"/>
              </a:xfrm>
              <a:custGeom>
                <a:avLst/>
                <a:gdLst/>
                <a:ahLst/>
                <a:cxnLst/>
                <a:rect l="l" t="t" r="r" b="b"/>
                <a:pathLst>
                  <a:path w="69" h="81" extrusionOk="0">
                    <a:moveTo>
                      <a:pt x="28" y="79"/>
                    </a:moveTo>
                    <a:lnTo>
                      <a:pt x="28" y="79"/>
                    </a:lnTo>
                    <a:cubicBezTo>
                      <a:pt x="28" y="79"/>
                      <a:pt x="60" y="87"/>
                      <a:pt x="68" y="71"/>
                    </a:cubicBezTo>
                    <a:cubicBezTo>
                      <a:pt x="76" y="63"/>
                      <a:pt x="37" y="0"/>
                      <a:pt x="12" y="0"/>
                    </a:cubicBezTo>
                    <a:cubicBezTo>
                      <a:pt x="-11" y="0"/>
                      <a:pt x="5" y="32"/>
                      <a:pt x="5" y="55"/>
                    </a:cubicBezTo>
                    <a:cubicBezTo>
                      <a:pt x="5" y="79"/>
                      <a:pt x="28" y="79"/>
                      <a:pt x="28" y="79"/>
                    </a:cubicBezTo>
                    <a:close/>
                  </a:path>
                </a:pathLst>
              </a:custGeom>
              <a:solidFill>
                <a:srgbClr val="EFE6E9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1" name="Google Shape;2121;p70"/>
              <p:cNvSpPr/>
              <p:nvPr/>
            </p:nvSpPr>
            <p:spPr>
              <a:xfrm>
                <a:off x="2720871" y="-2379592"/>
                <a:ext cx="306249" cy="943621"/>
              </a:xfrm>
              <a:custGeom>
                <a:avLst/>
                <a:gdLst/>
                <a:ahLst/>
                <a:cxnLst/>
                <a:rect l="l" t="t" r="r" b="b"/>
                <a:pathLst>
                  <a:path w="382" h="1177" extrusionOk="0">
                    <a:moveTo>
                      <a:pt x="147" y="0"/>
                    </a:moveTo>
                    <a:lnTo>
                      <a:pt x="147" y="0"/>
                    </a:lnTo>
                    <a:cubicBezTo>
                      <a:pt x="147" y="0"/>
                      <a:pt x="84" y="197"/>
                      <a:pt x="60" y="276"/>
                    </a:cubicBezTo>
                    <a:cubicBezTo>
                      <a:pt x="37" y="394"/>
                      <a:pt x="21" y="488"/>
                      <a:pt x="5" y="590"/>
                    </a:cubicBezTo>
                    <a:cubicBezTo>
                      <a:pt x="-11" y="701"/>
                      <a:pt x="13" y="756"/>
                      <a:pt x="13" y="858"/>
                    </a:cubicBezTo>
                    <a:cubicBezTo>
                      <a:pt x="13" y="945"/>
                      <a:pt x="-11" y="1062"/>
                      <a:pt x="5" y="1133"/>
                    </a:cubicBezTo>
                    <a:cubicBezTo>
                      <a:pt x="60" y="1189"/>
                      <a:pt x="155" y="1189"/>
                      <a:pt x="186" y="1149"/>
                    </a:cubicBezTo>
                    <a:cubicBezTo>
                      <a:pt x="186" y="1141"/>
                      <a:pt x="178" y="1086"/>
                      <a:pt x="186" y="1023"/>
                    </a:cubicBezTo>
                    <a:cubicBezTo>
                      <a:pt x="233" y="945"/>
                      <a:pt x="217" y="843"/>
                      <a:pt x="226" y="795"/>
                    </a:cubicBezTo>
                    <a:cubicBezTo>
                      <a:pt x="233" y="716"/>
                      <a:pt x="210" y="654"/>
                      <a:pt x="210" y="654"/>
                    </a:cubicBezTo>
                    <a:cubicBezTo>
                      <a:pt x="210" y="654"/>
                      <a:pt x="320" y="385"/>
                      <a:pt x="359" y="291"/>
                    </a:cubicBezTo>
                    <a:cubicBezTo>
                      <a:pt x="399" y="197"/>
                      <a:pt x="375" y="79"/>
                      <a:pt x="375" y="79"/>
                    </a:cubicBez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2" name="Google Shape;2122;p70"/>
              <p:cNvSpPr/>
              <p:nvPr/>
            </p:nvSpPr>
            <p:spPr>
              <a:xfrm>
                <a:off x="2877203" y="-2349928"/>
                <a:ext cx="345533" cy="107590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342" extrusionOk="0">
                    <a:moveTo>
                      <a:pt x="275" y="10"/>
                    </a:moveTo>
                    <a:lnTo>
                      <a:pt x="275" y="10"/>
                    </a:lnTo>
                    <a:cubicBezTo>
                      <a:pt x="275" y="10"/>
                      <a:pt x="346" y="58"/>
                      <a:pt x="377" y="160"/>
                    </a:cubicBezTo>
                    <a:cubicBezTo>
                      <a:pt x="400" y="231"/>
                      <a:pt x="377" y="333"/>
                      <a:pt x="377" y="388"/>
                    </a:cubicBezTo>
                    <a:cubicBezTo>
                      <a:pt x="369" y="451"/>
                      <a:pt x="400" y="562"/>
                      <a:pt x="392" y="617"/>
                    </a:cubicBezTo>
                    <a:cubicBezTo>
                      <a:pt x="377" y="679"/>
                      <a:pt x="369" y="726"/>
                      <a:pt x="369" y="726"/>
                    </a:cubicBezTo>
                    <a:cubicBezTo>
                      <a:pt x="369" y="726"/>
                      <a:pt x="400" y="845"/>
                      <a:pt x="416" y="1002"/>
                    </a:cubicBezTo>
                    <a:cubicBezTo>
                      <a:pt x="424" y="1081"/>
                      <a:pt x="432" y="1128"/>
                      <a:pt x="408" y="1207"/>
                    </a:cubicBezTo>
                    <a:cubicBezTo>
                      <a:pt x="448" y="1262"/>
                      <a:pt x="424" y="1325"/>
                      <a:pt x="424" y="1325"/>
                    </a:cubicBezTo>
                    <a:cubicBezTo>
                      <a:pt x="424" y="1325"/>
                      <a:pt x="385" y="1332"/>
                      <a:pt x="321" y="1341"/>
                    </a:cubicBezTo>
                    <a:cubicBezTo>
                      <a:pt x="251" y="1348"/>
                      <a:pt x="235" y="1309"/>
                      <a:pt x="235" y="1309"/>
                    </a:cubicBezTo>
                    <a:cubicBezTo>
                      <a:pt x="235" y="1309"/>
                      <a:pt x="180" y="963"/>
                      <a:pt x="157" y="884"/>
                    </a:cubicBezTo>
                    <a:cubicBezTo>
                      <a:pt x="133" y="806"/>
                      <a:pt x="117" y="711"/>
                      <a:pt x="117" y="711"/>
                    </a:cubicBezTo>
                    <a:cubicBezTo>
                      <a:pt x="70" y="317"/>
                      <a:pt x="70" y="317"/>
                      <a:pt x="70" y="317"/>
                    </a:cubicBezTo>
                    <a:cubicBezTo>
                      <a:pt x="70" y="317"/>
                      <a:pt x="-40" y="254"/>
                      <a:pt x="15" y="73"/>
                    </a:cubicBezTo>
                    <a:cubicBezTo>
                      <a:pt x="46" y="-37"/>
                      <a:pt x="275" y="10"/>
                      <a:pt x="275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3" name="Google Shape;2123;p70"/>
              <p:cNvSpPr/>
              <p:nvPr/>
            </p:nvSpPr>
            <p:spPr>
              <a:xfrm>
                <a:off x="2784206" y="-2882269"/>
                <a:ext cx="406462" cy="651796"/>
              </a:xfrm>
              <a:custGeom>
                <a:avLst/>
                <a:gdLst/>
                <a:ahLst/>
                <a:cxnLst/>
                <a:rect l="l" t="t" r="r" b="b"/>
                <a:pathLst>
                  <a:path w="507" h="813" extrusionOk="0">
                    <a:moveTo>
                      <a:pt x="493" y="367"/>
                    </a:moveTo>
                    <a:lnTo>
                      <a:pt x="493" y="367"/>
                    </a:lnTo>
                    <a:cubicBezTo>
                      <a:pt x="493" y="273"/>
                      <a:pt x="524" y="233"/>
                      <a:pt x="493" y="178"/>
                    </a:cubicBezTo>
                    <a:cubicBezTo>
                      <a:pt x="485" y="171"/>
                      <a:pt x="343" y="100"/>
                      <a:pt x="335" y="100"/>
                    </a:cubicBezTo>
                    <a:cubicBezTo>
                      <a:pt x="249" y="53"/>
                      <a:pt x="264" y="45"/>
                      <a:pt x="178" y="13"/>
                    </a:cubicBezTo>
                    <a:cubicBezTo>
                      <a:pt x="138" y="-2"/>
                      <a:pt x="115" y="-2"/>
                      <a:pt x="84" y="5"/>
                    </a:cubicBezTo>
                    <a:cubicBezTo>
                      <a:pt x="36" y="107"/>
                      <a:pt x="-35" y="273"/>
                      <a:pt x="20" y="344"/>
                    </a:cubicBezTo>
                    <a:cubicBezTo>
                      <a:pt x="29" y="383"/>
                      <a:pt x="13" y="635"/>
                      <a:pt x="44" y="666"/>
                    </a:cubicBezTo>
                    <a:cubicBezTo>
                      <a:pt x="20" y="682"/>
                      <a:pt x="5" y="706"/>
                      <a:pt x="29" y="737"/>
                    </a:cubicBezTo>
                    <a:cubicBezTo>
                      <a:pt x="99" y="848"/>
                      <a:pt x="351" y="824"/>
                      <a:pt x="462" y="753"/>
                    </a:cubicBezTo>
                    <a:cubicBezTo>
                      <a:pt x="469" y="729"/>
                      <a:pt x="462" y="714"/>
                      <a:pt x="446" y="698"/>
                    </a:cubicBezTo>
                    <a:cubicBezTo>
                      <a:pt x="462" y="674"/>
                      <a:pt x="446" y="651"/>
                      <a:pt x="446" y="635"/>
                    </a:cubicBezTo>
                    <a:cubicBezTo>
                      <a:pt x="477" y="556"/>
                      <a:pt x="485" y="485"/>
                      <a:pt x="493" y="3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4" name="Google Shape;2124;p70"/>
              <p:cNvSpPr/>
              <p:nvPr/>
            </p:nvSpPr>
            <p:spPr>
              <a:xfrm>
                <a:off x="2905263" y="-2903114"/>
                <a:ext cx="147513" cy="19642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45" extrusionOk="0">
                    <a:moveTo>
                      <a:pt x="3" y="47"/>
                    </a:moveTo>
                    <a:lnTo>
                      <a:pt x="3" y="47"/>
                    </a:lnTo>
                    <a:cubicBezTo>
                      <a:pt x="3" y="39"/>
                      <a:pt x="3" y="39"/>
                      <a:pt x="3" y="39"/>
                    </a:cubicBezTo>
                    <a:cubicBezTo>
                      <a:pt x="42" y="47"/>
                      <a:pt x="90" y="24"/>
                      <a:pt x="129" y="0"/>
                    </a:cubicBezTo>
                    <a:cubicBezTo>
                      <a:pt x="145" y="47"/>
                      <a:pt x="153" y="79"/>
                      <a:pt x="184" y="126"/>
                    </a:cubicBezTo>
                    <a:cubicBezTo>
                      <a:pt x="145" y="220"/>
                      <a:pt x="58" y="252"/>
                      <a:pt x="27" y="244"/>
                    </a:cubicBezTo>
                    <a:cubicBezTo>
                      <a:pt x="-13" y="228"/>
                      <a:pt x="3" y="197"/>
                      <a:pt x="3" y="149"/>
                    </a:cubicBezTo>
                    <a:cubicBezTo>
                      <a:pt x="3" y="110"/>
                      <a:pt x="3" y="79"/>
                      <a:pt x="3" y="47"/>
                    </a:cubicBezTo>
                    <a:close/>
                  </a:path>
                </a:pathLst>
              </a:custGeom>
              <a:solidFill>
                <a:srgbClr val="FFB9A4"/>
              </a:solidFill>
              <a:ln>
                <a:noFill/>
              </a:ln>
            </p:spPr>
            <p:txBody>
              <a:bodyPr spcFirstLastPara="1" wrap="square" lIns="90000" tIns="43200" rIns="90000" bIns="432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5" name="Google Shape;2125;p70"/>
              <p:cNvSpPr/>
              <p:nvPr/>
            </p:nvSpPr>
            <p:spPr>
              <a:xfrm>
                <a:off x="2831506" y="-3009742"/>
                <a:ext cx="198822" cy="24051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00" extrusionOk="0">
                    <a:moveTo>
                      <a:pt x="25" y="31"/>
                    </a:moveTo>
                    <a:lnTo>
                      <a:pt x="25" y="31"/>
                    </a:lnTo>
                    <a:cubicBezTo>
                      <a:pt x="56" y="-9"/>
                      <a:pt x="143" y="-9"/>
                      <a:pt x="190" y="23"/>
                    </a:cubicBezTo>
                    <a:cubicBezTo>
                      <a:pt x="205" y="23"/>
                      <a:pt x="214" y="31"/>
                      <a:pt x="221" y="38"/>
                    </a:cubicBezTo>
                    <a:cubicBezTo>
                      <a:pt x="253" y="62"/>
                      <a:pt x="253" y="117"/>
                      <a:pt x="237" y="148"/>
                    </a:cubicBezTo>
                    <a:cubicBezTo>
                      <a:pt x="229" y="204"/>
                      <a:pt x="150" y="337"/>
                      <a:pt x="72" y="290"/>
                    </a:cubicBezTo>
                    <a:cubicBezTo>
                      <a:pt x="32" y="259"/>
                      <a:pt x="9" y="196"/>
                      <a:pt x="1" y="157"/>
                    </a:cubicBezTo>
                    <a:cubicBezTo>
                      <a:pt x="1" y="117"/>
                      <a:pt x="-7" y="62"/>
                      <a:pt x="25" y="31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6" name="Google Shape;2126;p70"/>
              <p:cNvSpPr/>
              <p:nvPr/>
            </p:nvSpPr>
            <p:spPr>
              <a:xfrm>
                <a:off x="2851549" y="-2348325"/>
                <a:ext cx="176374" cy="42491"/>
              </a:xfrm>
              <a:custGeom>
                <a:avLst/>
                <a:gdLst/>
                <a:ahLst/>
                <a:cxnLst/>
                <a:rect l="l" t="t" r="r" b="b"/>
                <a:pathLst>
                  <a:path w="220" h="5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39" y="40"/>
                      <a:pt x="94" y="48"/>
                    </a:cubicBezTo>
                    <a:cubicBezTo>
                      <a:pt x="157" y="63"/>
                      <a:pt x="220" y="40"/>
                      <a:pt x="220" y="40"/>
                    </a:cubicBezTo>
                    <a:cubicBezTo>
                      <a:pt x="220" y="40"/>
                      <a:pt x="141" y="32"/>
                      <a:pt x="102" y="16"/>
                    </a:cubicBezTo>
                    <a:cubicBezTo>
                      <a:pt x="54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7" name="Google Shape;2127;p70"/>
              <p:cNvSpPr/>
              <p:nvPr/>
            </p:nvSpPr>
            <p:spPr>
              <a:xfrm>
                <a:off x="2907668" y="-2385204"/>
                <a:ext cx="214856" cy="44896"/>
              </a:xfrm>
              <a:custGeom>
                <a:avLst/>
                <a:gdLst/>
                <a:ahLst/>
                <a:cxnLst/>
                <a:rect l="l" t="t" r="r" b="b"/>
                <a:pathLst>
                  <a:path w="268" h="5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71" y="46"/>
                      <a:pt x="134" y="54"/>
                    </a:cubicBezTo>
                    <a:cubicBezTo>
                      <a:pt x="197" y="62"/>
                      <a:pt x="268" y="46"/>
                      <a:pt x="268" y="46"/>
                    </a:cubicBezTo>
                    <a:cubicBezTo>
                      <a:pt x="268" y="46"/>
                      <a:pt x="197" y="31"/>
                      <a:pt x="142" y="23"/>
                    </a:cubicBezTo>
                    <a:cubicBezTo>
                      <a:pt x="8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8" name="Google Shape;2128;p70"/>
              <p:cNvSpPr/>
              <p:nvPr/>
            </p:nvSpPr>
            <p:spPr>
              <a:xfrm>
                <a:off x="2465930" y="-2466177"/>
                <a:ext cx="44094" cy="68948"/>
              </a:xfrm>
              <a:custGeom>
                <a:avLst/>
                <a:gdLst/>
                <a:ahLst/>
                <a:cxnLst/>
                <a:rect l="l" t="t" r="r" b="b"/>
                <a:pathLst>
                  <a:path w="55" h="86" extrusionOk="0">
                    <a:moveTo>
                      <a:pt x="40" y="14"/>
                    </a:moveTo>
                    <a:lnTo>
                      <a:pt x="40" y="14"/>
                    </a:lnTo>
                    <a:cubicBezTo>
                      <a:pt x="40" y="14"/>
                      <a:pt x="55" y="14"/>
                      <a:pt x="55" y="53"/>
                    </a:cubicBezTo>
                    <a:cubicBezTo>
                      <a:pt x="48" y="85"/>
                      <a:pt x="40" y="101"/>
                      <a:pt x="16" y="69"/>
                    </a:cubicBezTo>
                    <a:cubicBezTo>
                      <a:pt x="0" y="37"/>
                      <a:pt x="-7" y="21"/>
                      <a:pt x="9" y="6"/>
                    </a:cubicBezTo>
                    <a:cubicBezTo>
                      <a:pt x="16" y="-10"/>
                      <a:pt x="40" y="14"/>
                      <a:pt x="40" y="14"/>
                    </a:cubicBezTo>
                    <a:close/>
                  </a:path>
                </a:pathLst>
              </a:custGeom>
              <a:solidFill>
                <a:srgbClr val="FFB9A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9" name="Google Shape;2129;p70"/>
              <p:cNvSpPr/>
              <p:nvPr/>
            </p:nvSpPr>
            <p:spPr>
              <a:xfrm>
                <a:off x="2428250" y="-2487022"/>
                <a:ext cx="39283" cy="32069"/>
              </a:xfrm>
              <a:custGeom>
                <a:avLst/>
                <a:gdLst/>
                <a:ahLst/>
                <a:cxnLst/>
                <a:rect l="l" t="t" r="r" b="b"/>
                <a:pathLst>
                  <a:path w="49" h="40" extrusionOk="0">
                    <a:moveTo>
                      <a:pt x="16" y="40"/>
                    </a:moveTo>
                    <a:lnTo>
                      <a:pt x="16" y="40"/>
                    </a:lnTo>
                    <a:cubicBezTo>
                      <a:pt x="16" y="40"/>
                      <a:pt x="0" y="16"/>
                      <a:pt x="0" y="8"/>
                    </a:cubicBezTo>
                    <a:cubicBezTo>
                      <a:pt x="0" y="0"/>
                      <a:pt x="16" y="0"/>
                      <a:pt x="16" y="0"/>
                    </a:cubicBezTo>
                    <a:cubicBezTo>
                      <a:pt x="24" y="0"/>
                      <a:pt x="56" y="8"/>
                      <a:pt x="47" y="24"/>
                    </a:cubicBezTo>
                    <a:cubicBezTo>
                      <a:pt x="47" y="32"/>
                      <a:pt x="16" y="40"/>
                      <a:pt x="16" y="40"/>
                    </a:cubicBezTo>
                    <a:close/>
                  </a:path>
                </a:pathLst>
              </a:custGeom>
              <a:solidFill>
                <a:srgbClr val="FFC8B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0" name="Google Shape;2130;p70"/>
              <p:cNvSpPr/>
              <p:nvPr/>
            </p:nvSpPr>
            <p:spPr>
              <a:xfrm>
                <a:off x="2478758" y="-2593651"/>
                <a:ext cx="19241" cy="12026"/>
              </a:xfrm>
              <a:custGeom>
                <a:avLst/>
                <a:gdLst/>
                <a:ahLst/>
                <a:cxnLst/>
                <a:rect l="l" t="t" r="r" b="b"/>
                <a:pathLst>
                  <a:path w="24" h="15" extrusionOk="0">
                    <a:moveTo>
                      <a:pt x="16" y="0"/>
                    </a:moveTo>
                    <a:lnTo>
                      <a:pt x="16" y="0"/>
                    </a:lnTo>
                    <a:cubicBezTo>
                      <a:pt x="24" y="0"/>
                      <a:pt x="24" y="0"/>
                      <a:pt x="24" y="0"/>
                    </a:cubicBezTo>
                    <a:lnTo>
                      <a:pt x="16" y="7"/>
                    </a:lnTo>
                    <a:cubicBezTo>
                      <a:pt x="16" y="15"/>
                      <a:pt x="8" y="15"/>
                      <a:pt x="8" y="15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1" name="Google Shape;2131;p70"/>
              <p:cNvSpPr/>
              <p:nvPr/>
            </p:nvSpPr>
            <p:spPr>
              <a:xfrm>
                <a:off x="2485171" y="-2593651"/>
                <a:ext cx="12827" cy="18440"/>
              </a:xfrm>
              <a:custGeom>
                <a:avLst/>
                <a:gdLst/>
                <a:ahLst/>
                <a:cxnLst/>
                <a:rect l="l" t="t" r="r" b="b"/>
                <a:pathLst>
                  <a:path w="16" h="23" extrusionOk="0">
                    <a:moveTo>
                      <a:pt x="16" y="0"/>
                    </a:moveTo>
                    <a:lnTo>
                      <a:pt x="16" y="0"/>
                    </a:lnTo>
                    <a:cubicBezTo>
                      <a:pt x="16" y="7"/>
                      <a:pt x="16" y="7"/>
                      <a:pt x="16" y="7"/>
                    </a:cubicBezTo>
                    <a:lnTo>
                      <a:pt x="8" y="15"/>
                    </a:lnTo>
                    <a:lnTo>
                      <a:pt x="0" y="23"/>
                    </a:lnTo>
                    <a:cubicBezTo>
                      <a:pt x="0" y="7"/>
                      <a:pt x="0" y="7"/>
                      <a:pt x="0" y="7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2" name="Google Shape;2132;p70"/>
              <p:cNvSpPr/>
              <p:nvPr/>
            </p:nvSpPr>
            <p:spPr>
              <a:xfrm>
                <a:off x="2465930" y="-2442126"/>
                <a:ext cx="32068" cy="31267"/>
              </a:xfrm>
              <a:custGeom>
                <a:avLst/>
                <a:gdLst/>
                <a:ahLst/>
                <a:cxnLst/>
                <a:rect l="l" t="t" r="r" b="b"/>
                <a:pathLst>
                  <a:path w="40" h="39" extrusionOk="0">
                    <a:moveTo>
                      <a:pt x="16" y="7"/>
                    </a:moveTo>
                    <a:lnTo>
                      <a:pt x="32" y="0"/>
                    </a:lnTo>
                    <a:lnTo>
                      <a:pt x="40" y="15"/>
                    </a:lnTo>
                    <a:lnTo>
                      <a:pt x="24" y="39"/>
                    </a:lnTo>
                    <a:lnTo>
                      <a:pt x="0" y="15"/>
                    </a:lnTo>
                    <a:lnTo>
                      <a:pt x="16" y="7"/>
                    </a:lnTo>
                    <a:close/>
                  </a:path>
                </a:pathLst>
              </a:custGeom>
              <a:solidFill>
                <a:srgbClr val="684F4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3" name="Google Shape;2133;p70"/>
              <p:cNvSpPr/>
              <p:nvPr/>
            </p:nvSpPr>
            <p:spPr>
              <a:xfrm>
                <a:off x="2434664" y="-2543944"/>
                <a:ext cx="69748" cy="120258"/>
              </a:xfrm>
              <a:custGeom>
                <a:avLst/>
                <a:gdLst/>
                <a:ahLst/>
                <a:cxnLst/>
                <a:rect l="l" t="t" r="r" b="b"/>
                <a:pathLst>
                  <a:path w="87" h="150" extrusionOk="0">
                    <a:moveTo>
                      <a:pt x="0" y="24"/>
                    </a:moveTo>
                    <a:lnTo>
                      <a:pt x="0" y="24"/>
                    </a:lnTo>
                    <a:cubicBezTo>
                      <a:pt x="0" y="24"/>
                      <a:pt x="39" y="118"/>
                      <a:pt x="39" y="127"/>
                    </a:cubicBezTo>
                    <a:cubicBezTo>
                      <a:pt x="48" y="134"/>
                      <a:pt x="32" y="150"/>
                      <a:pt x="48" y="150"/>
                    </a:cubicBezTo>
                    <a:cubicBezTo>
                      <a:pt x="63" y="150"/>
                      <a:pt x="87" y="127"/>
                      <a:pt x="87" y="127"/>
                    </a:cubicBezTo>
                    <a:cubicBezTo>
                      <a:pt x="39" y="0"/>
                      <a:pt x="39" y="0"/>
                      <a:pt x="39" y="0"/>
                    </a:cubicBezTo>
                    <a:lnTo>
                      <a:pt x="0" y="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9000" rIns="90000" bIns="9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4" name="Google Shape;2134;p70"/>
              <p:cNvSpPr/>
              <p:nvPr/>
            </p:nvSpPr>
            <p:spPr>
              <a:xfrm>
                <a:off x="2453103" y="-2531117"/>
                <a:ext cx="69748" cy="120258"/>
              </a:xfrm>
              <a:custGeom>
                <a:avLst/>
                <a:gdLst/>
                <a:ahLst/>
                <a:cxnLst/>
                <a:rect l="l" t="t" r="r" b="b"/>
                <a:pathLst>
                  <a:path w="87" h="150" extrusionOk="0">
                    <a:moveTo>
                      <a:pt x="0" y="24"/>
                    </a:moveTo>
                    <a:lnTo>
                      <a:pt x="0" y="24"/>
                    </a:lnTo>
                    <a:cubicBezTo>
                      <a:pt x="0" y="24"/>
                      <a:pt x="40" y="118"/>
                      <a:pt x="40" y="126"/>
                    </a:cubicBezTo>
                    <a:cubicBezTo>
                      <a:pt x="48" y="134"/>
                      <a:pt x="32" y="150"/>
                      <a:pt x="48" y="150"/>
                    </a:cubicBezTo>
                    <a:cubicBezTo>
                      <a:pt x="64" y="150"/>
                      <a:pt x="79" y="134"/>
                      <a:pt x="87" y="126"/>
                    </a:cubicBezTo>
                    <a:lnTo>
                      <a:pt x="87" y="118"/>
                    </a:lnTo>
                    <a:cubicBezTo>
                      <a:pt x="40" y="0"/>
                      <a:pt x="40" y="0"/>
                      <a:pt x="40" y="0"/>
                    </a:cubicBez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473232"/>
              </a:solidFill>
              <a:ln>
                <a:noFill/>
              </a:ln>
            </p:spPr>
            <p:txBody>
              <a:bodyPr spcFirstLastPara="1" wrap="square" lIns="90000" tIns="9000" rIns="90000" bIns="9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5" name="Google Shape;2135;p70"/>
              <p:cNvSpPr/>
              <p:nvPr/>
            </p:nvSpPr>
            <p:spPr>
              <a:xfrm>
                <a:off x="2333650" y="-2568797"/>
                <a:ext cx="145108" cy="13228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65" extrusionOk="0">
                    <a:moveTo>
                      <a:pt x="181" y="63"/>
                    </a:moveTo>
                    <a:lnTo>
                      <a:pt x="181" y="63"/>
                    </a:lnTo>
                    <a:lnTo>
                      <a:pt x="181" y="63"/>
                    </a:ln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158" y="40"/>
                      <a:pt x="158" y="40"/>
                      <a:pt x="158" y="40"/>
                    </a:cubicBezTo>
                    <a:cubicBezTo>
                      <a:pt x="158" y="8"/>
                      <a:pt x="158" y="8"/>
                      <a:pt x="158" y="8"/>
                    </a:cubicBezTo>
                    <a:cubicBezTo>
                      <a:pt x="158" y="0"/>
                      <a:pt x="158" y="0"/>
                      <a:pt x="165" y="0"/>
                    </a:cubicBezTo>
                    <a:cubicBezTo>
                      <a:pt x="174" y="8"/>
                      <a:pt x="174" y="8"/>
                      <a:pt x="174" y="8"/>
                    </a:cubicBezTo>
                    <a:cubicBezTo>
                      <a:pt x="181" y="8"/>
                      <a:pt x="181" y="15"/>
                      <a:pt x="181" y="15"/>
                    </a:cubicBezTo>
                    <a:lnTo>
                      <a:pt x="181" y="15"/>
                    </a:lnTo>
                    <a:lnTo>
                      <a:pt x="181" y="15"/>
                    </a:lnTo>
                    <a:cubicBezTo>
                      <a:pt x="181" y="24"/>
                      <a:pt x="181" y="24"/>
                      <a:pt x="181" y="24"/>
                    </a:cubicBezTo>
                    <a:cubicBezTo>
                      <a:pt x="181" y="55"/>
                      <a:pt x="181" y="55"/>
                      <a:pt x="181" y="55"/>
                    </a:cubicBezTo>
                    <a:cubicBezTo>
                      <a:pt x="181" y="63"/>
                      <a:pt x="181" y="63"/>
                      <a:pt x="181" y="6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4400" rIns="90000" bIns="14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6" name="Google Shape;2136;p70"/>
              <p:cNvSpPr/>
              <p:nvPr/>
            </p:nvSpPr>
            <p:spPr>
              <a:xfrm>
                <a:off x="2308797" y="-2600866"/>
                <a:ext cx="189201" cy="164352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05" extrusionOk="0">
                    <a:moveTo>
                      <a:pt x="220" y="71"/>
                    </a:moveTo>
                    <a:lnTo>
                      <a:pt x="220" y="71"/>
                    </a:lnTo>
                    <a:lnTo>
                      <a:pt x="220" y="71"/>
                    </a:lnTo>
                    <a:cubicBezTo>
                      <a:pt x="0" y="205"/>
                      <a:pt x="0" y="205"/>
                      <a:pt x="0" y="205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189" y="40"/>
                      <a:pt x="189" y="40"/>
                      <a:pt x="189" y="40"/>
                    </a:cubicBezTo>
                    <a:cubicBezTo>
                      <a:pt x="189" y="9"/>
                      <a:pt x="189" y="9"/>
                      <a:pt x="189" y="9"/>
                    </a:cubicBezTo>
                    <a:cubicBezTo>
                      <a:pt x="189" y="0"/>
                      <a:pt x="196" y="0"/>
                      <a:pt x="205" y="0"/>
                    </a:cubicBezTo>
                    <a:cubicBezTo>
                      <a:pt x="220" y="9"/>
                      <a:pt x="220" y="9"/>
                      <a:pt x="220" y="9"/>
                    </a:cubicBezTo>
                    <a:cubicBezTo>
                      <a:pt x="220" y="9"/>
                      <a:pt x="228" y="16"/>
                      <a:pt x="228" y="24"/>
                    </a:cubicBezTo>
                    <a:lnTo>
                      <a:pt x="228" y="24"/>
                    </a:lnTo>
                    <a:lnTo>
                      <a:pt x="228" y="24"/>
                    </a:lnTo>
                    <a:cubicBezTo>
                      <a:pt x="236" y="64"/>
                      <a:pt x="236" y="64"/>
                      <a:pt x="236" y="64"/>
                    </a:cubicBezTo>
                    <a:cubicBezTo>
                      <a:pt x="220" y="71"/>
                      <a:pt x="220" y="71"/>
                      <a:pt x="220" y="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7" name="Google Shape;2137;p70"/>
              <p:cNvSpPr/>
              <p:nvPr/>
            </p:nvSpPr>
            <p:spPr>
              <a:xfrm>
                <a:off x="2465930" y="-2600866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8" name="Google Shape;2138;p70"/>
              <p:cNvSpPr/>
              <p:nvPr/>
            </p:nvSpPr>
            <p:spPr>
              <a:xfrm>
                <a:off x="2283143" y="-2600866"/>
                <a:ext cx="208442" cy="120258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50" extrusionOk="0">
                    <a:moveTo>
                      <a:pt x="228" y="0"/>
                    </a:moveTo>
                    <a:lnTo>
                      <a:pt x="228" y="0"/>
                    </a:lnTo>
                    <a:lnTo>
                      <a:pt x="228" y="0"/>
                    </a:lnTo>
                    <a:lnTo>
                      <a:pt x="237" y="0"/>
                    </a:lnTo>
                    <a:cubicBezTo>
                      <a:pt x="252" y="9"/>
                      <a:pt x="252" y="9"/>
                      <a:pt x="252" y="9"/>
                    </a:cubicBezTo>
                    <a:cubicBezTo>
                      <a:pt x="252" y="9"/>
                      <a:pt x="260" y="16"/>
                      <a:pt x="260" y="24"/>
                    </a:cubicBezTo>
                    <a:cubicBezTo>
                      <a:pt x="221" y="40"/>
                      <a:pt x="221" y="40"/>
                      <a:pt x="221" y="40"/>
                    </a:cubicBezTo>
                    <a:cubicBezTo>
                      <a:pt x="32" y="150"/>
                      <a:pt x="32" y="150"/>
                      <a:pt x="32" y="150"/>
                    </a:cubicBezTo>
                    <a:cubicBezTo>
                      <a:pt x="0" y="134"/>
                      <a:pt x="0" y="134"/>
                      <a:pt x="0" y="134"/>
                    </a:cubicBezTo>
                    <a:lnTo>
                      <a:pt x="2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9000" rIns="90000" bIns="9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9" name="Google Shape;2139;p70"/>
              <p:cNvSpPr/>
              <p:nvPr/>
            </p:nvSpPr>
            <p:spPr>
              <a:xfrm>
                <a:off x="2295970" y="-2600866"/>
                <a:ext cx="189201" cy="113844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42" extrusionOk="0">
                    <a:moveTo>
                      <a:pt x="8" y="142"/>
                    </a:moveTo>
                    <a:lnTo>
                      <a:pt x="0" y="134"/>
                    </a:lnTo>
                    <a:lnTo>
                      <a:pt x="221" y="0"/>
                    </a:lnTo>
                    <a:lnTo>
                      <a:pt x="236" y="9"/>
                    </a:lnTo>
                    <a:lnTo>
                      <a:pt x="8" y="1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6100" rIns="90000" bIns="6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0" name="Google Shape;2140;p70"/>
              <p:cNvSpPr/>
              <p:nvPr/>
            </p:nvSpPr>
            <p:spPr>
              <a:xfrm>
                <a:off x="2465930" y="-2562384"/>
                <a:ext cx="19241" cy="128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6" extrusionOk="0">
                    <a:moveTo>
                      <a:pt x="0" y="0"/>
                    </a:moveTo>
                    <a:lnTo>
                      <a:pt x="24" y="16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1" name="Google Shape;2141;p70"/>
              <p:cNvSpPr/>
              <p:nvPr/>
            </p:nvSpPr>
            <p:spPr>
              <a:xfrm>
                <a:off x="2460319" y="-2562384"/>
                <a:ext cx="18439" cy="18440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extrusionOk="0">
                    <a:moveTo>
                      <a:pt x="0" y="7"/>
                    </a:moveTo>
                    <a:lnTo>
                      <a:pt x="16" y="23"/>
                    </a:lnTo>
                    <a:lnTo>
                      <a:pt x="23" y="23"/>
                    </a:lnTo>
                    <a:lnTo>
                      <a:pt x="23" y="23"/>
                    </a:lnTo>
                    <a:lnTo>
                      <a:pt x="23" y="1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2" name="Google Shape;2142;p70"/>
              <p:cNvSpPr/>
              <p:nvPr/>
            </p:nvSpPr>
            <p:spPr>
              <a:xfrm>
                <a:off x="2447491" y="-2556772"/>
                <a:ext cx="18439" cy="20043"/>
              </a:xfrm>
              <a:custGeom>
                <a:avLst/>
                <a:gdLst/>
                <a:ahLst/>
                <a:cxnLst/>
                <a:rect l="l" t="t" r="r" b="b"/>
                <a:pathLst>
                  <a:path w="23" h="25" extrusionOk="0">
                    <a:moveTo>
                      <a:pt x="0" y="9"/>
                    </a:moveTo>
                    <a:lnTo>
                      <a:pt x="23" y="25"/>
                    </a:lnTo>
                    <a:lnTo>
                      <a:pt x="23" y="25"/>
                    </a:lnTo>
                    <a:lnTo>
                      <a:pt x="23" y="25"/>
                    </a:lnTo>
                    <a:lnTo>
                      <a:pt x="23" y="16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3" name="Google Shape;2143;p70"/>
              <p:cNvSpPr/>
              <p:nvPr/>
            </p:nvSpPr>
            <p:spPr>
              <a:xfrm>
                <a:off x="2453103" y="-2549556"/>
                <a:ext cx="72955" cy="125870"/>
              </a:xfrm>
              <a:custGeom>
                <a:avLst/>
                <a:gdLst/>
                <a:ahLst/>
                <a:cxnLst/>
                <a:rect l="l" t="t" r="r" b="b"/>
                <a:pathLst>
                  <a:path w="91" h="157" extrusionOk="0">
                    <a:moveTo>
                      <a:pt x="56" y="0"/>
                    </a:moveTo>
                    <a:lnTo>
                      <a:pt x="56" y="0"/>
                    </a:ln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23"/>
                      <a:pt x="64" y="31"/>
                      <a:pt x="64" y="31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6" y="47"/>
                      <a:pt x="79" y="118"/>
                      <a:pt x="87" y="125"/>
                    </a:cubicBezTo>
                    <a:cubicBezTo>
                      <a:pt x="95" y="141"/>
                      <a:pt x="87" y="141"/>
                      <a:pt x="79" y="149"/>
                    </a:cubicBezTo>
                    <a:cubicBezTo>
                      <a:pt x="56" y="157"/>
                      <a:pt x="56" y="157"/>
                      <a:pt x="56" y="157"/>
                    </a:cubicBezTo>
                    <a:lnTo>
                      <a:pt x="48" y="157"/>
                    </a:ln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1"/>
                      <a:pt x="9" y="31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1500" rIns="90000" bIns="11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4" name="Google Shape;2144;p70"/>
              <p:cNvSpPr/>
              <p:nvPr/>
            </p:nvSpPr>
            <p:spPr>
              <a:xfrm>
                <a:off x="2460319" y="-2543944"/>
                <a:ext cx="62533" cy="120258"/>
              </a:xfrm>
              <a:custGeom>
                <a:avLst/>
                <a:gdLst/>
                <a:ahLst/>
                <a:cxnLst/>
                <a:rect l="l" t="t" r="r" b="b"/>
                <a:pathLst>
                  <a:path w="78" h="150" extrusionOk="0">
                    <a:moveTo>
                      <a:pt x="47" y="150"/>
                    </a:moveTo>
                    <a:lnTo>
                      <a:pt x="47" y="150"/>
                    </a:lnTo>
                    <a:lnTo>
                      <a:pt x="47" y="150"/>
                    </a:lnTo>
                    <a:cubicBezTo>
                      <a:pt x="62" y="134"/>
                      <a:pt x="62" y="134"/>
                      <a:pt x="62" y="134"/>
                    </a:cubicBezTo>
                    <a:cubicBezTo>
                      <a:pt x="70" y="134"/>
                      <a:pt x="70" y="134"/>
                      <a:pt x="70" y="134"/>
                    </a:cubicBezTo>
                    <a:cubicBezTo>
                      <a:pt x="70" y="134"/>
                      <a:pt x="78" y="134"/>
                      <a:pt x="78" y="127"/>
                    </a:cubicBezTo>
                    <a:lnTo>
                      <a:pt x="78" y="127"/>
                    </a:lnTo>
                    <a:cubicBezTo>
                      <a:pt x="70" y="118"/>
                      <a:pt x="39" y="48"/>
                      <a:pt x="47" y="32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47" y="24"/>
                      <a:pt x="55" y="16"/>
                      <a:pt x="47" y="9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47" y="150"/>
                      <a:pt x="47" y="150"/>
                      <a:pt x="47" y="15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9000" rIns="90000" bIns="9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5" name="Google Shape;2145;p70"/>
              <p:cNvSpPr/>
              <p:nvPr/>
            </p:nvSpPr>
            <p:spPr>
              <a:xfrm>
                <a:off x="2403398" y="-2493436"/>
                <a:ext cx="56921" cy="28060"/>
              </a:xfrm>
              <a:custGeom>
                <a:avLst/>
                <a:gdLst/>
                <a:ahLst/>
                <a:cxnLst/>
                <a:rect l="l" t="t" r="r" b="b"/>
                <a:pathLst>
                  <a:path w="71" h="35" extrusionOk="0">
                    <a:moveTo>
                      <a:pt x="71" y="0"/>
                    </a:moveTo>
                    <a:lnTo>
                      <a:pt x="71" y="0"/>
                    </a:lnTo>
                    <a:cubicBezTo>
                      <a:pt x="71" y="0"/>
                      <a:pt x="47" y="24"/>
                      <a:pt x="31" y="32"/>
                    </a:cubicBezTo>
                    <a:cubicBezTo>
                      <a:pt x="23" y="40"/>
                      <a:pt x="7" y="32"/>
                      <a:pt x="0" y="24"/>
                    </a:cubicBezTo>
                    <a:cubicBezTo>
                      <a:pt x="0" y="16"/>
                      <a:pt x="7" y="16"/>
                      <a:pt x="7" y="16"/>
                    </a:cubicBezTo>
                    <a:cubicBezTo>
                      <a:pt x="7" y="24"/>
                      <a:pt x="7" y="24"/>
                      <a:pt x="16" y="24"/>
                    </a:cubicBezTo>
                    <a:cubicBezTo>
                      <a:pt x="31" y="16"/>
                      <a:pt x="55" y="0"/>
                      <a:pt x="55" y="0"/>
                    </a:cubicBez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6" name="Google Shape;2146;p70"/>
              <p:cNvSpPr/>
              <p:nvPr/>
            </p:nvSpPr>
            <p:spPr>
              <a:xfrm>
                <a:off x="2403398" y="-2499850"/>
                <a:ext cx="56921" cy="36077"/>
              </a:xfrm>
              <a:custGeom>
                <a:avLst/>
                <a:gdLst/>
                <a:ahLst/>
                <a:cxnLst/>
                <a:rect l="l" t="t" r="r" b="b"/>
                <a:pathLst>
                  <a:path w="71" h="45" extrusionOk="0">
                    <a:moveTo>
                      <a:pt x="71" y="16"/>
                    </a:moveTo>
                    <a:lnTo>
                      <a:pt x="71" y="16"/>
                    </a:lnTo>
                    <a:cubicBezTo>
                      <a:pt x="71" y="16"/>
                      <a:pt x="47" y="32"/>
                      <a:pt x="39" y="40"/>
                    </a:cubicBezTo>
                    <a:cubicBezTo>
                      <a:pt x="31" y="48"/>
                      <a:pt x="23" y="48"/>
                      <a:pt x="7" y="32"/>
                    </a:cubicBezTo>
                    <a:cubicBezTo>
                      <a:pt x="0" y="24"/>
                      <a:pt x="0" y="8"/>
                      <a:pt x="0" y="8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8"/>
                      <a:pt x="7" y="16"/>
                    </a:cubicBezTo>
                    <a:cubicBezTo>
                      <a:pt x="7" y="24"/>
                      <a:pt x="16" y="40"/>
                      <a:pt x="31" y="32"/>
                    </a:cubicBezTo>
                    <a:cubicBezTo>
                      <a:pt x="39" y="32"/>
                      <a:pt x="71" y="8"/>
                      <a:pt x="71" y="8"/>
                    </a:cubicBezTo>
                    <a:lnTo>
                      <a:pt x="71" y="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7" name="Google Shape;2147;p70"/>
              <p:cNvSpPr/>
              <p:nvPr/>
            </p:nvSpPr>
            <p:spPr>
              <a:xfrm>
                <a:off x="2428250" y="-2501453"/>
                <a:ext cx="19241" cy="20845"/>
              </a:xfrm>
              <a:custGeom>
                <a:avLst/>
                <a:gdLst/>
                <a:ahLst/>
                <a:cxnLst/>
                <a:rect l="l" t="t" r="r" b="b"/>
                <a:pathLst>
                  <a:path w="24" h="26" extrusionOk="0">
                    <a:moveTo>
                      <a:pt x="24" y="2"/>
                    </a:moveTo>
                    <a:lnTo>
                      <a:pt x="24" y="2"/>
                    </a:lnTo>
                    <a:cubicBezTo>
                      <a:pt x="24" y="2"/>
                      <a:pt x="24" y="-5"/>
                      <a:pt x="24" y="10"/>
                    </a:cubicBezTo>
                    <a:cubicBezTo>
                      <a:pt x="16" y="18"/>
                      <a:pt x="16" y="26"/>
                      <a:pt x="16" y="26"/>
                    </a:cubicBezTo>
                    <a:cubicBezTo>
                      <a:pt x="0" y="18"/>
                      <a:pt x="0" y="18"/>
                      <a:pt x="0" y="18"/>
                    </a:cubicBezTo>
                    <a:lnTo>
                      <a:pt x="8" y="10"/>
                    </a:lnTo>
                    <a:lnTo>
                      <a:pt x="24" y="2"/>
                    </a:lnTo>
                    <a:close/>
                  </a:path>
                </a:pathLst>
              </a:custGeom>
              <a:solidFill>
                <a:srgbClr val="684F4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8" name="Google Shape;2148;p70"/>
              <p:cNvSpPr/>
              <p:nvPr/>
            </p:nvSpPr>
            <p:spPr>
              <a:xfrm>
                <a:off x="2434664" y="-2505462"/>
                <a:ext cx="12827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16" h="31" extrusionOk="0">
                    <a:moveTo>
                      <a:pt x="16" y="0"/>
                    </a:moveTo>
                    <a:lnTo>
                      <a:pt x="16" y="0"/>
                    </a:lnTo>
                    <a:cubicBezTo>
                      <a:pt x="16" y="0"/>
                      <a:pt x="16" y="7"/>
                      <a:pt x="16" y="15"/>
                    </a:cubicBezTo>
                    <a:cubicBezTo>
                      <a:pt x="8" y="23"/>
                      <a:pt x="8" y="31"/>
                      <a:pt x="8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8" y="23"/>
                      <a:pt x="8" y="15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47323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9" name="Google Shape;2149;p70"/>
              <p:cNvSpPr/>
              <p:nvPr/>
            </p:nvSpPr>
            <p:spPr>
              <a:xfrm>
                <a:off x="2432259" y="-2524703"/>
                <a:ext cx="229286" cy="123464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54" extrusionOk="0">
                    <a:moveTo>
                      <a:pt x="19" y="63"/>
                    </a:moveTo>
                    <a:lnTo>
                      <a:pt x="19" y="63"/>
                    </a:lnTo>
                    <a:cubicBezTo>
                      <a:pt x="58" y="63"/>
                      <a:pt x="90" y="47"/>
                      <a:pt x="90" y="39"/>
                    </a:cubicBezTo>
                    <a:cubicBezTo>
                      <a:pt x="82" y="16"/>
                      <a:pt x="82" y="8"/>
                      <a:pt x="90" y="0"/>
                    </a:cubicBezTo>
                    <a:cubicBezTo>
                      <a:pt x="90" y="8"/>
                      <a:pt x="105" y="8"/>
                      <a:pt x="121" y="16"/>
                    </a:cubicBezTo>
                    <a:cubicBezTo>
                      <a:pt x="137" y="24"/>
                      <a:pt x="145" y="31"/>
                      <a:pt x="176" y="31"/>
                    </a:cubicBezTo>
                    <a:cubicBezTo>
                      <a:pt x="192" y="31"/>
                      <a:pt x="231" y="39"/>
                      <a:pt x="270" y="39"/>
                    </a:cubicBezTo>
                    <a:cubicBezTo>
                      <a:pt x="286" y="118"/>
                      <a:pt x="286" y="118"/>
                      <a:pt x="286" y="118"/>
                    </a:cubicBezTo>
                    <a:cubicBezTo>
                      <a:pt x="279" y="118"/>
                      <a:pt x="168" y="126"/>
                      <a:pt x="160" y="126"/>
                    </a:cubicBezTo>
                    <a:cubicBezTo>
                      <a:pt x="145" y="133"/>
                      <a:pt x="137" y="133"/>
                      <a:pt x="113" y="142"/>
                    </a:cubicBezTo>
                    <a:cubicBezTo>
                      <a:pt x="82" y="158"/>
                      <a:pt x="74" y="158"/>
                      <a:pt x="35" y="142"/>
                    </a:cubicBezTo>
                    <a:cubicBezTo>
                      <a:pt x="11" y="133"/>
                      <a:pt x="11" y="118"/>
                      <a:pt x="11" y="110"/>
                    </a:cubicBezTo>
                    <a:cubicBezTo>
                      <a:pt x="3" y="103"/>
                      <a:pt x="3" y="94"/>
                      <a:pt x="3" y="87"/>
                    </a:cubicBezTo>
                    <a:cubicBezTo>
                      <a:pt x="-5" y="79"/>
                      <a:pt x="3" y="63"/>
                      <a:pt x="19" y="63"/>
                    </a:cubicBezTo>
                    <a:close/>
                  </a:path>
                </a:pathLst>
              </a:custGeom>
              <a:solidFill>
                <a:srgbClr val="FFC8B5"/>
              </a:solidFill>
              <a:ln>
                <a:noFill/>
              </a:ln>
            </p:spPr>
            <p:txBody>
              <a:bodyPr spcFirstLastPara="1" wrap="square" lIns="90000" tIns="10425" rIns="90000" bIns="10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0" name="Google Shape;2150;p70"/>
              <p:cNvSpPr/>
              <p:nvPr/>
            </p:nvSpPr>
            <p:spPr>
              <a:xfrm>
                <a:off x="2428250" y="-2499850"/>
                <a:ext cx="24853" cy="16836"/>
              </a:xfrm>
              <a:custGeom>
                <a:avLst/>
                <a:gdLst/>
                <a:ahLst/>
                <a:cxnLst/>
                <a:rect l="l" t="t" r="r" b="b"/>
                <a:pathLst>
                  <a:path w="31" h="21" extrusionOk="0">
                    <a:moveTo>
                      <a:pt x="16" y="0"/>
                    </a:moveTo>
                    <a:lnTo>
                      <a:pt x="16" y="0"/>
                    </a:lnTo>
                    <a:cubicBezTo>
                      <a:pt x="24" y="0"/>
                      <a:pt x="31" y="8"/>
                      <a:pt x="31" y="16"/>
                    </a:cubicBezTo>
                    <a:cubicBezTo>
                      <a:pt x="24" y="24"/>
                      <a:pt x="0" y="24"/>
                      <a:pt x="0" y="8"/>
                    </a:cubicBezTo>
                    <a:cubicBezTo>
                      <a:pt x="0" y="8"/>
                      <a:pt x="8" y="8"/>
                      <a:pt x="16" y="0"/>
                    </a:cubicBezTo>
                    <a:close/>
                  </a:path>
                </a:pathLst>
              </a:custGeom>
              <a:solidFill>
                <a:srgbClr val="FFC8B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1" name="Google Shape;2151;p70"/>
              <p:cNvSpPr/>
              <p:nvPr/>
            </p:nvSpPr>
            <p:spPr>
              <a:xfrm>
                <a:off x="2579772" y="-2695469"/>
                <a:ext cx="577224" cy="28701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358" extrusionOk="0">
                    <a:moveTo>
                      <a:pt x="653" y="0"/>
                    </a:moveTo>
                    <a:lnTo>
                      <a:pt x="653" y="0"/>
                    </a:lnTo>
                    <a:cubicBezTo>
                      <a:pt x="433" y="213"/>
                      <a:pt x="433" y="213"/>
                      <a:pt x="433" y="213"/>
                    </a:cubicBezTo>
                    <a:cubicBezTo>
                      <a:pt x="433" y="213"/>
                      <a:pt x="354" y="213"/>
                      <a:pt x="291" y="221"/>
                    </a:cubicBezTo>
                    <a:cubicBezTo>
                      <a:pt x="236" y="237"/>
                      <a:pt x="31" y="252"/>
                      <a:pt x="31" y="252"/>
                    </a:cubicBezTo>
                    <a:cubicBezTo>
                      <a:pt x="0" y="339"/>
                      <a:pt x="0" y="339"/>
                      <a:pt x="0" y="339"/>
                    </a:cubicBezTo>
                    <a:cubicBezTo>
                      <a:pt x="0" y="339"/>
                      <a:pt x="197" y="362"/>
                      <a:pt x="284" y="355"/>
                    </a:cubicBezTo>
                    <a:cubicBezTo>
                      <a:pt x="362" y="355"/>
                      <a:pt x="417" y="362"/>
                      <a:pt x="441" y="355"/>
                    </a:cubicBezTo>
                    <a:cubicBezTo>
                      <a:pt x="473" y="355"/>
                      <a:pt x="480" y="331"/>
                      <a:pt x="504" y="316"/>
                    </a:cubicBezTo>
                    <a:cubicBezTo>
                      <a:pt x="535" y="292"/>
                      <a:pt x="637" y="237"/>
                      <a:pt x="701" y="166"/>
                    </a:cubicBezTo>
                    <a:cubicBezTo>
                      <a:pt x="763" y="87"/>
                      <a:pt x="653" y="0"/>
                      <a:pt x="653" y="0"/>
                    </a:cubicBezTo>
                    <a:close/>
                  </a:path>
                </a:pathLst>
              </a:custGeom>
              <a:solidFill>
                <a:srgbClr val="FFC8B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2" name="Google Shape;2152;p70"/>
              <p:cNvSpPr/>
              <p:nvPr/>
            </p:nvSpPr>
            <p:spPr>
              <a:xfrm>
                <a:off x="2576565" y="-2758804"/>
                <a:ext cx="642162" cy="36638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457" extrusionOk="0">
                    <a:moveTo>
                      <a:pt x="657" y="331"/>
                    </a:moveTo>
                    <a:lnTo>
                      <a:pt x="657" y="331"/>
                    </a:lnTo>
                    <a:cubicBezTo>
                      <a:pt x="641" y="323"/>
                      <a:pt x="563" y="425"/>
                      <a:pt x="445" y="450"/>
                    </a:cubicBezTo>
                    <a:cubicBezTo>
                      <a:pt x="240" y="466"/>
                      <a:pt x="28" y="450"/>
                      <a:pt x="19" y="441"/>
                    </a:cubicBezTo>
                    <a:cubicBezTo>
                      <a:pt x="-12" y="418"/>
                      <a:pt x="4" y="339"/>
                      <a:pt x="4" y="316"/>
                    </a:cubicBezTo>
                    <a:cubicBezTo>
                      <a:pt x="28" y="284"/>
                      <a:pt x="264" y="277"/>
                      <a:pt x="413" y="268"/>
                    </a:cubicBezTo>
                    <a:cubicBezTo>
                      <a:pt x="500" y="158"/>
                      <a:pt x="492" y="166"/>
                      <a:pt x="563" y="127"/>
                    </a:cubicBezTo>
                    <a:cubicBezTo>
                      <a:pt x="681" y="1"/>
                      <a:pt x="728" y="-70"/>
                      <a:pt x="799" y="103"/>
                    </a:cubicBezTo>
                    <a:cubicBezTo>
                      <a:pt x="807" y="135"/>
                      <a:pt x="783" y="252"/>
                      <a:pt x="744" y="292"/>
                    </a:cubicBezTo>
                    <a:cubicBezTo>
                      <a:pt x="736" y="316"/>
                      <a:pt x="696" y="331"/>
                      <a:pt x="657" y="3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3" name="Google Shape;2153;p70"/>
              <p:cNvSpPr/>
              <p:nvPr/>
            </p:nvSpPr>
            <p:spPr>
              <a:xfrm>
                <a:off x="2817076" y="-2988897"/>
                <a:ext cx="179581" cy="21726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71" extrusionOk="0">
                    <a:moveTo>
                      <a:pt x="27" y="20"/>
                    </a:moveTo>
                    <a:lnTo>
                      <a:pt x="27" y="20"/>
                    </a:lnTo>
                    <a:cubicBezTo>
                      <a:pt x="66" y="-11"/>
                      <a:pt x="145" y="-3"/>
                      <a:pt x="184" y="28"/>
                    </a:cubicBezTo>
                    <a:cubicBezTo>
                      <a:pt x="192" y="36"/>
                      <a:pt x="200" y="36"/>
                      <a:pt x="208" y="44"/>
                    </a:cubicBezTo>
                    <a:cubicBezTo>
                      <a:pt x="232" y="76"/>
                      <a:pt x="223" y="122"/>
                      <a:pt x="216" y="154"/>
                    </a:cubicBezTo>
                    <a:cubicBezTo>
                      <a:pt x="200" y="201"/>
                      <a:pt x="113" y="311"/>
                      <a:pt x="50" y="256"/>
                    </a:cubicBezTo>
                    <a:cubicBezTo>
                      <a:pt x="19" y="233"/>
                      <a:pt x="3" y="170"/>
                      <a:pt x="3" y="131"/>
                    </a:cubicBezTo>
                    <a:cubicBezTo>
                      <a:pt x="-5" y="99"/>
                      <a:pt x="3" y="51"/>
                      <a:pt x="27" y="20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4" name="Google Shape;2154;p70"/>
              <p:cNvSpPr/>
              <p:nvPr/>
            </p:nvSpPr>
            <p:spPr>
              <a:xfrm>
                <a:off x="2813067" y="-3052233"/>
                <a:ext cx="258949" cy="371997"/>
              </a:xfrm>
              <a:custGeom>
                <a:avLst/>
                <a:gdLst/>
                <a:ahLst/>
                <a:cxnLst/>
                <a:rect l="l" t="t" r="r" b="b"/>
                <a:pathLst>
                  <a:path w="323" h="464" extrusionOk="0">
                    <a:moveTo>
                      <a:pt x="8" y="107"/>
                    </a:moveTo>
                    <a:lnTo>
                      <a:pt x="8" y="107"/>
                    </a:lnTo>
                    <a:lnTo>
                      <a:pt x="8" y="107"/>
                    </a:lnTo>
                    <a:cubicBezTo>
                      <a:pt x="8" y="91"/>
                      <a:pt x="16" y="68"/>
                      <a:pt x="24" y="52"/>
                    </a:cubicBezTo>
                    <a:cubicBezTo>
                      <a:pt x="63" y="-11"/>
                      <a:pt x="182" y="-11"/>
                      <a:pt x="244" y="21"/>
                    </a:cubicBezTo>
                    <a:cubicBezTo>
                      <a:pt x="315" y="68"/>
                      <a:pt x="291" y="162"/>
                      <a:pt x="268" y="225"/>
                    </a:cubicBezTo>
                    <a:cubicBezTo>
                      <a:pt x="291" y="272"/>
                      <a:pt x="323" y="319"/>
                      <a:pt x="323" y="319"/>
                    </a:cubicBezTo>
                    <a:cubicBezTo>
                      <a:pt x="252" y="469"/>
                      <a:pt x="150" y="477"/>
                      <a:pt x="111" y="454"/>
                    </a:cubicBezTo>
                    <a:cubicBezTo>
                      <a:pt x="71" y="430"/>
                      <a:pt x="102" y="374"/>
                      <a:pt x="102" y="374"/>
                    </a:cubicBezTo>
                    <a:cubicBezTo>
                      <a:pt x="102" y="374"/>
                      <a:pt x="71" y="390"/>
                      <a:pt x="32" y="359"/>
                    </a:cubicBezTo>
                    <a:cubicBezTo>
                      <a:pt x="16" y="343"/>
                      <a:pt x="8" y="319"/>
                      <a:pt x="0" y="296"/>
                    </a:cubicBezTo>
                    <a:cubicBezTo>
                      <a:pt x="0" y="272"/>
                      <a:pt x="8" y="139"/>
                      <a:pt x="8" y="107"/>
                    </a:cubicBezTo>
                    <a:moveTo>
                      <a:pt x="126" y="265"/>
                    </a:moveTo>
                    <a:lnTo>
                      <a:pt x="126" y="265"/>
                    </a:lnTo>
                    <a:cubicBezTo>
                      <a:pt x="182" y="265"/>
                      <a:pt x="173" y="225"/>
                      <a:pt x="157" y="201"/>
                    </a:cubicBezTo>
                    <a:cubicBezTo>
                      <a:pt x="142" y="170"/>
                      <a:pt x="63" y="162"/>
                      <a:pt x="32" y="155"/>
                    </a:cubicBezTo>
                    <a:cubicBezTo>
                      <a:pt x="24" y="186"/>
                      <a:pt x="24" y="217"/>
                      <a:pt x="32" y="241"/>
                    </a:cubicBezTo>
                    <a:cubicBezTo>
                      <a:pt x="48" y="257"/>
                      <a:pt x="87" y="265"/>
                      <a:pt x="126" y="2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5" name="Google Shape;2155;p70"/>
            <p:cNvGrpSpPr/>
            <p:nvPr/>
          </p:nvGrpSpPr>
          <p:grpSpPr>
            <a:xfrm>
              <a:off x="5649054" y="1790047"/>
              <a:ext cx="1930495" cy="2746685"/>
              <a:chOff x="321379" y="-3434653"/>
              <a:chExt cx="1930495" cy="2746685"/>
            </a:xfrm>
          </p:grpSpPr>
          <p:sp>
            <p:nvSpPr>
              <p:cNvPr id="2156" name="Google Shape;2156;p70"/>
              <p:cNvSpPr/>
              <p:nvPr/>
            </p:nvSpPr>
            <p:spPr>
              <a:xfrm>
                <a:off x="650077" y="-2266550"/>
                <a:ext cx="125867" cy="195619"/>
              </a:xfrm>
              <a:custGeom>
                <a:avLst/>
                <a:gdLst/>
                <a:ahLst/>
                <a:cxnLst/>
                <a:rect l="l" t="t" r="r" b="b"/>
                <a:pathLst>
                  <a:path w="157" h="244" extrusionOk="0">
                    <a:moveTo>
                      <a:pt x="16" y="244"/>
                    </a:moveTo>
                    <a:lnTo>
                      <a:pt x="16" y="244"/>
                    </a:lnTo>
                    <a:cubicBezTo>
                      <a:pt x="16" y="244"/>
                      <a:pt x="8" y="244"/>
                      <a:pt x="0" y="237"/>
                    </a:cubicBezTo>
                    <a:cubicBezTo>
                      <a:pt x="0" y="237"/>
                      <a:pt x="39" y="213"/>
                      <a:pt x="62" y="166"/>
                    </a:cubicBezTo>
                    <a:cubicBezTo>
                      <a:pt x="78" y="166"/>
                      <a:pt x="87" y="158"/>
                      <a:pt x="87" y="15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57" y="150"/>
                      <a:pt x="157" y="150"/>
                      <a:pt x="157" y="150"/>
                    </a:cubicBezTo>
                    <a:cubicBezTo>
                      <a:pt x="157" y="189"/>
                      <a:pt x="126" y="221"/>
                      <a:pt x="78" y="237"/>
                    </a:cubicBezTo>
                    <a:cubicBezTo>
                      <a:pt x="47" y="244"/>
                      <a:pt x="23" y="244"/>
                      <a:pt x="16" y="244"/>
                    </a:cubicBezTo>
                    <a:close/>
                  </a:path>
                </a:pathLst>
              </a:custGeom>
              <a:solidFill>
                <a:srgbClr val="F7E8E1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70"/>
              <p:cNvSpPr/>
              <p:nvPr/>
            </p:nvSpPr>
            <p:spPr>
              <a:xfrm>
                <a:off x="741471" y="-2244903"/>
                <a:ext cx="258147" cy="147516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84" extrusionOk="0">
                    <a:moveTo>
                      <a:pt x="12" y="37"/>
                    </a:moveTo>
                    <a:lnTo>
                      <a:pt x="12" y="37"/>
                    </a:lnTo>
                    <a:cubicBezTo>
                      <a:pt x="247" y="178"/>
                      <a:pt x="247" y="178"/>
                      <a:pt x="247" y="178"/>
                    </a:cubicBezTo>
                    <a:cubicBezTo>
                      <a:pt x="262" y="186"/>
                      <a:pt x="294" y="186"/>
                      <a:pt x="310" y="178"/>
                    </a:cubicBezTo>
                    <a:cubicBezTo>
                      <a:pt x="325" y="162"/>
                      <a:pt x="325" y="147"/>
                      <a:pt x="310" y="139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59" y="-2"/>
                      <a:pt x="35" y="-2"/>
                      <a:pt x="12" y="5"/>
                    </a:cubicBezTo>
                    <a:cubicBezTo>
                      <a:pt x="-4" y="13"/>
                      <a:pt x="-4" y="29"/>
                      <a:pt x="12" y="37"/>
                    </a:cubicBezTo>
                    <a:close/>
                  </a:path>
                </a:pathLst>
              </a:custGeom>
              <a:solidFill>
                <a:srgbClr val="F7E8E1"/>
              </a:solidFill>
              <a:ln>
                <a:noFill/>
              </a:ln>
            </p:spPr>
            <p:txBody>
              <a:bodyPr spcFirstLastPara="1" wrap="square" lIns="90000" tIns="21225" rIns="90000" bIns="21225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70"/>
              <p:cNvSpPr/>
              <p:nvPr/>
            </p:nvSpPr>
            <p:spPr>
              <a:xfrm>
                <a:off x="687757" y="-1957087"/>
                <a:ext cx="68946" cy="359971"/>
              </a:xfrm>
              <a:custGeom>
                <a:avLst/>
                <a:gdLst/>
                <a:ahLst/>
                <a:cxnLst/>
                <a:rect l="l" t="t" r="r" b="b"/>
                <a:pathLst>
                  <a:path w="86" h="4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425"/>
                      <a:pt x="0" y="425"/>
                      <a:pt x="0" y="425"/>
                    </a:cubicBezTo>
                    <a:lnTo>
                      <a:pt x="0" y="425"/>
                    </a:lnTo>
                    <a:cubicBezTo>
                      <a:pt x="0" y="441"/>
                      <a:pt x="24" y="449"/>
                      <a:pt x="47" y="449"/>
                    </a:cubicBezTo>
                    <a:cubicBezTo>
                      <a:pt x="71" y="449"/>
                      <a:pt x="86" y="441"/>
                      <a:pt x="86" y="425"/>
                    </a:cubicBezTo>
                    <a:lnTo>
                      <a:pt x="86" y="425"/>
                    </a:lnTo>
                    <a:cubicBezTo>
                      <a:pt x="86" y="0"/>
                      <a:pt x="86" y="0"/>
                      <a:pt x="8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D0C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70"/>
              <p:cNvSpPr/>
              <p:nvPr/>
            </p:nvSpPr>
            <p:spPr>
              <a:xfrm>
                <a:off x="687757" y="-1975526"/>
                <a:ext cx="68946" cy="37681"/>
              </a:xfrm>
              <a:custGeom>
                <a:avLst/>
                <a:gdLst/>
                <a:ahLst/>
                <a:cxnLst/>
                <a:rect l="l" t="t" r="r" b="b"/>
                <a:pathLst>
                  <a:path w="86" h="47" extrusionOk="0">
                    <a:moveTo>
                      <a:pt x="47" y="0"/>
                    </a:moveTo>
                    <a:lnTo>
                      <a:pt x="47" y="0"/>
                    </a:lnTo>
                    <a:cubicBezTo>
                      <a:pt x="24" y="0"/>
                      <a:pt x="0" y="8"/>
                      <a:pt x="0" y="23"/>
                    </a:cubicBezTo>
                    <a:cubicBezTo>
                      <a:pt x="0" y="31"/>
                      <a:pt x="24" y="47"/>
                      <a:pt x="47" y="47"/>
                    </a:cubicBezTo>
                    <a:cubicBezTo>
                      <a:pt x="71" y="47"/>
                      <a:pt x="86" y="31"/>
                      <a:pt x="86" y="23"/>
                    </a:cubicBezTo>
                    <a:cubicBezTo>
                      <a:pt x="86" y="8"/>
                      <a:pt x="71" y="0"/>
                      <a:pt x="47" y="0"/>
                    </a:cubicBezTo>
                    <a:close/>
                  </a:path>
                </a:pathLst>
              </a:custGeom>
              <a:solidFill>
                <a:srgbClr val="CEA9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70"/>
              <p:cNvSpPr/>
              <p:nvPr/>
            </p:nvSpPr>
            <p:spPr>
              <a:xfrm>
                <a:off x="864131" y="-1666865"/>
                <a:ext cx="50507" cy="63336"/>
              </a:xfrm>
              <a:custGeom>
                <a:avLst/>
                <a:gdLst/>
                <a:ahLst/>
                <a:cxnLst/>
                <a:rect l="l" t="t" r="r" b="b"/>
                <a:pathLst>
                  <a:path w="63" h="79" extrusionOk="0">
                    <a:moveTo>
                      <a:pt x="0" y="48"/>
                    </a:moveTo>
                    <a:lnTo>
                      <a:pt x="0" y="48"/>
                    </a:lnTo>
                    <a:cubicBezTo>
                      <a:pt x="0" y="32"/>
                      <a:pt x="8" y="8"/>
                      <a:pt x="24" y="0"/>
                    </a:cubicBezTo>
                    <a:lnTo>
                      <a:pt x="32" y="0"/>
                    </a:lnTo>
                    <a:cubicBezTo>
                      <a:pt x="38" y="0"/>
                      <a:pt x="47" y="0"/>
                      <a:pt x="54" y="0"/>
                    </a:cubicBezTo>
                    <a:cubicBezTo>
                      <a:pt x="63" y="8"/>
                      <a:pt x="63" y="16"/>
                      <a:pt x="63" y="16"/>
                    </a:cubicBezTo>
                    <a:cubicBezTo>
                      <a:pt x="32" y="79"/>
                      <a:pt x="32" y="79"/>
                      <a:pt x="32" y="79"/>
                    </a:cubicBezTo>
                    <a:cubicBezTo>
                      <a:pt x="32" y="79"/>
                      <a:pt x="24" y="79"/>
                      <a:pt x="16" y="79"/>
                    </a:cubicBezTo>
                    <a:cubicBezTo>
                      <a:pt x="8" y="71"/>
                      <a:pt x="0" y="71"/>
                      <a:pt x="0" y="63"/>
                    </a:cubicBezTo>
                    <a:lnTo>
                      <a:pt x="0" y="63"/>
                    </a:lnTo>
                    <a:cubicBezTo>
                      <a:pt x="0" y="56"/>
                      <a:pt x="0" y="56"/>
                      <a:pt x="0" y="48"/>
                    </a:cubicBezTo>
                    <a:close/>
                  </a:path>
                </a:pathLst>
              </a:custGeom>
              <a:solidFill>
                <a:srgbClr val="4C262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70"/>
              <p:cNvSpPr/>
              <p:nvPr/>
            </p:nvSpPr>
            <p:spPr>
              <a:xfrm>
                <a:off x="870545" y="-1662856"/>
                <a:ext cx="44093" cy="60931"/>
              </a:xfrm>
              <a:custGeom>
                <a:avLst/>
                <a:gdLst/>
                <a:ahLst/>
                <a:cxnLst/>
                <a:rect l="l" t="t" r="r" b="b"/>
                <a:pathLst>
                  <a:path w="55" h="76" extrusionOk="0">
                    <a:moveTo>
                      <a:pt x="55" y="19"/>
                    </a:moveTo>
                    <a:lnTo>
                      <a:pt x="55" y="19"/>
                    </a:lnTo>
                    <a:cubicBezTo>
                      <a:pt x="55" y="43"/>
                      <a:pt x="39" y="66"/>
                      <a:pt x="30" y="74"/>
                    </a:cubicBezTo>
                    <a:cubicBezTo>
                      <a:pt x="16" y="82"/>
                      <a:pt x="0" y="66"/>
                      <a:pt x="0" y="51"/>
                    </a:cubicBezTo>
                    <a:cubicBezTo>
                      <a:pt x="0" y="35"/>
                      <a:pt x="16" y="11"/>
                      <a:pt x="30" y="3"/>
                    </a:cubicBezTo>
                    <a:cubicBezTo>
                      <a:pt x="39" y="-5"/>
                      <a:pt x="55" y="3"/>
                      <a:pt x="55" y="19"/>
                    </a:cubicBezTo>
                    <a:close/>
                  </a:path>
                </a:pathLst>
              </a:custGeom>
              <a:solidFill>
                <a:srgbClr val="60353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70"/>
              <p:cNvSpPr/>
              <p:nvPr/>
            </p:nvSpPr>
            <p:spPr>
              <a:xfrm>
                <a:off x="883372" y="-1650029"/>
                <a:ext cx="24051" cy="33672"/>
              </a:xfrm>
              <a:custGeom>
                <a:avLst/>
                <a:gdLst/>
                <a:ahLst/>
                <a:cxnLst/>
                <a:rect l="l" t="t" r="r" b="b"/>
                <a:pathLst>
                  <a:path w="30" h="42" extrusionOk="0">
                    <a:moveTo>
                      <a:pt x="30" y="11"/>
                    </a:moveTo>
                    <a:lnTo>
                      <a:pt x="30" y="11"/>
                    </a:lnTo>
                    <a:cubicBezTo>
                      <a:pt x="30" y="27"/>
                      <a:pt x="23" y="35"/>
                      <a:pt x="14" y="42"/>
                    </a:cubicBezTo>
                    <a:cubicBezTo>
                      <a:pt x="8" y="42"/>
                      <a:pt x="0" y="42"/>
                      <a:pt x="0" y="27"/>
                    </a:cubicBezTo>
                    <a:cubicBezTo>
                      <a:pt x="0" y="19"/>
                      <a:pt x="8" y="3"/>
                      <a:pt x="14" y="3"/>
                    </a:cubicBezTo>
                    <a:cubicBezTo>
                      <a:pt x="23" y="-5"/>
                      <a:pt x="30" y="3"/>
                      <a:pt x="30" y="11"/>
                    </a:cubicBezTo>
                    <a:close/>
                  </a:path>
                </a:pathLst>
              </a:custGeom>
              <a:solidFill>
                <a:srgbClr val="F7E8E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70"/>
              <p:cNvSpPr/>
              <p:nvPr/>
            </p:nvSpPr>
            <p:spPr>
              <a:xfrm>
                <a:off x="889785" y="-1641210"/>
                <a:ext cx="12025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15" h="24" extrusionOk="0">
                    <a:moveTo>
                      <a:pt x="15" y="8"/>
                    </a:moveTo>
                    <a:lnTo>
                      <a:pt x="15" y="8"/>
                    </a:lnTo>
                    <a:cubicBezTo>
                      <a:pt x="15" y="16"/>
                      <a:pt x="15" y="24"/>
                      <a:pt x="6" y="24"/>
                    </a:cubicBezTo>
                    <a:cubicBezTo>
                      <a:pt x="6" y="24"/>
                      <a:pt x="0" y="24"/>
                      <a:pt x="0" y="16"/>
                    </a:cubicBezTo>
                    <a:cubicBezTo>
                      <a:pt x="0" y="8"/>
                      <a:pt x="6" y="0"/>
                      <a:pt x="6" y="0"/>
                    </a:cubicBezTo>
                    <a:cubicBezTo>
                      <a:pt x="15" y="0"/>
                      <a:pt x="15" y="0"/>
                      <a:pt x="15" y="8"/>
                    </a:cubicBezTo>
                    <a:close/>
                  </a:path>
                </a:pathLst>
              </a:custGeom>
              <a:solidFill>
                <a:srgbClr val="60353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70"/>
              <p:cNvSpPr/>
              <p:nvPr/>
            </p:nvSpPr>
            <p:spPr>
              <a:xfrm>
                <a:off x="504969" y="-1464832"/>
                <a:ext cx="50507" cy="69749"/>
              </a:xfrm>
              <a:custGeom>
                <a:avLst/>
                <a:gdLst/>
                <a:ahLst/>
                <a:cxnLst/>
                <a:rect l="l" t="t" r="r" b="b"/>
                <a:pathLst>
                  <a:path w="63" h="87" extrusionOk="0">
                    <a:moveTo>
                      <a:pt x="0" y="55"/>
                    </a:moveTo>
                    <a:lnTo>
                      <a:pt x="0" y="55"/>
                    </a:lnTo>
                    <a:cubicBezTo>
                      <a:pt x="0" y="39"/>
                      <a:pt x="8" y="16"/>
                      <a:pt x="23" y="8"/>
                    </a:cubicBezTo>
                    <a:cubicBezTo>
                      <a:pt x="31" y="8"/>
                      <a:pt x="31" y="0"/>
                      <a:pt x="39" y="0"/>
                    </a:cubicBezTo>
                    <a:cubicBezTo>
                      <a:pt x="39" y="0"/>
                      <a:pt x="47" y="0"/>
                      <a:pt x="54" y="8"/>
                    </a:cubicBezTo>
                    <a:cubicBezTo>
                      <a:pt x="63" y="16"/>
                      <a:pt x="63" y="24"/>
                      <a:pt x="63" y="24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31" y="87"/>
                      <a:pt x="23" y="87"/>
                      <a:pt x="15" y="87"/>
                    </a:cubicBezTo>
                    <a:cubicBezTo>
                      <a:pt x="8" y="79"/>
                      <a:pt x="8" y="71"/>
                      <a:pt x="0" y="71"/>
                    </a:cubicBezTo>
                    <a:cubicBezTo>
                      <a:pt x="0" y="63"/>
                      <a:pt x="0" y="63"/>
                      <a:pt x="0" y="63"/>
                    </a:cubicBez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4C262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70"/>
              <p:cNvSpPr/>
              <p:nvPr/>
            </p:nvSpPr>
            <p:spPr>
              <a:xfrm>
                <a:off x="511382" y="-1454410"/>
                <a:ext cx="44094" cy="55319"/>
              </a:xfrm>
              <a:custGeom>
                <a:avLst/>
                <a:gdLst/>
                <a:ahLst/>
                <a:cxnLst/>
                <a:rect l="l" t="t" r="r" b="b"/>
                <a:pathLst>
                  <a:path w="55" h="69" extrusionOk="0">
                    <a:moveTo>
                      <a:pt x="55" y="19"/>
                    </a:moveTo>
                    <a:lnTo>
                      <a:pt x="55" y="19"/>
                    </a:lnTo>
                    <a:cubicBezTo>
                      <a:pt x="55" y="42"/>
                      <a:pt x="39" y="58"/>
                      <a:pt x="31" y="66"/>
                    </a:cubicBezTo>
                    <a:cubicBezTo>
                      <a:pt x="15" y="74"/>
                      <a:pt x="0" y="66"/>
                      <a:pt x="0" y="50"/>
                    </a:cubicBezTo>
                    <a:cubicBezTo>
                      <a:pt x="0" y="35"/>
                      <a:pt x="15" y="11"/>
                      <a:pt x="31" y="3"/>
                    </a:cubicBezTo>
                    <a:cubicBezTo>
                      <a:pt x="39" y="-5"/>
                      <a:pt x="55" y="3"/>
                      <a:pt x="55" y="19"/>
                    </a:cubicBezTo>
                    <a:close/>
                  </a:path>
                </a:pathLst>
              </a:custGeom>
              <a:solidFill>
                <a:srgbClr val="60353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70"/>
              <p:cNvSpPr/>
              <p:nvPr/>
            </p:nvSpPr>
            <p:spPr>
              <a:xfrm>
                <a:off x="523408" y="-1442384"/>
                <a:ext cx="24853" cy="34474"/>
              </a:xfrm>
              <a:custGeom>
                <a:avLst/>
                <a:gdLst/>
                <a:ahLst/>
                <a:cxnLst/>
                <a:rect l="l" t="t" r="r" b="b"/>
                <a:pathLst>
                  <a:path w="31" h="43" extrusionOk="0">
                    <a:moveTo>
                      <a:pt x="31" y="11"/>
                    </a:moveTo>
                    <a:lnTo>
                      <a:pt x="31" y="11"/>
                    </a:lnTo>
                    <a:cubicBezTo>
                      <a:pt x="31" y="20"/>
                      <a:pt x="24" y="35"/>
                      <a:pt x="16" y="43"/>
                    </a:cubicBezTo>
                    <a:cubicBezTo>
                      <a:pt x="8" y="43"/>
                      <a:pt x="0" y="43"/>
                      <a:pt x="0" y="27"/>
                    </a:cubicBezTo>
                    <a:cubicBezTo>
                      <a:pt x="0" y="20"/>
                      <a:pt x="8" y="4"/>
                      <a:pt x="16" y="4"/>
                    </a:cubicBezTo>
                    <a:cubicBezTo>
                      <a:pt x="24" y="-4"/>
                      <a:pt x="31" y="4"/>
                      <a:pt x="31" y="11"/>
                    </a:cubicBezTo>
                    <a:close/>
                  </a:path>
                </a:pathLst>
              </a:custGeom>
              <a:solidFill>
                <a:srgbClr val="F7E8E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70"/>
              <p:cNvSpPr/>
              <p:nvPr/>
            </p:nvSpPr>
            <p:spPr>
              <a:xfrm>
                <a:off x="529822" y="-1433565"/>
                <a:ext cx="12827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16" h="24" extrusionOk="0">
                    <a:moveTo>
                      <a:pt x="16" y="9"/>
                    </a:moveTo>
                    <a:lnTo>
                      <a:pt x="16" y="9"/>
                    </a:lnTo>
                    <a:cubicBezTo>
                      <a:pt x="16" y="9"/>
                      <a:pt x="16" y="16"/>
                      <a:pt x="8" y="24"/>
                    </a:cubicBezTo>
                    <a:cubicBezTo>
                      <a:pt x="8" y="24"/>
                      <a:pt x="0" y="24"/>
                      <a:pt x="0" y="16"/>
                    </a:cubicBezTo>
                    <a:cubicBezTo>
                      <a:pt x="0" y="9"/>
                      <a:pt x="8" y="0"/>
                      <a:pt x="8" y="0"/>
                    </a:cubicBezTo>
                    <a:cubicBezTo>
                      <a:pt x="16" y="0"/>
                      <a:pt x="16" y="0"/>
                      <a:pt x="16" y="9"/>
                    </a:cubicBezTo>
                    <a:close/>
                  </a:path>
                </a:pathLst>
              </a:custGeom>
              <a:solidFill>
                <a:srgbClr val="60353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70"/>
              <p:cNvSpPr/>
              <p:nvPr/>
            </p:nvSpPr>
            <p:spPr>
              <a:xfrm>
                <a:off x="529822" y="-1672477"/>
                <a:ext cx="51309" cy="68948"/>
              </a:xfrm>
              <a:custGeom>
                <a:avLst/>
                <a:gdLst/>
                <a:ahLst/>
                <a:cxnLst/>
                <a:rect l="l" t="t" r="r" b="b"/>
                <a:pathLst>
                  <a:path w="64" h="86" extrusionOk="0">
                    <a:moveTo>
                      <a:pt x="64" y="55"/>
                    </a:moveTo>
                    <a:lnTo>
                      <a:pt x="64" y="55"/>
                    </a:lnTo>
                    <a:cubicBezTo>
                      <a:pt x="64" y="39"/>
                      <a:pt x="48" y="15"/>
                      <a:pt x="39" y="7"/>
                    </a:cubicBezTo>
                    <a:cubicBezTo>
                      <a:pt x="32" y="0"/>
                      <a:pt x="32" y="0"/>
                      <a:pt x="23" y="0"/>
                    </a:cubicBezTo>
                    <a:cubicBezTo>
                      <a:pt x="23" y="0"/>
                      <a:pt x="16" y="0"/>
                      <a:pt x="8" y="7"/>
                    </a:cubicBezTo>
                    <a:cubicBezTo>
                      <a:pt x="0" y="15"/>
                      <a:pt x="0" y="23"/>
                      <a:pt x="0" y="23"/>
                    </a:cubicBezTo>
                    <a:cubicBezTo>
                      <a:pt x="23" y="86"/>
                      <a:pt x="23" y="86"/>
                      <a:pt x="23" y="86"/>
                    </a:cubicBezTo>
                    <a:cubicBezTo>
                      <a:pt x="23" y="86"/>
                      <a:pt x="39" y="86"/>
                      <a:pt x="48" y="78"/>
                    </a:cubicBezTo>
                    <a:cubicBezTo>
                      <a:pt x="55" y="78"/>
                      <a:pt x="55" y="70"/>
                      <a:pt x="55" y="70"/>
                    </a:cubicBezTo>
                    <a:cubicBezTo>
                      <a:pt x="64" y="63"/>
                      <a:pt x="64" y="63"/>
                      <a:pt x="64" y="63"/>
                    </a:cubicBezTo>
                    <a:lnTo>
                      <a:pt x="64" y="55"/>
                    </a:lnTo>
                    <a:close/>
                  </a:path>
                </a:pathLst>
              </a:custGeom>
              <a:solidFill>
                <a:srgbClr val="4C262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70"/>
              <p:cNvSpPr/>
              <p:nvPr/>
            </p:nvSpPr>
            <p:spPr>
              <a:xfrm>
                <a:off x="529822" y="-1662856"/>
                <a:ext cx="38482" cy="55319"/>
              </a:xfrm>
              <a:custGeom>
                <a:avLst/>
                <a:gdLst/>
                <a:ahLst/>
                <a:cxnLst/>
                <a:rect l="l" t="t" r="r" b="b"/>
                <a:pathLst>
                  <a:path w="48" h="69" extrusionOk="0">
                    <a:moveTo>
                      <a:pt x="0" y="19"/>
                    </a:moveTo>
                    <a:lnTo>
                      <a:pt x="0" y="19"/>
                    </a:lnTo>
                    <a:cubicBezTo>
                      <a:pt x="0" y="35"/>
                      <a:pt x="8" y="58"/>
                      <a:pt x="23" y="66"/>
                    </a:cubicBezTo>
                    <a:cubicBezTo>
                      <a:pt x="39" y="74"/>
                      <a:pt x="48" y="66"/>
                      <a:pt x="48" y="51"/>
                    </a:cubicBezTo>
                    <a:cubicBezTo>
                      <a:pt x="48" y="27"/>
                      <a:pt x="39" y="11"/>
                      <a:pt x="23" y="3"/>
                    </a:cubicBezTo>
                    <a:cubicBezTo>
                      <a:pt x="8" y="-5"/>
                      <a:pt x="0" y="3"/>
                      <a:pt x="0" y="19"/>
                    </a:cubicBezTo>
                    <a:close/>
                  </a:path>
                </a:pathLst>
              </a:custGeom>
              <a:solidFill>
                <a:srgbClr val="60353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70"/>
              <p:cNvSpPr/>
              <p:nvPr/>
            </p:nvSpPr>
            <p:spPr>
              <a:xfrm>
                <a:off x="536235" y="-1650029"/>
                <a:ext cx="24853" cy="30465"/>
              </a:xfrm>
              <a:custGeom>
                <a:avLst/>
                <a:gdLst/>
                <a:ahLst/>
                <a:cxnLst/>
                <a:rect l="l" t="t" r="r" b="b"/>
                <a:pathLst>
                  <a:path w="31" h="38" extrusionOk="0">
                    <a:moveTo>
                      <a:pt x="0" y="11"/>
                    </a:moveTo>
                    <a:lnTo>
                      <a:pt x="0" y="11"/>
                    </a:lnTo>
                    <a:cubicBezTo>
                      <a:pt x="0" y="19"/>
                      <a:pt x="8" y="35"/>
                      <a:pt x="15" y="35"/>
                    </a:cubicBezTo>
                    <a:cubicBezTo>
                      <a:pt x="24" y="42"/>
                      <a:pt x="31" y="35"/>
                      <a:pt x="31" y="27"/>
                    </a:cubicBezTo>
                    <a:cubicBezTo>
                      <a:pt x="31" y="19"/>
                      <a:pt x="24" y="3"/>
                      <a:pt x="15" y="3"/>
                    </a:cubicBezTo>
                    <a:cubicBezTo>
                      <a:pt x="8" y="-5"/>
                      <a:pt x="0" y="3"/>
                      <a:pt x="0" y="11"/>
                    </a:cubicBezTo>
                    <a:close/>
                  </a:path>
                </a:pathLst>
              </a:custGeom>
              <a:solidFill>
                <a:srgbClr val="F7E8E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70"/>
              <p:cNvSpPr/>
              <p:nvPr/>
            </p:nvSpPr>
            <p:spPr>
              <a:xfrm>
                <a:off x="536235" y="-1643615"/>
                <a:ext cx="12026" cy="21646"/>
              </a:xfrm>
              <a:custGeom>
                <a:avLst/>
                <a:gdLst/>
                <a:ahLst/>
                <a:cxnLst/>
                <a:rect l="l" t="t" r="r" b="b"/>
                <a:pathLst>
                  <a:path w="15" h="27" extrusionOk="0">
                    <a:moveTo>
                      <a:pt x="0" y="11"/>
                    </a:moveTo>
                    <a:lnTo>
                      <a:pt x="0" y="11"/>
                    </a:lnTo>
                    <a:cubicBezTo>
                      <a:pt x="0" y="11"/>
                      <a:pt x="8" y="19"/>
                      <a:pt x="8" y="27"/>
                    </a:cubicBezTo>
                    <a:cubicBezTo>
                      <a:pt x="15" y="27"/>
                      <a:pt x="15" y="27"/>
                      <a:pt x="15" y="19"/>
                    </a:cubicBezTo>
                    <a:cubicBezTo>
                      <a:pt x="15" y="11"/>
                      <a:pt x="15" y="3"/>
                      <a:pt x="8" y="3"/>
                    </a:cubicBezTo>
                    <a:cubicBezTo>
                      <a:pt x="8" y="-5"/>
                      <a:pt x="0" y="3"/>
                      <a:pt x="0" y="11"/>
                    </a:cubicBezTo>
                    <a:close/>
                  </a:path>
                </a:pathLst>
              </a:custGeom>
              <a:solidFill>
                <a:srgbClr val="60353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70"/>
              <p:cNvSpPr/>
              <p:nvPr/>
            </p:nvSpPr>
            <p:spPr>
              <a:xfrm>
                <a:off x="889785" y="-1464832"/>
                <a:ext cx="49705" cy="69749"/>
              </a:xfrm>
              <a:custGeom>
                <a:avLst/>
                <a:gdLst/>
                <a:ahLst/>
                <a:cxnLst/>
                <a:rect l="l" t="t" r="r" b="b"/>
                <a:pathLst>
                  <a:path w="62" h="87" extrusionOk="0">
                    <a:moveTo>
                      <a:pt x="62" y="55"/>
                    </a:moveTo>
                    <a:lnTo>
                      <a:pt x="62" y="55"/>
                    </a:lnTo>
                    <a:cubicBezTo>
                      <a:pt x="62" y="39"/>
                      <a:pt x="54" y="16"/>
                      <a:pt x="38" y="8"/>
                    </a:cubicBezTo>
                    <a:lnTo>
                      <a:pt x="31" y="0"/>
                    </a:lnTo>
                    <a:cubicBezTo>
                      <a:pt x="22" y="0"/>
                      <a:pt x="22" y="0"/>
                      <a:pt x="15" y="8"/>
                    </a:cubicBezTo>
                    <a:cubicBezTo>
                      <a:pt x="6" y="16"/>
                      <a:pt x="0" y="24"/>
                      <a:pt x="0" y="24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31" y="87"/>
                      <a:pt x="38" y="87"/>
                      <a:pt x="54" y="87"/>
                    </a:cubicBezTo>
                    <a:cubicBezTo>
                      <a:pt x="54" y="79"/>
                      <a:pt x="62" y="71"/>
                      <a:pt x="62" y="71"/>
                    </a:cubicBezTo>
                    <a:cubicBezTo>
                      <a:pt x="62" y="63"/>
                      <a:pt x="62" y="63"/>
                      <a:pt x="62" y="63"/>
                    </a:cubicBezTo>
                    <a:lnTo>
                      <a:pt x="62" y="55"/>
                    </a:lnTo>
                    <a:close/>
                  </a:path>
                </a:pathLst>
              </a:custGeom>
              <a:solidFill>
                <a:srgbClr val="4C262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70"/>
              <p:cNvSpPr/>
              <p:nvPr/>
            </p:nvSpPr>
            <p:spPr>
              <a:xfrm>
                <a:off x="889785" y="-1454410"/>
                <a:ext cx="43292" cy="55319"/>
              </a:xfrm>
              <a:custGeom>
                <a:avLst/>
                <a:gdLst/>
                <a:ahLst/>
                <a:cxnLst/>
                <a:rect l="l" t="t" r="r" b="b"/>
                <a:pathLst>
                  <a:path w="54" h="69" extrusionOk="0">
                    <a:moveTo>
                      <a:pt x="0" y="19"/>
                    </a:moveTo>
                    <a:lnTo>
                      <a:pt x="0" y="19"/>
                    </a:lnTo>
                    <a:cubicBezTo>
                      <a:pt x="0" y="42"/>
                      <a:pt x="15" y="58"/>
                      <a:pt x="31" y="66"/>
                    </a:cubicBezTo>
                    <a:cubicBezTo>
                      <a:pt x="38" y="74"/>
                      <a:pt x="54" y="66"/>
                      <a:pt x="54" y="50"/>
                    </a:cubicBezTo>
                    <a:cubicBezTo>
                      <a:pt x="54" y="35"/>
                      <a:pt x="38" y="11"/>
                      <a:pt x="31" y="3"/>
                    </a:cubicBezTo>
                    <a:cubicBezTo>
                      <a:pt x="15" y="-5"/>
                      <a:pt x="0" y="3"/>
                      <a:pt x="0" y="19"/>
                    </a:cubicBezTo>
                    <a:close/>
                  </a:path>
                </a:pathLst>
              </a:custGeom>
              <a:solidFill>
                <a:srgbClr val="60353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70"/>
              <p:cNvSpPr/>
              <p:nvPr/>
            </p:nvSpPr>
            <p:spPr>
              <a:xfrm>
                <a:off x="901811" y="-1442384"/>
                <a:ext cx="18439" cy="34474"/>
              </a:xfrm>
              <a:custGeom>
                <a:avLst/>
                <a:gdLst/>
                <a:ahLst/>
                <a:cxnLst/>
                <a:rect l="l" t="t" r="r" b="b"/>
                <a:pathLst>
                  <a:path w="23" h="43" extrusionOk="0">
                    <a:moveTo>
                      <a:pt x="0" y="11"/>
                    </a:moveTo>
                    <a:lnTo>
                      <a:pt x="0" y="11"/>
                    </a:lnTo>
                    <a:cubicBezTo>
                      <a:pt x="0" y="20"/>
                      <a:pt x="0" y="35"/>
                      <a:pt x="7" y="43"/>
                    </a:cubicBezTo>
                    <a:cubicBezTo>
                      <a:pt x="16" y="43"/>
                      <a:pt x="23" y="35"/>
                      <a:pt x="23" y="27"/>
                    </a:cubicBezTo>
                    <a:cubicBezTo>
                      <a:pt x="23" y="20"/>
                      <a:pt x="16" y="4"/>
                      <a:pt x="7" y="4"/>
                    </a:cubicBezTo>
                    <a:cubicBezTo>
                      <a:pt x="0" y="-4"/>
                      <a:pt x="0" y="4"/>
                      <a:pt x="0" y="11"/>
                    </a:cubicBezTo>
                    <a:close/>
                  </a:path>
                </a:pathLst>
              </a:custGeom>
              <a:solidFill>
                <a:srgbClr val="F7E8E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70"/>
              <p:cNvSpPr/>
              <p:nvPr/>
            </p:nvSpPr>
            <p:spPr>
              <a:xfrm>
                <a:off x="901811" y="-1433565"/>
                <a:ext cx="12827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16" h="24" extrusionOk="0">
                    <a:moveTo>
                      <a:pt x="0" y="9"/>
                    </a:moveTo>
                    <a:lnTo>
                      <a:pt x="0" y="9"/>
                    </a:lnTo>
                    <a:cubicBezTo>
                      <a:pt x="0" y="9"/>
                      <a:pt x="0" y="16"/>
                      <a:pt x="7" y="24"/>
                    </a:cubicBezTo>
                    <a:cubicBezTo>
                      <a:pt x="16" y="24"/>
                      <a:pt x="16" y="24"/>
                      <a:pt x="16" y="16"/>
                    </a:cubicBezTo>
                    <a:cubicBezTo>
                      <a:pt x="16" y="9"/>
                      <a:pt x="16" y="0"/>
                      <a:pt x="7" y="0"/>
                    </a:cubicBezTo>
                    <a:cubicBezTo>
                      <a:pt x="0" y="0"/>
                      <a:pt x="0" y="0"/>
                      <a:pt x="0" y="9"/>
                    </a:cubicBezTo>
                    <a:close/>
                  </a:path>
                </a:pathLst>
              </a:custGeom>
              <a:solidFill>
                <a:srgbClr val="60353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70"/>
              <p:cNvSpPr/>
              <p:nvPr/>
            </p:nvSpPr>
            <p:spPr>
              <a:xfrm>
                <a:off x="533028" y="-1673279"/>
                <a:ext cx="382411" cy="271782"/>
              </a:xfrm>
              <a:custGeom>
                <a:avLst/>
                <a:gdLst/>
                <a:ahLst/>
                <a:cxnLst/>
                <a:rect l="l" t="t" r="r" b="b"/>
                <a:pathLst>
                  <a:path w="477" h="339" extrusionOk="0">
                    <a:moveTo>
                      <a:pt x="445" y="1"/>
                    </a:moveTo>
                    <a:lnTo>
                      <a:pt x="445" y="1"/>
                    </a:lnTo>
                    <a:cubicBezTo>
                      <a:pt x="413" y="8"/>
                      <a:pt x="240" y="40"/>
                      <a:pt x="240" y="40"/>
                    </a:cubicBezTo>
                    <a:cubicBezTo>
                      <a:pt x="240" y="40"/>
                      <a:pt x="67" y="205"/>
                      <a:pt x="28" y="245"/>
                    </a:cubicBezTo>
                    <a:cubicBezTo>
                      <a:pt x="-12" y="284"/>
                      <a:pt x="4" y="339"/>
                      <a:pt x="4" y="339"/>
                    </a:cubicBezTo>
                    <a:cubicBezTo>
                      <a:pt x="19" y="323"/>
                      <a:pt x="19" y="323"/>
                      <a:pt x="19" y="323"/>
                    </a:cubicBezTo>
                    <a:cubicBezTo>
                      <a:pt x="19" y="323"/>
                      <a:pt x="19" y="292"/>
                      <a:pt x="44" y="276"/>
                    </a:cubicBezTo>
                    <a:cubicBezTo>
                      <a:pt x="60" y="260"/>
                      <a:pt x="146" y="174"/>
                      <a:pt x="240" y="119"/>
                    </a:cubicBezTo>
                    <a:cubicBezTo>
                      <a:pt x="327" y="71"/>
                      <a:pt x="421" y="56"/>
                      <a:pt x="429" y="48"/>
                    </a:cubicBezTo>
                    <a:cubicBezTo>
                      <a:pt x="451" y="48"/>
                      <a:pt x="460" y="71"/>
                      <a:pt x="460" y="71"/>
                    </a:cubicBezTo>
                    <a:cubicBezTo>
                      <a:pt x="476" y="64"/>
                      <a:pt x="476" y="64"/>
                      <a:pt x="476" y="64"/>
                    </a:cubicBezTo>
                    <a:cubicBezTo>
                      <a:pt x="476" y="64"/>
                      <a:pt x="483" y="-7"/>
                      <a:pt x="445" y="1"/>
                    </a:cubicBezTo>
                    <a:close/>
                  </a:path>
                </a:pathLst>
              </a:custGeom>
              <a:solidFill>
                <a:srgbClr val="EAD0C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70"/>
              <p:cNvSpPr/>
              <p:nvPr/>
            </p:nvSpPr>
            <p:spPr>
              <a:xfrm>
                <a:off x="529020" y="-1673279"/>
                <a:ext cx="391230" cy="271782"/>
              </a:xfrm>
              <a:custGeom>
                <a:avLst/>
                <a:gdLst/>
                <a:ahLst/>
                <a:cxnLst/>
                <a:rect l="l" t="t" r="r" b="b"/>
                <a:pathLst>
                  <a:path w="488" h="339" extrusionOk="0">
                    <a:moveTo>
                      <a:pt x="33" y="1"/>
                    </a:moveTo>
                    <a:lnTo>
                      <a:pt x="33" y="1"/>
                    </a:lnTo>
                    <a:cubicBezTo>
                      <a:pt x="72" y="8"/>
                      <a:pt x="245" y="40"/>
                      <a:pt x="245" y="40"/>
                    </a:cubicBezTo>
                    <a:cubicBezTo>
                      <a:pt x="245" y="40"/>
                      <a:pt x="418" y="205"/>
                      <a:pt x="450" y="245"/>
                    </a:cubicBezTo>
                    <a:cubicBezTo>
                      <a:pt x="472" y="268"/>
                      <a:pt x="488" y="292"/>
                      <a:pt x="488" y="323"/>
                    </a:cubicBezTo>
                    <a:cubicBezTo>
                      <a:pt x="488" y="331"/>
                      <a:pt x="481" y="339"/>
                      <a:pt x="481" y="339"/>
                    </a:cubicBezTo>
                    <a:cubicBezTo>
                      <a:pt x="465" y="323"/>
                      <a:pt x="465" y="323"/>
                      <a:pt x="465" y="323"/>
                    </a:cubicBezTo>
                    <a:cubicBezTo>
                      <a:pt x="465" y="323"/>
                      <a:pt x="456" y="292"/>
                      <a:pt x="434" y="276"/>
                    </a:cubicBezTo>
                    <a:cubicBezTo>
                      <a:pt x="426" y="260"/>
                      <a:pt x="332" y="174"/>
                      <a:pt x="245" y="119"/>
                    </a:cubicBezTo>
                    <a:cubicBezTo>
                      <a:pt x="151" y="71"/>
                      <a:pt x="49" y="48"/>
                      <a:pt x="40" y="48"/>
                    </a:cubicBezTo>
                    <a:cubicBezTo>
                      <a:pt x="33" y="48"/>
                      <a:pt x="33" y="56"/>
                      <a:pt x="24" y="64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1" y="64"/>
                      <a:pt x="1" y="64"/>
                      <a:pt x="1" y="64"/>
                    </a:cubicBezTo>
                    <a:cubicBezTo>
                      <a:pt x="1" y="64"/>
                      <a:pt x="-7" y="-7"/>
                      <a:pt x="33" y="1"/>
                    </a:cubicBezTo>
                    <a:close/>
                  </a:path>
                </a:pathLst>
              </a:custGeom>
              <a:solidFill>
                <a:srgbClr val="EAD0C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70"/>
              <p:cNvSpPr/>
              <p:nvPr/>
            </p:nvSpPr>
            <p:spPr>
              <a:xfrm>
                <a:off x="864131" y="-1445591"/>
                <a:ext cx="50507" cy="65741"/>
              </a:xfrm>
              <a:custGeom>
                <a:avLst/>
                <a:gdLst/>
                <a:ahLst/>
                <a:cxnLst/>
                <a:rect l="l" t="t" r="r" b="b"/>
                <a:pathLst>
                  <a:path w="63" h="82" extrusionOk="0">
                    <a:moveTo>
                      <a:pt x="63" y="47"/>
                    </a:moveTo>
                    <a:lnTo>
                      <a:pt x="63" y="47"/>
                    </a:lnTo>
                    <a:cubicBezTo>
                      <a:pt x="63" y="31"/>
                      <a:pt x="54" y="8"/>
                      <a:pt x="38" y="0"/>
                    </a:cubicBezTo>
                    <a:cubicBezTo>
                      <a:pt x="32" y="0"/>
                      <a:pt x="32" y="0"/>
                      <a:pt x="24" y="0"/>
                    </a:cubicBezTo>
                    <a:cubicBezTo>
                      <a:pt x="24" y="0"/>
                      <a:pt x="16" y="0"/>
                      <a:pt x="8" y="0"/>
                    </a:cubicBezTo>
                    <a:cubicBezTo>
                      <a:pt x="0" y="8"/>
                      <a:pt x="0" y="15"/>
                      <a:pt x="0" y="15"/>
                    </a:cubicBezTo>
                    <a:cubicBezTo>
                      <a:pt x="32" y="79"/>
                      <a:pt x="32" y="79"/>
                      <a:pt x="32" y="79"/>
                    </a:cubicBezTo>
                    <a:cubicBezTo>
                      <a:pt x="32" y="79"/>
                      <a:pt x="38" y="86"/>
                      <a:pt x="47" y="79"/>
                    </a:cubicBezTo>
                    <a:cubicBezTo>
                      <a:pt x="54" y="70"/>
                      <a:pt x="54" y="70"/>
                      <a:pt x="63" y="63"/>
                    </a:cubicBezTo>
                    <a:lnTo>
                      <a:pt x="63" y="63"/>
                    </a:lnTo>
                    <a:cubicBezTo>
                      <a:pt x="63" y="55"/>
                      <a:pt x="63" y="55"/>
                      <a:pt x="63" y="47"/>
                    </a:cubicBezTo>
                    <a:close/>
                  </a:path>
                </a:pathLst>
              </a:custGeom>
              <a:solidFill>
                <a:srgbClr val="4C262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70"/>
              <p:cNvSpPr/>
              <p:nvPr/>
            </p:nvSpPr>
            <p:spPr>
              <a:xfrm>
                <a:off x="864131" y="-1441582"/>
                <a:ext cx="43292" cy="60931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" extrusionOk="0">
                    <a:moveTo>
                      <a:pt x="0" y="26"/>
                    </a:moveTo>
                    <a:lnTo>
                      <a:pt x="0" y="26"/>
                    </a:lnTo>
                    <a:cubicBezTo>
                      <a:pt x="0" y="42"/>
                      <a:pt x="16" y="65"/>
                      <a:pt x="24" y="74"/>
                    </a:cubicBezTo>
                    <a:cubicBezTo>
                      <a:pt x="38" y="81"/>
                      <a:pt x="54" y="74"/>
                      <a:pt x="54" y="50"/>
                    </a:cubicBezTo>
                    <a:cubicBezTo>
                      <a:pt x="54" y="34"/>
                      <a:pt x="38" y="10"/>
                      <a:pt x="24" y="3"/>
                    </a:cubicBezTo>
                    <a:cubicBezTo>
                      <a:pt x="16" y="-5"/>
                      <a:pt x="0" y="3"/>
                      <a:pt x="0" y="26"/>
                    </a:cubicBezTo>
                    <a:close/>
                  </a:path>
                </a:pathLst>
              </a:custGeom>
              <a:solidFill>
                <a:srgbClr val="60353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70"/>
              <p:cNvSpPr/>
              <p:nvPr/>
            </p:nvSpPr>
            <p:spPr>
              <a:xfrm>
                <a:off x="870545" y="-1426350"/>
                <a:ext cx="24051" cy="31267"/>
              </a:xfrm>
              <a:custGeom>
                <a:avLst/>
                <a:gdLst/>
                <a:ahLst/>
                <a:cxnLst/>
                <a:rect l="l" t="t" r="r" b="b"/>
                <a:pathLst>
                  <a:path w="30" h="39" extrusionOk="0">
                    <a:moveTo>
                      <a:pt x="0" y="7"/>
                    </a:moveTo>
                    <a:lnTo>
                      <a:pt x="0" y="7"/>
                    </a:lnTo>
                    <a:cubicBezTo>
                      <a:pt x="0" y="23"/>
                      <a:pt x="8" y="31"/>
                      <a:pt x="16" y="39"/>
                    </a:cubicBezTo>
                    <a:cubicBezTo>
                      <a:pt x="24" y="39"/>
                      <a:pt x="30" y="39"/>
                      <a:pt x="30" y="31"/>
                    </a:cubicBezTo>
                    <a:cubicBezTo>
                      <a:pt x="30" y="15"/>
                      <a:pt x="24" y="7"/>
                      <a:pt x="16" y="0"/>
                    </a:cubicBezTo>
                    <a:cubicBezTo>
                      <a:pt x="8" y="0"/>
                      <a:pt x="0" y="0"/>
                      <a:pt x="0" y="7"/>
                    </a:cubicBezTo>
                    <a:close/>
                  </a:path>
                </a:pathLst>
              </a:custGeom>
              <a:solidFill>
                <a:srgbClr val="F7E8E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70"/>
              <p:cNvSpPr/>
              <p:nvPr/>
            </p:nvSpPr>
            <p:spPr>
              <a:xfrm>
                <a:off x="876958" y="-1420737"/>
                <a:ext cx="12827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16" h="24" extrusionOk="0">
                    <a:moveTo>
                      <a:pt x="0" y="8"/>
                    </a:moveTo>
                    <a:lnTo>
                      <a:pt x="0" y="8"/>
                    </a:lnTo>
                    <a:cubicBezTo>
                      <a:pt x="0" y="16"/>
                      <a:pt x="0" y="24"/>
                      <a:pt x="8" y="24"/>
                    </a:cubicBezTo>
                    <a:cubicBezTo>
                      <a:pt x="8" y="24"/>
                      <a:pt x="16" y="24"/>
                      <a:pt x="16" y="16"/>
                    </a:cubicBezTo>
                    <a:cubicBezTo>
                      <a:pt x="16" y="8"/>
                      <a:pt x="8" y="8"/>
                      <a:pt x="8" y="0"/>
                    </a:cubicBezTo>
                    <a:cubicBezTo>
                      <a:pt x="0" y="0"/>
                      <a:pt x="0" y="0"/>
                      <a:pt x="0" y="8"/>
                    </a:cubicBezTo>
                    <a:close/>
                  </a:path>
                </a:pathLst>
              </a:custGeom>
              <a:solidFill>
                <a:srgbClr val="60353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70"/>
              <p:cNvSpPr/>
              <p:nvPr/>
            </p:nvSpPr>
            <p:spPr>
              <a:xfrm>
                <a:off x="529822" y="-1445591"/>
                <a:ext cx="51309" cy="65741"/>
              </a:xfrm>
              <a:custGeom>
                <a:avLst/>
                <a:gdLst/>
                <a:ahLst/>
                <a:cxnLst/>
                <a:rect l="l" t="t" r="r" b="b"/>
                <a:pathLst>
                  <a:path w="64" h="82" extrusionOk="0">
                    <a:moveTo>
                      <a:pt x="0" y="47"/>
                    </a:moveTo>
                    <a:lnTo>
                      <a:pt x="0" y="47"/>
                    </a:lnTo>
                    <a:cubicBezTo>
                      <a:pt x="0" y="31"/>
                      <a:pt x="16" y="8"/>
                      <a:pt x="23" y="0"/>
                    </a:cubicBezTo>
                    <a:cubicBezTo>
                      <a:pt x="32" y="0"/>
                      <a:pt x="32" y="0"/>
                      <a:pt x="39" y="0"/>
                    </a:cubicBezTo>
                    <a:cubicBezTo>
                      <a:pt x="39" y="0"/>
                      <a:pt x="48" y="0"/>
                      <a:pt x="55" y="0"/>
                    </a:cubicBezTo>
                    <a:cubicBezTo>
                      <a:pt x="64" y="8"/>
                      <a:pt x="64" y="15"/>
                      <a:pt x="64" y="15"/>
                    </a:cubicBezTo>
                    <a:cubicBezTo>
                      <a:pt x="32" y="79"/>
                      <a:pt x="32" y="79"/>
                      <a:pt x="32" y="79"/>
                    </a:cubicBezTo>
                    <a:cubicBezTo>
                      <a:pt x="32" y="79"/>
                      <a:pt x="23" y="86"/>
                      <a:pt x="16" y="79"/>
                    </a:cubicBezTo>
                    <a:cubicBezTo>
                      <a:pt x="8" y="79"/>
                      <a:pt x="8" y="70"/>
                      <a:pt x="8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55"/>
                      <a:pt x="0" y="55"/>
                      <a:pt x="0" y="47"/>
                    </a:cubicBezTo>
                    <a:close/>
                  </a:path>
                </a:pathLst>
              </a:custGeom>
              <a:solidFill>
                <a:srgbClr val="4C262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70"/>
              <p:cNvSpPr/>
              <p:nvPr/>
            </p:nvSpPr>
            <p:spPr>
              <a:xfrm>
                <a:off x="542649" y="-1441582"/>
                <a:ext cx="38482" cy="60931"/>
              </a:xfrm>
              <a:custGeom>
                <a:avLst/>
                <a:gdLst/>
                <a:ahLst/>
                <a:cxnLst/>
                <a:rect l="l" t="t" r="r" b="b"/>
                <a:pathLst>
                  <a:path w="48" h="76" extrusionOk="0">
                    <a:moveTo>
                      <a:pt x="48" y="26"/>
                    </a:moveTo>
                    <a:lnTo>
                      <a:pt x="48" y="26"/>
                    </a:lnTo>
                    <a:cubicBezTo>
                      <a:pt x="48" y="42"/>
                      <a:pt x="39" y="65"/>
                      <a:pt x="23" y="74"/>
                    </a:cubicBezTo>
                    <a:cubicBezTo>
                      <a:pt x="7" y="81"/>
                      <a:pt x="0" y="74"/>
                      <a:pt x="0" y="50"/>
                    </a:cubicBezTo>
                    <a:cubicBezTo>
                      <a:pt x="0" y="34"/>
                      <a:pt x="7" y="10"/>
                      <a:pt x="23" y="3"/>
                    </a:cubicBezTo>
                    <a:cubicBezTo>
                      <a:pt x="39" y="-5"/>
                      <a:pt x="48" y="3"/>
                      <a:pt x="48" y="26"/>
                    </a:cubicBezTo>
                    <a:close/>
                  </a:path>
                </a:pathLst>
              </a:custGeom>
              <a:solidFill>
                <a:srgbClr val="60353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70"/>
              <p:cNvSpPr/>
              <p:nvPr/>
            </p:nvSpPr>
            <p:spPr>
              <a:xfrm>
                <a:off x="548261" y="-1426350"/>
                <a:ext cx="25654" cy="31267"/>
              </a:xfrm>
              <a:custGeom>
                <a:avLst/>
                <a:gdLst/>
                <a:ahLst/>
                <a:cxnLst/>
                <a:rect l="l" t="t" r="r" b="b"/>
                <a:pathLst>
                  <a:path w="32" h="39" extrusionOk="0">
                    <a:moveTo>
                      <a:pt x="32" y="7"/>
                    </a:moveTo>
                    <a:lnTo>
                      <a:pt x="32" y="7"/>
                    </a:lnTo>
                    <a:cubicBezTo>
                      <a:pt x="32" y="23"/>
                      <a:pt x="25" y="31"/>
                      <a:pt x="16" y="39"/>
                    </a:cubicBezTo>
                    <a:cubicBezTo>
                      <a:pt x="9" y="39"/>
                      <a:pt x="0" y="39"/>
                      <a:pt x="0" y="31"/>
                    </a:cubicBezTo>
                    <a:cubicBezTo>
                      <a:pt x="0" y="15"/>
                      <a:pt x="9" y="7"/>
                      <a:pt x="16" y="0"/>
                    </a:cubicBezTo>
                    <a:cubicBezTo>
                      <a:pt x="25" y="0"/>
                      <a:pt x="32" y="0"/>
                      <a:pt x="32" y="7"/>
                    </a:cubicBezTo>
                    <a:close/>
                  </a:path>
                </a:pathLst>
              </a:custGeom>
              <a:solidFill>
                <a:srgbClr val="F7E8E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70"/>
              <p:cNvSpPr/>
              <p:nvPr/>
            </p:nvSpPr>
            <p:spPr>
              <a:xfrm>
                <a:off x="555476" y="-1420737"/>
                <a:ext cx="18439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23" h="24" extrusionOk="0">
                    <a:moveTo>
                      <a:pt x="23" y="8"/>
                    </a:moveTo>
                    <a:lnTo>
                      <a:pt x="23" y="8"/>
                    </a:lnTo>
                    <a:cubicBezTo>
                      <a:pt x="23" y="16"/>
                      <a:pt x="16" y="24"/>
                      <a:pt x="16" y="24"/>
                    </a:cubicBezTo>
                    <a:cubicBezTo>
                      <a:pt x="7" y="24"/>
                      <a:pt x="0" y="24"/>
                      <a:pt x="0" y="16"/>
                    </a:cubicBezTo>
                    <a:cubicBezTo>
                      <a:pt x="0" y="16"/>
                      <a:pt x="7" y="8"/>
                      <a:pt x="16" y="0"/>
                    </a:cubicBezTo>
                    <a:cubicBezTo>
                      <a:pt x="16" y="0"/>
                      <a:pt x="23" y="0"/>
                      <a:pt x="23" y="8"/>
                    </a:cubicBezTo>
                    <a:close/>
                  </a:path>
                </a:pathLst>
              </a:custGeom>
              <a:solidFill>
                <a:srgbClr val="60353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70"/>
              <p:cNvSpPr/>
              <p:nvPr/>
            </p:nvSpPr>
            <p:spPr>
              <a:xfrm>
                <a:off x="889785" y="-1654037"/>
                <a:ext cx="49705" cy="65741"/>
              </a:xfrm>
              <a:custGeom>
                <a:avLst/>
                <a:gdLst/>
                <a:ahLst/>
                <a:cxnLst/>
                <a:rect l="l" t="t" r="r" b="b"/>
                <a:pathLst>
                  <a:path w="62" h="82" extrusionOk="0">
                    <a:moveTo>
                      <a:pt x="0" y="55"/>
                    </a:moveTo>
                    <a:lnTo>
                      <a:pt x="0" y="55"/>
                    </a:lnTo>
                    <a:cubicBezTo>
                      <a:pt x="0" y="32"/>
                      <a:pt x="6" y="8"/>
                      <a:pt x="22" y="0"/>
                    </a:cubicBezTo>
                    <a:cubicBezTo>
                      <a:pt x="31" y="0"/>
                      <a:pt x="31" y="0"/>
                      <a:pt x="38" y="0"/>
                    </a:cubicBezTo>
                    <a:cubicBezTo>
                      <a:pt x="38" y="0"/>
                      <a:pt x="46" y="0"/>
                      <a:pt x="54" y="8"/>
                    </a:cubicBezTo>
                    <a:cubicBezTo>
                      <a:pt x="62" y="8"/>
                      <a:pt x="62" y="24"/>
                      <a:pt x="62" y="24"/>
                    </a:cubicBezTo>
                    <a:cubicBezTo>
                      <a:pt x="31" y="79"/>
                      <a:pt x="31" y="79"/>
                      <a:pt x="31" y="79"/>
                    </a:cubicBezTo>
                    <a:cubicBezTo>
                      <a:pt x="31" y="79"/>
                      <a:pt x="22" y="86"/>
                      <a:pt x="15" y="79"/>
                    </a:cubicBezTo>
                    <a:cubicBezTo>
                      <a:pt x="6" y="79"/>
                      <a:pt x="6" y="71"/>
                      <a:pt x="0" y="71"/>
                    </a:cubicBezTo>
                    <a:cubicBezTo>
                      <a:pt x="0" y="63"/>
                      <a:pt x="0" y="63"/>
                      <a:pt x="0" y="63"/>
                    </a:cubicBez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4C262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70"/>
              <p:cNvSpPr/>
              <p:nvPr/>
            </p:nvSpPr>
            <p:spPr>
              <a:xfrm>
                <a:off x="901811" y="-1650029"/>
                <a:ext cx="37680" cy="60931"/>
              </a:xfrm>
              <a:custGeom>
                <a:avLst/>
                <a:gdLst/>
                <a:ahLst/>
                <a:cxnLst/>
                <a:rect l="l" t="t" r="r" b="b"/>
                <a:pathLst>
                  <a:path w="47" h="76" extrusionOk="0">
                    <a:moveTo>
                      <a:pt x="47" y="27"/>
                    </a:moveTo>
                    <a:lnTo>
                      <a:pt x="47" y="27"/>
                    </a:lnTo>
                    <a:cubicBezTo>
                      <a:pt x="47" y="42"/>
                      <a:pt x="39" y="66"/>
                      <a:pt x="23" y="74"/>
                    </a:cubicBezTo>
                    <a:cubicBezTo>
                      <a:pt x="7" y="81"/>
                      <a:pt x="0" y="74"/>
                      <a:pt x="0" y="50"/>
                    </a:cubicBezTo>
                    <a:cubicBezTo>
                      <a:pt x="0" y="35"/>
                      <a:pt x="7" y="11"/>
                      <a:pt x="23" y="3"/>
                    </a:cubicBezTo>
                    <a:cubicBezTo>
                      <a:pt x="39" y="-5"/>
                      <a:pt x="47" y="3"/>
                      <a:pt x="47" y="27"/>
                    </a:cubicBezTo>
                    <a:close/>
                  </a:path>
                </a:pathLst>
              </a:custGeom>
              <a:solidFill>
                <a:srgbClr val="60353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70"/>
              <p:cNvSpPr/>
              <p:nvPr/>
            </p:nvSpPr>
            <p:spPr>
              <a:xfrm>
                <a:off x="907423" y="-1634796"/>
                <a:ext cx="25654" cy="33672"/>
              </a:xfrm>
              <a:custGeom>
                <a:avLst/>
                <a:gdLst/>
                <a:ahLst/>
                <a:cxnLst/>
                <a:rect l="l" t="t" r="r" b="b"/>
                <a:pathLst>
                  <a:path w="32" h="42" extrusionOk="0">
                    <a:moveTo>
                      <a:pt x="32" y="16"/>
                    </a:moveTo>
                    <a:lnTo>
                      <a:pt x="32" y="16"/>
                    </a:lnTo>
                    <a:cubicBezTo>
                      <a:pt x="32" y="23"/>
                      <a:pt x="24" y="31"/>
                      <a:pt x="16" y="39"/>
                    </a:cubicBezTo>
                    <a:cubicBezTo>
                      <a:pt x="9" y="47"/>
                      <a:pt x="0" y="39"/>
                      <a:pt x="0" y="31"/>
                    </a:cubicBezTo>
                    <a:cubicBezTo>
                      <a:pt x="0" y="16"/>
                      <a:pt x="9" y="8"/>
                      <a:pt x="16" y="0"/>
                    </a:cubicBezTo>
                    <a:cubicBezTo>
                      <a:pt x="24" y="0"/>
                      <a:pt x="32" y="0"/>
                      <a:pt x="32" y="16"/>
                    </a:cubicBezTo>
                    <a:close/>
                  </a:path>
                </a:pathLst>
              </a:custGeom>
              <a:solidFill>
                <a:srgbClr val="F7E8E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70"/>
              <p:cNvSpPr/>
              <p:nvPr/>
            </p:nvSpPr>
            <p:spPr>
              <a:xfrm>
                <a:off x="914638" y="-1628382"/>
                <a:ext cx="12025" cy="20845"/>
              </a:xfrm>
              <a:custGeom>
                <a:avLst/>
                <a:gdLst/>
                <a:ahLst/>
                <a:cxnLst/>
                <a:rect l="l" t="t" r="r" b="b"/>
                <a:pathLst>
                  <a:path w="15" h="26" extrusionOk="0">
                    <a:moveTo>
                      <a:pt x="15" y="8"/>
                    </a:moveTo>
                    <a:lnTo>
                      <a:pt x="15" y="8"/>
                    </a:lnTo>
                    <a:cubicBezTo>
                      <a:pt x="15" y="15"/>
                      <a:pt x="15" y="23"/>
                      <a:pt x="7" y="23"/>
                    </a:cubicBezTo>
                    <a:cubicBezTo>
                      <a:pt x="7" y="31"/>
                      <a:pt x="0" y="23"/>
                      <a:pt x="0" y="15"/>
                    </a:cubicBezTo>
                    <a:cubicBezTo>
                      <a:pt x="0" y="15"/>
                      <a:pt x="7" y="8"/>
                      <a:pt x="7" y="0"/>
                    </a:cubicBezTo>
                    <a:cubicBezTo>
                      <a:pt x="15" y="0"/>
                      <a:pt x="15" y="0"/>
                      <a:pt x="15" y="8"/>
                    </a:cubicBezTo>
                    <a:close/>
                  </a:path>
                </a:pathLst>
              </a:custGeom>
              <a:solidFill>
                <a:srgbClr val="60353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70"/>
              <p:cNvSpPr/>
              <p:nvPr/>
            </p:nvSpPr>
            <p:spPr>
              <a:xfrm>
                <a:off x="504969" y="-1654037"/>
                <a:ext cx="50507" cy="63336"/>
              </a:xfrm>
              <a:custGeom>
                <a:avLst/>
                <a:gdLst/>
                <a:ahLst/>
                <a:cxnLst/>
                <a:rect l="l" t="t" r="r" b="b"/>
                <a:pathLst>
                  <a:path w="63" h="79" extrusionOk="0">
                    <a:moveTo>
                      <a:pt x="63" y="47"/>
                    </a:moveTo>
                    <a:lnTo>
                      <a:pt x="63" y="47"/>
                    </a:lnTo>
                    <a:cubicBezTo>
                      <a:pt x="63" y="32"/>
                      <a:pt x="47" y="8"/>
                      <a:pt x="31" y="0"/>
                    </a:cubicBezTo>
                    <a:lnTo>
                      <a:pt x="23" y="0"/>
                    </a:lnTo>
                    <a:cubicBezTo>
                      <a:pt x="15" y="0"/>
                      <a:pt x="15" y="0"/>
                      <a:pt x="8" y="0"/>
                    </a:cubicBezTo>
                    <a:cubicBezTo>
                      <a:pt x="0" y="8"/>
                      <a:pt x="0" y="16"/>
                      <a:pt x="0" y="16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31" y="79"/>
                      <a:pt x="47" y="79"/>
                    </a:cubicBezTo>
                    <a:cubicBezTo>
                      <a:pt x="47" y="71"/>
                      <a:pt x="54" y="71"/>
                      <a:pt x="54" y="63"/>
                    </a:cubicBezTo>
                    <a:lnTo>
                      <a:pt x="54" y="63"/>
                    </a:lnTo>
                    <a:cubicBezTo>
                      <a:pt x="54" y="55"/>
                      <a:pt x="63" y="55"/>
                      <a:pt x="63" y="47"/>
                    </a:cubicBezTo>
                    <a:close/>
                  </a:path>
                </a:pathLst>
              </a:custGeom>
              <a:solidFill>
                <a:srgbClr val="4C262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70"/>
              <p:cNvSpPr/>
              <p:nvPr/>
            </p:nvSpPr>
            <p:spPr>
              <a:xfrm>
                <a:off x="498555" y="-1650029"/>
                <a:ext cx="44094" cy="60931"/>
              </a:xfrm>
              <a:custGeom>
                <a:avLst/>
                <a:gdLst/>
                <a:ahLst/>
                <a:cxnLst/>
                <a:rect l="l" t="t" r="r" b="b"/>
                <a:pathLst>
                  <a:path w="55" h="76" extrusionOk="0">
                    <a:moveTo>
                      <a:pt x="0" y="19"/>
                    </a:moveTo>
                    <a:lnTo>
                      <a:pt x="0" y="19"/>
                    </a:lnTo>
                    <a:cubicBezTo>
                      <a:pt x="0" y="42"/>
                      <a:pt x="16" y="66"/>
                      <a:pt x="31" y="74"/>
                    </a:cubicBezTo>
                    <a:cubicBezTo>
                      <a:pt x="47" y="81"/>
                      <a:pt x="55" y="74"/>
                      <a:pt x="55" y="50"/>
                    </a:cubicBezTo>
                    <a:cubicBezTo>
                      <a:pt x="55" y="35"/>
                      <a:pt x="47" y="11"/>
                      <a:pt x="31" y="3"/>
                    </a:cubicBezTo>
                    <a:cubicBezTo>
                      <a:pt x="16" y="-5"/>
                      <a:pt x="0" y="3"/>
                      <a:pt x="0" y="19"/>
                    </a:cubicBezTo>
                    <a:close/>
                  </a:path>
                </a:pathLst>
              </a:custGeom>
              <a:solidFill>
                <a:srgbClr val="60353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70"/>
              <p:cNvSpPr/>
              <p:nvPr/>
            </p:nvSpPr>
            <p:spPr>
              <a:xfrm>
                <a:off x="511382" y="-1637201"/>
                <a:ext cx="18439" cy="33672"/>
              </a:xfrm>
              <a:custGeom>
                <a:avLst/>
                <a:gdLst/>
                <a:ahLst/>
                <a:cxnLst/>
                <a:rect l="l" t="t" r="r" b="b"/>
                <a:pathLst>
                  <a:path w="23" h="42" extrusionOk="0">
                    <a:moveTo>
                      <a:pt x="0" y="11"/>
                    </a:moveTo>
                    <a:lnTo>
                      <a:pt x="0" y="11"/>
                    </a:lnTo>
                    <a:cubicBezTo>
                      <a:pt x="0" y="26"/>
                      <a:pt x="7" y="34"/>
                      <a:pt x="7" y="42"/>
                    </a:cubicBezTo>
                    <a:cubicBezTo>
                      <a:pt x="15" y="42"/>
                      <a:pt x="23" y="42"/>
                      <a:pt x="23" y="26"/>
                    </a:cubicBezTo>
                    <a:cubicBezTo>
                      <a:pt x="23" y="19"/>
                      <a:pt x="15" y="11"/>
                      <a:pt x="7" y="3"/>
                    </a:cubicBezTo>
                    <a:cubicBezTo>
                      <a:pt x="7" y="-5"/>
                      <a:pt x="0" y="3"/>
                      <a:pt x="0" y="11"/>
                    </a:cubicBezTo>
                    <a:close/>
                  </a:path>
                </a:pathLst>
              </a:custGeom>
              <a:solidFill>
                <a:srgbClr val="F7E8E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70"/>
              <p:cNvSpPr/>
              <p:nvPr/>
            </p:nvSpPr>
            <p:spPr>
              <a:xfrm>
                <a:off x="511382" y="-1628382"/>
                <a:ext cx="12026" cy="18440"/>
              </a:xfrm>
              <a:custGeom>
                <a:avLst/>
                <a:gdLst/>
                <a:ahLst/>
                <a:cxnLst/>
                <a:rect l="l" t="t" r="r" b="b"/>
                <a:pathLst>
                  <a:path w="15" h="23" extrusionOk="0">
                    <a:moveTo>
                      <a:pt x="0" y="8"/>
                    </a:moveTo>
                    <a:lnTo>
                      <a:pt x="0" y="8"/>
                    </a:lnTo>
                    <a:cubicBezTo>
                      <a:pt x="0" y="15"/>
                      <a:pt x="0" y="23"/>
                      <a:pt x="7" y="23"/>
                    </a:cubicBezTo>
                    <a:cubicBezTo>
                      <a:pt x="15" y="23"/>
                      <a:pt x="15" y="23"/>
                      <a:pt x="15" y="15"/>
                    </a:cubicBezTo>
                    <a:cubicBezTo>
                      <a:pt x="15" y="8"/>
                      <a:pt x="15" y="0"/>
                      <a:pt x="7" y="0"/>
                    </a:cubicBezTo>
                    <a:cubicBezTo>
                      <a:pt x="0" y="0"/>
                      <a:pt x="0" y="0"/>
                      <a:pt x="0" y="8"/>
                    </a:cubicBezTo>
                    <a:close/>
                  </a:path>
                </a:pathLst>
              </a:custGeom>
              <a:solidFill>
                <a:srgbClr val="60353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70"/>
              <p:cNvSpPr/>
              <p:nvPr/>
            </p:nvSpPr>
            <p:spPr>
              <a:xfrm>
                <a:off x="492142" y="-2215240"/>
                <a:ext cx="151521" cy="270981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8" extrusionOk="0">
                    <a:moveTo>
                      <a:pt x="165" y="338"/>
                    </a:moveTo>
                    <a:lnTo>
                      <a:pt x="165" y="338"/>
                    </a:lnTo>
                    <a:cubicBezTo>
                      <a:pt x="47" y="251"/>
                      <a:pt x="0" y="165"/>
                      <a:pt x="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49"/>
                      <a:pt x="79" y="228"/>
                      <a:pt x="189" y="307"/>
                    </a:cubicBezTo>
                    <a:lnTo>
                      <a:pt x="165" y="338"/>
                    </a:lnTo>
                    <a:close/>
                  </a:path>
                </a:pathLst>
              </a:custGeom>
              <a:solidFill>
                <a:srgbClr val="CEA99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70"/>
              <p:cNvSpPr/>
              <p:nvPr/>
            </p:nvSpPr>
            <p:spPr>
              <a:xfrm>
                <a:off x="516994" y="-2006793"/>
                <a:ext cx="409669" cy="176378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2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78"/>
                      <a:pt x="0" y="78"/>
                      <a:pt x="0" y="78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157"/>
                      <a:pt x="119" y="220"/>
                      <a:pt x="260" y="220"/>
                    </a:cubicBezTo>
                    <a:cubicBezTo>
                      <a:pt x="402" y="220"/>
                      <a:pt x="511" y="157"/>
                      <a:pt x="511" y="86"/>
                    </a:cubicBezTo>
                    <a:cubicBezTo>
                      <a:pt x="511" y="78"/>
                      <a:pt x="511" y="78"/>
                      <a:pt x="511" y="78"/>
                    </a:cubicBezTo>
                    <a:cubicBezTo>
                      <a:pt x="511" y="0"/>
                      <a:pt x="511" y="0"/>
                      <a:pt x="51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34200" rIns="90000" bIns="342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70"/>
              <p:cNvSpPr/>
              <p:nvPr/>
            </p:nvSpPr>
            <p:spPr>
              <a:xfrm>
                <a:off x="485728" y="-2026034"/>
                <a:ext cx="465788" cy="163550"/>
              </a:xfrm>
              <a:custGeom>
                <a:avLst/>
                <a:gdLst/>
                <a:ahLst/>
                <a:cxnLst/>
                <a:rect l="l" t="t" r="r" b="b"/>
                <a:pathLst>
                  <a:path w="581" h="20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47"/>
                      <a:pt x="0" y="47"/>
                      <a:pt x="0" y="47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142"/>
                      <a:pt x="134" y="204"/>
                      <a:pt x="292" y="204"/>
                    </a:cubicBezTo>
                    <a:cubicBezTo>
                      <a:pt x="456" y="204"/>
                      <a:pt x="581" y="142"/>
                      <a:pt x="581" y="55"/>
                    </a:cubicBezTo>
                    <a:cubicBezTo>
                      <a:pt x="581" y="47"/>
                      <a:pt x="581" y="47"/>
                      <a:pt x="581" y="47"/>
                    </a:cubicBezTo>
                    <a:cubicBezTo>
                      <a:pt x="581" y="0"/>
                      <a:pt x="581" y="0"/>
                      <a:pt x="58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70"/>
              <p:cNvSpPr/>
              <p:nvPr/>
            </p:nvSpPr>
            <p:spPr>
              <a:xfrm>
                <a:off x="485728" y="-2146292"/>
                <a:ext cx="465788" cy="246929"/>
              </a:xfrm>
              <a:custGeom>
                <a:avLst/>
                <a:gdLst/>
                <a:ahLst/>
                <a:cxnLst/>
                <a:rect l="l" t="t" r="r" b="b"/>
                <a:pathLst>
                  <a:path w="581" h="308" extrusionOk="0">
                    <a:moveTo>
                      <a:pt x="292" y="0"/>
                    </a:moveTo>
                    <a:lnTo>
                      <a:pt x="292" y="0"/>
                    </a:lnTo>
                    <a:cubicBezTo>
                      <a:pt x="134" y="0"/>
                      <a:pt x="0" y="71"/>
                      <a:pt x="0" y="150"/>
                    </a:cubicBezTo>
                    <a:cubicBezTo>
                      <a:pt x="0" y="236"/>
                      <a:pt x="134" y="308"/>
                      <a:pt x="292" y="308"/>
                    </a:cubicBezTo>
                    <a:cubicBezTo>
                      <a:pt x="456" y="308"/>
                      <a:pt x="581" y="236"/>
                      <a:pt x="581" y="150"/>
                    </a:cubicBezTo>
                    <a:cubicBezTo>
                      <a:pt x="581" y="71"/>
                      <a:pt x="456" y="0"/>
                      <a:pt x="2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70"/>
              <p:cNvSpPr/>
              <p:nvPr/>
            </p:nvSpPr>
            <p:spPr>
              <a:xfrm>
                <a:off x="321379" y="-2853407"/>
                <a:ext cx="372791" cy="782476"/>
              </a:xfrm>
              <a:custGeom>
                <a:avLst/>
                <a:gdLst/>
                <a:ahLst/>
                <a:cxnLst/>
                <a:rect l="l" t="t" r="r" b="b"/>
                <a:pathLst>
                  <a:path w="465" h="976" extrusionOk="0">
                    <a:moveTo>
                      <a:pt x="402" y="64"/>
                    </a:moveTo>
                    <a:lnTo>
                      <a:pt x="402" y="64"/>
                    </a:lnTo>
                    <a:cubicBezTo>
                      <a:pt x="410" y="56"/>
                      <a:pt x="418" y="48"/>
                      <a:pt x="410" y="48"/>
                    </a:cubicBezTo>
                    <a:cubicBezTo>
                      <a:pt x="394" y="32"/>
                      <a:pt x="363" y="17"/>
                      <a:pt x="339" y="9"/>
                    </a:cubicBezTo>
                    <a:cubicBezTo>
                      <a:pt x="331" y="9"/>
                      <a:pt x="331" y="9"/>
                      <a:pt x="331" y="9"/>
                    </a:cubicBezTo>
                    <a:lnTo>
                      <a:pt x="331" y="9"/>
                    </a:lnTo>
                    <a:lnTo>
                      <a:pt x="331" y="9"/>
                    </a:lnTo>
                    <a:cubicBezTo>
                      <a:pt x="299" y="-7"/>
                      <a:pt x="268" y="1"/>
                      <a:pt x="237" y="17"/>
                    </a:cubicBezTo>
                    <a:cubicBezTo>
                      <a:pt x="110" y="87"/>
                      <a:pt x="0" y="347"/>
                      <a:pt x="0" y="607"/>
                    </a:cubicBezTo>
                    <a:cubicBezTo>
                      <a:pt x="0" y="819"/>
                      <a:pt x="16" y="921"/>
                      <a:pt x="55" y="945"/>
                    </a:cubicBezTo>
                    <a:lnTo>
                      <a:pt x="55" y="945"/>
                    </a:lnTo>
                    <a:cubicBezTo>
                      <a:pt x="55" y="945"/>
                      <a:pt x="103" y="969"/>
                      <a:pt x="119" y="976"/>
                    </a:cubicBezTo>
                    <a:cubicBezTo>
                      <a:pt x="135" y="961"/>
                      <a:pt x="142" y="945"/>
                      <a:pt x="142" y="945"/>
                    </a:cubicBezTo>
                    <a:cubicBezTo>
                      <a:pt x="135" y="937"/>
                      <a:pt x="135" y="937"/>
                      <a:pt x="135" y="937"/>
                    </a:cubicBezTo>
                    <a:cubicBezTo>
                      <a:pt x="174" y="906"/>
                      <a:pt x="205" y="867"/>
                      <a:pt x="237" y="851"/>
                    </a:cubicBezTo>
                    <a:cubicBezTo>
                      <a:pt x="268" y="827"/>
                      <a:pt x="315" y="851"/>
                      <a:pt x="378" y="788"/>
                    </a:cubicBezTo>
                    <a:cubicBezTo>
                      <a:pt x="441" y="732"/>
                      <a:pt x="465" y="607"/>
                      <a:pt x="465" y="339"/>
                    </a:cubicBezTo>
                    <a:cubicBezTo>
                      <a:pt x="465" y="221"/>
                      <a:pt x="441" y="126"/>
                      <a:pt x="402" y="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70"/>
              <p:cNvSpPr/>
              <p:nvPr/>
            </p:nvSpPr>
            <p:spPr>
              <a:xfrm>
                <a:off x="365473" y="-2830959"/>
                <a:ext cx="366377" cy="76163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950" extrusionOk="0">
                    <a:moveTo>
                      <a:pt x="228" y="20"/>
                    </a:moveTo>
                    <a:lnTo>
                      <a:pt x="228" y="20"/>
                    </a:lnTo>
                    <a:cubicBezTo>
                      <a:pt x="355" y="-51"/>
                      <a:pt x="457" y="75"/>
                      <a:pt x="457" y="342"/>
                    </a:cubicBezTo>
                    <a:cubicBezTo>
                      <a:pt x="457" y="610"/>
                      <a:pt x="433" y="729"/>
                      <a:pt x="378" y="791"/>
                    </a:cubicBezTo>
                    <a:cubicBezTo>
                      <a:pt x="315" y="846"/>
                      <a:pt x="269" y="823"/>
                      <a:pt x="228" y="846"/>
                    </a:cubicBezTo>
                    <a:cubicBezTo>
                      <a:pt x="197" y="870"/>
                      <a:pt x="150" y="941"/>
                      <a:pt x="87" y="948"/>
                    </a:cubicBezTo>
                    <a:cubicBezTo>
                      <a:pt x="24" y="964"/>
                      <a:pt x="0" y="870"/>
                      <a:pt x="0" y="610"/>
                    </a:cubicBezTo>
                    <a:cubicBezTo>
                      <a:pt x="0" y="342"/>
                      <a:pt x="111" y="91"/>
                      <a:pt x="228" y="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70"/>
              <p:cNvSpPr/>
              <p:nvPr/>
            </p:nvSpPr>
            <p:spPr>
              <a:xfrm>
                <a:off x="692567" y="-2323472"/>
                <a:ext cx="375997" cy="218067"/>
              </a:xfrm>
              <a:custGeom>
                <a:avLst/>
                <a:gdLst/>
                <a:ahLst/>
                <a:cxnLst/>
                <a:rect l="l" t="t" r="r" b="b"/>
                <a:pathLst>
                  <a:path w="469" h="272" extrusionOk="0">
                    <a:moveTo>
                      <a:pt x="18" y="71"/>
                    </a:moveTo>
                    <a:lnTo>
                      <a:pt x="18" y="71"/>
                    </a:lnTo>
                    <a:cubicBezTo>
                      <a:pt x="339" y="260"/>
                      <a:pt x="339" y="260"/>
                      <a:pt x="339" y="260"/>
                    </a:cubicBezTo>
                    <a:cubicBezTo>
                      <a:pt x="363" y="276"/>
                      <a:pt x="402" y="276"/>
                      <a:pt x="426" y="260"/>
                    </a:cubicBezTo>
                    <a:cubicBezTo>
                      <a:pt x="450" y="245"/>
                      <a:pt x="450" y="245"/>
                      <a:pt x="450" y="245"/>
                    </a:cubicBezTo>
                    <a:cubicBezTo>
                      <a:pt x="473" y="229"/>
                      <a:pt x="473" y="206"/>
                      <a:pt x="457" y="198"/>
                    </a:cubicBezTo>
                    <a:cubicBezTo>
                      <a:pt x="128" y="9"/>
                      <a:pt x="128" y="9"/>
                      <a:pt x="128" y="9"/>
                    </a:cubicBezTo>
                    <a:cubicBezTo>
                      <a:pt x="104" y="-7"/>
                      <a:pt x="73" y="1"/>
                      <a:pt x="49" y="9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-6" y="40"/>
                      <a:pt x="-6" y="64"/>
                      <a:pt x="18" y="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70"/>
              <p:cNvSpPr/>
              <p:nvPr/>
            </p:nvSpPr>
            <p:spPr>
              <a:xfrm>
                <a:off x="694170" y="-2303429"/>
                <a:ext cx="18439" cy="31267"/>
              </a:xfrm>
              <a:custGeom>
                <a:avLst/>
                <a:gdLst/>
                <a:ahLst/>
                <a:cxnLst/>
                <a:rect l="l" t="t" r="r" b="b"/>
                <a:pathLst>
                  <a:path w="23" h="39" extrusionOk="0">
                    <a:moveTo>
                      <a:pt x="0" y="0"/>
                    </a:moveTo>
                    <a:lnTo>
                      <a:pt x="0" y="31"/>
                    </a:lnTo>
                    <a:lnTo>
                      <a:pt x="16" y="39"/>
                    </a:lnTo>
                    <a:lnTo>
                      <a:pt x="2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AEB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70"/>
              <p:cNvSpPr/>
              <p:nvPr/>
            </p:nvSpPr>
            <p:spPr>
              <a:xfrm>
                <a:off x="692567" y="-2349127"/>
                <a:ext cx="375997" cy="218869"/>
              </a:xfrm>
              <a:custGeom>
                <a:avLst/>
                <a:gdLst/>
                <a:ahLst/>
                <a:cxnLst/>
                <a:rect l="l" t="t" r="r" b="b"/>
                <a:pathLst>
                  <a:path w="469" h="273" extrusionOk="0">
                    <a:moveTo>
                      <a:pt x="18" y="72"/>
                    </a:moveTo>
                    <a:lnTo>
                      <a:pt x="18" y="72"/>
                    </a:lnTo>
                    <a:cubicBezTo>
                      <a:pt x="339" y="261"/>
                      <a:pt x="339" y="261"/>
                      <a:pt x="339" y="261"/>
                    </a:cubicBezTo>
                    <a:cubicBezTo>
                      <a:pt x="363" y="277"/>
                      <a:pt x="402" y="277"/>
                      <a:pt x="426" y="261"/>
                    </a:cubicBezTo>
                    <a:cubicBezTo>
                      <a:pt x="450" y="245"/>
                      <a:pt x="450" y="245"/>
                      <a:pt x="450" y="245"/>
                    </a:cubicBezTo>
                    <a:cubicBezTo>
                      <a:pt x="473" y="230"/>
                      <a:pt x="473" y="206"/>
                      <a:pt x="457" y="198"/>
                    </a:cubicBezTo>
                    <a:cubicBezTo>
                      <a:pt x="128" y="9"/>
                      <a:pt x="128" y="9"/>
                      <a:pt x="128" y="9"/>
                    </a:cubicBezTo>
                    <a:cubicBezTo>
                      <a:pt x="104" y="-6"/>
                      <a:pt x="73" y="1"/>
                      <a:pt x="49" y="9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-6" y="41"/>
                      <a:pt x="-6" y="64"/>
                      <a:pt x="18" y="7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70"/>
              <p:cNvSpPr/>
              <p:nvPr/>
            </p:nvSpPr>
            <p:spPr>
              <a:xfrm>
                <a:off x="708601" y="-3434653"/>
                <a:ext cx="117850" cy="241317"/>
              </a:xfrm>
              <a:custGeom>
                <a:avLst/>
                <a:gdLst/>
                <a:ahLst/>
                <a:cxnLst/>
                <a:rect l="l" t="t" r="r" b="b"/>
                <a:pathLst>
                  <a:path w="147" h="301" extrusionOk="0">
                    <a:moveTo>
                      <a:pt x="139" y="230"/>
                    </a:moveTo>
                    <a:lnTo>
                      <a:pt x="139" y="230"/>
                    </a:lnTo>
                    <a:cubicBezTo>
                      <a:pt x="147" y="183"/>
                      <a:pt x="116" y="135"/>
                      <a:pt x="108" y="81"/>
                    </a:cubicBezTo>
                    <a:cubicBezTo>
                      <a:pt x="100" y="33"/>
                      <a:pt x="84" y="1"/>
                      <a:pt x="69" y="1"/>
                    </a:cubicBezTo>
                    <a:cubicBezTo>
                      <a:pt x="60" y="-6"/>
                      <a:pt x="37" y="26"/>
                      <a:pt x="37" y="81"/>
                    </a:cubicBezTo>
                    <a:cubicBezTo>
                      <a:pt x="37" y="96"/>
                      <a:pt x="37" y="143"/>
                      <a:pt x="45" y="167"/>
                    </a:cubicBezTo>
                    <a:cubicBezTo>
                      <a:pt x="29" y="143"/>
                      <a:pt x="29" y="128"/>
                      <a:pt x="14" y="120"/>
                    </a:cubicBezTo>
                    <a:cubicBezTo>
                      <a:pt x="-2" y="104"/>
                      <a:pt x="-2" y="120"/>
                      <a:pt x="5" y="151"/>
                    </a:cubicBezTo>
                    <a:cubicBezTo>
                      <a:pt x="21" y="175"/>
                      <a:pt x="37" y="206"/>
                      <a:pt x="60" y="230"/>
                    </a:cubicBezTo>
                    <a:cubicBezTo>
                      <a:pt x="69" y="261"/>
                      <a:pt x="76" y="301"/>
                      <a:pt x="76" y="301"/>
                    </a:cubicBezTo>
                    <a:cubicBezTo>
                      <a:pt x="147" y="301"/>
                      <a:pt x="147" y="301"/>
                      <a:pt x="147" y="301"/>
                    </a:cubicBezTo>
                    <a:cubicBezTo>
                      <a:pt x="147" y="301"/>
                      <a:pt x="131" y="261"/>
                      <a:pt x="139" y="230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70"/>
              <p:cNvSpPr/>
              <p:nvPr/>
            </p:nvSpPr>
            <p:spPr>
              <a:xfrm>
                <a:off x="756703" y="-3243844"/>
                <a:ext cx="159538" cy="720744"/>
              </a:xfrm>
              <a:custGeom>
                <a:avLst/>
                <a:gdLst/>
                <a:ahLst/>
                <a:cxnLst/>
                <a:rect l="l" t="t" r="r" b="b"/>
                <a:pathLst>
                  <a:path w="199" h="899" extrusionOk="0">
                    <a:moveTo>
                      <a:pt x="56" y="897"/>
                    </a:moveTo>
                    <a:lnTo>
                      <a:pt x="56" y="897"/>
                    </a:lnTo>
                    <a:cubicBezTo>
                      <a:pt x="56" y="897"/>
                      <a:pt x="181" y="921"/>
                      <a:pt x="197" y="795"/>
                    </a:cubicBezTo>
                    <a:cubicBezTo>
                      <a:pt x="204" y="740"/>
                      <a:pt x="181" y="558"/>
                      <a:pt x="172" y="417"/>
                    </a:cubicBezTo>
                    <a:cubicBezTo>
                      <a:pt x="158" y="267"/>
                      <a:pt x="95" y="0"/>
                      <a:pt x="95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10"/>
                      <a:pt x="0" y="251"/>
                    </a:cubicBezTo>
                    <a:cubicBezTo>
                      <a:pt x="0" y="385"/>
                      <a:pt x="32" y="456"/>
                      <a:pt x="32" y="456"/>
                    </a:cubicBezTo>
                    <a:cubicBezTo>
                      <a:pt x="32" y="456"/>
                      <a:pt x="-7" y="818"/>
                      <a:pt x="56" y="89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70"/>
              <p:cNvSpPr/>
              <p:nvPr/>
            </p:nvSpPr>
            <p:spPr>
              <a:xfrm>
                <a:off x="957128" y="-1565848"/>
                <a:ext cx="194011" cy="21005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62" extrusionOk="0">
                    <a:moveTo>
                      <a:pt x="120" y="8"/>
                    </a:moveTo>
                    <a:lnTo>
                      <a:pt x="120" y="8"/>
                    </a:lnTo>
                    <a:cubicBezTo>
                      <a:pt x="120" y="8"/>
                      <a:pt x="127" y="71"/>
                      <a:pt x="135" y="103"/>
                    </a:cubicBezTo>
                    <a:cubicBezTo>
                      <a:pt x="151" y="134"/>
                      <a:pt x="214" y="189"/>
                      <a:pt x="230" y="213"/>
                    </a:cubicBezTo>
                    <a:cubicBezTo>
                      <a:pt x="253" y="236"/>
                      <a:pt x="237" y="260"/>
                      <a:pt x="222" y="260"/>
                    </a:cubicBezTo>
                    <a:cubicBezTo>
                      <a:pt x="175" y="268"/>
                      <a:pt x="143" y="252"/>
                      <a:pt x="120" y="236"/>
                    </a:cubicBezTo>
                    <a:cubicBezTo>
                      <a:pt x="96" y="220"/>
                      <a:pt x="72" y="189"/>
                      <a:pt x="56" y="181"/>
                    </a:cubicBezTo>
                    <a:cubicBezTo>
                      <a:pt x="33" y="181"/>
                      <a:pt x="9" y="181"/>
                      <a:pt x="2" y="150"/>
                    </a:cubicBezTo>
                    <a:cubicBezTo>
                      <a:pt x="-7" y="118"/>
                      <a:pt x="9" y="118"/>
                      <a:pt x="25" y="79"/>
                    </a:cubicBezTo>
                    <a:cubicBezTo>
                      <a:pt x="33" y="47"/>
                      <a:pt x="33" y="-8"/>
                      <a:pt x="33" y="1"/>
                    </a:cubicBezTo>
                    <a:lnTo>
                      <a:pt x="120" y="8"/>
                    </a:lnTo>
                    <a:close/>
                  </a:path>
                </a:pathLst>
              </a:custGeom>
              <a:solidFill>
                <a:srgbClr val="FFC6B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70"/>
              <p:cNvSpPr/>
              <p:nvPr/>
            </p:nvSpPr>
            <p:spPr>
              <a:xfrm>
                <a:off x="951517" y="-1502513"/>
                <a:ext cx="210045" cy="152326"/>
              </a:xfrm>
              <a:custGeom>
                <a:avLst/>
                <a:gdLst/>
                <a:ahLst/>
                <a:cxnLst/>
                <a:rect l="l" t="t" r="r" b="b"/>
                <a:pathLst>
                  <a:path w="262" h="190" extrusionOk="0">
                    <a:moveTo>
                      <a:pt x="32" y="0"/>
                    </a:moveTo>
                    <a:lnTo>
                      <a:pt x="32" y="0"/>
                    </a:lnTo>
                    <a:cubicBezTo>
                      <a:pt x="24" y="0"/>
                      <a:pt x="40" y="24"/>
                      <a:pt x="63" y="55"/>
                    </a:cubicBezTo>
                    <a:cubicBezTo>
                      <a:pt x="87" y="71"/>
                      <a:pt x="134" y="118"/>
                      <a:pt x="173" y="126"/>
                    </a:cubicBezTo>
                    <a:cubicBezTo>
                      <a:pt x="205" y="134"/>
                      <a:pt x="213" y="110"/>
                      <a:pt x="213" y="110"/>
                    </a:cubicBezTo>
                    <a:cubicBezTo>
                      <a:pt x="213" y="110"/>
                      <a:pt x="244" y="134"/>
                      <a:pt x="252" y="150"/>
                    </a:cubicBezTo>
                    <a:cubicBezTo>
                      <a:pt x="268" y="166"/>
                      <a:pt x="268" y="189"/>
                      <a:pt x="221" y="189"/>
                    </a:cubicBezTo>
                    <a:cubicBezTo>
                      <a:pt x="173" y="197"/>
                      <a:pt x="127" y="166"/>
                      <a:pt x="111" y="150"/>
                    </a:cubicBezTo>
                    <a:cubicBezTo>
                      <a:pt x="95" y="134"/>
                      <a:pt x="63" y="110"/>
                      <a:pt x="63" y="110"/>
                    </a:cubicBezTo>
                    <a:cubicBezTo>
                      <a:pt x="63" y="118"/>
                      <a:pt x="63" y="118"/>
                      <a:pt x="63" y="118"/>
                    </a:cubicBezTo>
                    <a:cubicBezTo>
                      <a:pt x="63" y="118"/>
                      <a:pt x="40" y="118"/>
                      <a:pt x="24" y="110"/>
                    </a:cubicBezTo>
                    <a:cubicBezTo>
                      <a:pt x="16" y="102"/>
                      <a:pt x="0" y="95"/>
                      <a:pt x="0" y="63"/>
                    </a:cubicBezTo>
                    <a:cubicBezTo>
                      <a:pt x="0" y="39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rgbClr val="4C2626"/>
              </a:solidFill>
              <a:ln>
                <a:noFill/>
              </a:ln>
            </p:spPr>
            <p:txBody>
              <a:bodyPr spcFirstLastPara="1" wrap="square" lIns="90000" tIns="23400" rIns="90000" bIns="234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70"/>
              <p:cNvSpPr/>
              <p:nvPr/>
            </p:nvSpPr>
            <p:spPr>
              <a:xfrm>
                <a:off x="738264" y="-2259334"/>
                <a:ext cx="452159" cy="822562"/>
              </a:xfrm>
              <a:custGeom>
                <a:avLst/>
                <a:gdLst/>
                <a:ahLst/>
                <a:cxnLst/>
                <a:rect l="l" t="t" r="r" b="b"/>
                <a:pathLst>
                  <a:path w="564" h="1026" extrusionOk="0">
                    <a:moveTo>
                      <a:pt x="181" y="16"/>
                    </a:moveTo>
                    <a:lnTo>
                      <a:pt x="181" y="16"/>
                    </a:lnTo>
                    <a:cubicBezTo>
                      <a:pt x="181" y="16"/>
                      <a:pt x="471" y="291"/>
                      <a:pt x="534" y="385"/>
                    </a:cubicBezTo>
                    <a:cubicBezTo>
                      <a:pt x="566" y="433"/>
                      <a:pt x="573" y="472"/>
                      <a:pt x="550" y="519"/>
                    </a:cubicBezTo>
                    <a:cubicBezTo>
                      <a:pt x="526" y="558"/>
                      <a:pt x="518" y="661"/>
                      <a:pt x="495" y="739"/>
                    </a:cubicBezTo>
                    <a:cubicBezTo>
                      <a:pt x="464" y="841"/>
                      <a:pt x="455" y="991"/>
                      <a:pt x="455" y="991"/>
                    </a:cubicBezTo>
                    <a:cubicBezTo>
                      <a:pt x="455" y="991"/>
                      <a:pt x="369" y="1039"/>
                      <a:pt x="290" y="1023"/>
                    </a:cubicBezTo>
                    <a:cubicBezTo>
                      <a:pt x="181" y="1007"/>
                      <a:pt x="211" y="991"/>
                      <a:pt x="211" y="991"/>
                    </a:cubicBezTo>
                    <a:cubicBezTo>
                      <a:pt x="211" y="991"/>
                      <a:pt x="220" y="802"/>
                      <a:pt x="282" y="693"/>
                    </a:cubicBezTo>
                    <a:cubicBezTo>
                      <a:pt x="329" y="606"/>
                      <a:pt x="361" y="495"/>
                      <a:pt x="361" y="495"/>
                    </a:cubicBezTo>
                    <a:cubicBezTo>
                      <a:pt x="361" y="495"/>
                      <a:pt x="211" y="401"/>
                      <a:pt x="118" y="275"/>
                    </a:cubicBezTo>
                    <a:cubicBezTo>
                      <a:pt x="16" y="244"/>
                      <a:pt x="8" y="189"/>
                      <a:pt x="0" y="133"/>
                    </a:cubicBezTo>
                    <a:cubicBezTo>
                      <a:pt x="0" y="-63"/>
                      <a:pt x="181" y="16"/>
                      <a:pt x="181" y="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70"/>
              <p:cNvSpPr/>
              <p:nvPr/>
            </p:nvSpPr>
            <p:spPr>
              <a:xfrm>
                <a:off x="767927" y="-1472047"/>
                <a:ext cx="191606" cy="2100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62" extrusionOk="0">
                    <a:moveTo>
                      <a:pt x="120" y="9"/>
                    </a:moveTo>
                    <a:lnTo>
                      <a:pt x="120" y="9"/>
                    </a:lnTo>
                    <a:cubicBezTo>
                      <a:pt x="120" y="9"/>
                      <a:pt x="120" y="72"/>
                      <a:pt x="136" y="103"/>
                    </a:cubicBezTo>
                    <a:cubicBezTo>
                      <a:pt x="144" y="135"/>
                      <a:pt x="206" y="190"/>
                      <a:pt x="229" y="214"/>
                    </a:cubicBezTo>
                    <a:cubicBezTo>
                      <a:pt x="245" y="237"/>
                      <a:pt x="238" y="261"/>
                      <a:pt x="222" y="261"/>
                    </a:cubicBezTo>
                    <a:cubicBezTo>
                      <a:pt x="174" y="269"/>
                      <a:pt x="144" y="246"/>
                      <a:pt x="120" y="230"/>
                    </a:cubicBezTo>
                    <a:cubicBezTo>
                      <a:pt x="97" y="214"/>
                      <a:pt x="73" y="190"/>
                      <a:pt x="50" y="183"/>
                    </a:cubicBezTo>
                    <a:cubicBezTo>
                      <a:pt x="34" y="183"/>
                      <a:pt x="10" y="183"/>
                      <a:pt x="2" y="151"/>
                    </a:cubicBezTo>
                    <a:cubicBezTo>
                      <a:pt x="-5" y="119"/>
                      <a:pt x="10" y="112"/>
                      <a:pt x="18" y="80"/>
                    </a:cubicBezTo>
                    <a:cubicBezTo>
                      <a:pt x="34" y="48"/>
                      <a:pt x="34" y="-6"/>
                      <a:pt x="34" y="1"/>
                    </a:cubicBezTo>
                    <a:lnTo>
                      <a:pt x="120" y="9"/>
                    </a:lnTo>
                    <a:close/>
                  </a:path>
                </a:pathLst>
              </a:custGeom>
              <a:solidFill>
                <a:srgbClr val="FFC6B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70"/>
              <p:cNvSpPr/>
              <p:nvPr/>
            </p:nvSpPr>
            <p:spPr>
              <a:xfrm>
                <a:off x="763918" y="-1407910"/>
                <a:ext cx="204433" cy="152326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90" extrusionOk="0">
                    <a:moveTo>
                      <a:pt x="23" y="0"/>
                    </a:moveTo>
                    <a:lnTo>
                      <a:pt x="23" y="0"/>
                    </a:lnTo>
                    <a:cubicBezTo>
                      <a:pt x="23" y="0"/>
                      <a:pt x="31" y="23"/>
                      <a:pt x="62" y="48"/>
                    </a:cubicBezTo>
                    <a:cubicBezTo>
                      <a:pt x="78" y="71"/>
                      <a:pt x="133" y="118"/>
                      <a:pt x="163" y="126"/>
                    </a:cubicBezTo>
                    <a:cubicBezTo>
                      <a:pt x="203" y="134"/>
                      <a:pt x="211" y="110"/>
                      <a:pt x="211" y="110"/>
                    </a:cubicBezTo>
                    <a:cubicBezTo>
                      <a:pt x="211" y="110"/>
                      <a:pt x="243" y="134"/>
                      <a:pt x="250" y="150"/>
                    </a:cubicBezTo>
                    <a:cubicBezTo>
                      <a:pt x="258" y="166"/>
                      <a:pt x="258" y="189"/>
                      <a:pt x="219" y="189"/>
                    </a:cubicBezTo>
                    <a:cubicBezTo>
                      <a:pt x="172" y="197"/>
                      <a:pt x="125" y="166"/>
                      <a:pt x="109" y="150"/>
                    </a:cubicBezTo>
                    <a:cubicBezTo>
                      <a:pt x="94" y="134"/>
                      <a:pt x="62" y="110"/>
                      <a:pt x="62" y="110"/>
                    </a:cubicBezTo>
                    <a:cubicBezTo>
                      <a:pt x="62" y="118"/>
                      <a:pt x="62" y="118"/>
                      <a:pt x="62" y="118"/>
                    </a:cubicBezTo>
                    <a:cubicBezTo>
                      <a:pt x="62" y="118"/>
                      <a:pt x="39" y="118"/>
                      <a:pt x="23" y="110"/>
                    </a:cubicBezTo>
                    <a:cubicBezTo>
                      <a:pt x="7" y="103"/>
                      <a:pt x="0" y="94"/>
                      <a:pt x="0" y="63"/>
                    </a:cubicBezTo>
                    <a:cubicBezTo>
                      <a:pt x="0" y="39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4C2626"/>
              </a:solidFill>
              <a:ln>
                <a:noFill/>
              </a:ln>
            </p:spPr>
            <p:txBody>
              <a:bodyPr spcFirstLastPara="1" wrap="square" lIns="90000" tIns="23400" rIns="90000" bIns="234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70"/>
              <p:cNvSpPr/>
              <p:nvPr/>
            </p:nvSpPr>
            <p:spPr>
              <a:xfrm>
                <a:off x="547459" y="-2316256"/>
                <a:ext cx="459374" cy="939613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172" extrusionOk="0">
                    <a:moveTo>
                      <a:pt x="254" y="0"/>
                    </a:moveTo>
                    <a:lnTo>
                      <a:pt x="254" y="0"/>
                    </a:lnTo>
                    <a:cubicBezTo>
                      <a:pt x="254" y="0"/>
                      <a:pt x="419" y="157"/>
                      <a:pt x="372" y="322"/>
                    </a:cubicBezTo>
                    <a:cubicBezTo>
                      <a:pt x="449" y="417"/>
                      <a:pt x="528" y="504"/>
                      <a:pt x="552" y="543"/>
                    </a:cubicBezTo>
                    <a:cubicBezTo>
                      <a:pt x="583" y="590"/>
                      <a:pt x="575" y="645"/>
                      <a:pt x="552" y="700"/>
                    </a:cubicBezTo>
                    <a:cubicBezTo>
                      <a:pt x="536" y="739"/>
                      <a:pt x="513" y="795"/>
                      <a:pt x="497" y="873"/>
                    </a:cubicBezTo>
                    <a:cubicBezTo>
                      <a:pt x="465" y="976"/>
                      <a:pt x="458" y="1125"/>
                      <a:pt x="458" y="1125"/>
                    </a:cubicBezTo>
                    <a:cubicBezTo>
                      <a:pt x="458" y="1125"/>
                      <a:pt x="419" y="1172"/>
                      <a:pt x="340" y="1172"/>
                    </a:cubicBezTo>
                    <a:cubicBezTo>
                      <a:pt x="254" y="1172"/>
                      <a:pt x="246" y="1141"/>
                      <a:pt x="246" y="1141"/>
                    </a:cubicBezTo>
                    <a:cubicBezTo>
                      <a:pt x="246" y="1141"/>
                      <a:pt x="277" y="905"/>
                      <a:pt x="317" y="787"/>
                    </a:cubicBezTo>
                    <a:cubicBezTo>
                      <a:pt x="348" y="693"/>
                      <a:pt x="379" y="669"/>
                      <a:pt x="379" y="669"/>
                    </a:cubicBezTo>
                    <a:cubicBezTo>
                      <a:pt x="379" y="669"/>
                      <a:pt x="238" y="575"/>
                      <a:pt x="151" y="448"/>
                    </a:cubicBezTo>
                    <a:cubicBezTo>
                      <a:pt x="42" y="417"/>
                      <a:pt x="-6" y="322"/>
                      <a:pt x="1" y="267"/>
                    </a:cubicBezTo>
                    <a:cubicBezTo>
                      <a:pt x="26" y="55"/>
                      <a:pt x="254" y="0"/>
                      <a:pt x="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70"/>
              <p:cNvSpPr/>
              <p:nvPr/>
            </p:nvSpPr>
            <p:spPr>
              <a:xfrm>
                <a:off x="542649" y="-2727537"/>
                <a:ext cx="380006" cy="581245"/>
              </a:xfrm>
              <a:custGeom>
                <a:avLst/>
                <a:gdLst/>
                <a:ahLst/>
                <a:cxnLst/>
                <a:rect l="l" t="t" r="r" b="b"/>
                <a:pathLst>
                  <a:path w="474" h="725" extrusionOk="0">
                    <a:moveTo>
                      <a:pt x="385" y="427"/>
                    </a:moveTo>
                    <a:lnTo>
                      <a:pt x="385" y="427"/>
                    </a:lnTo>
                    <a:cubicBezTo>
                      <a:pt x="370" y="473"/>
                      <a:pt x="401" y="505"/>
                      <a:pt x="425" y="600"/>
                    </a:cubicBezTo>
                    <a:cubicBezTo>
                      <a:pt x="370" y="662"/>
                      <a:pt x="267" y="733"/>
                      <a:pt x="157" y="725"/>
                    </a:cubicBezTo>
                    <a:cubicBezTo>
                      <a:pt x="71" y="725"/>
                      <a:pt x="39" y="710"/>
                      <a:pt x="0" y="678"/>
                    </a:cubicBezTo>
                    <a:cubicBezTo>
                      <a:pt x="0" y="631"/>
                      <a:pt x="32" y="481"/>
                      <a:pt x="39" y="427"/>
                    </a:cubicBezTo>
                    <a:cubicBezTo>
                      <a:pt x="39" y="324"/>
                      <a:pt x="39" y="261"/>
                      <a:pt x="63" y="182"/>
                    </a:cubicBezTo>
                    <a:cubicBezTo>
                      <a:pt x="87" y="119"/>
                      <a:pt x="157" y="56"/>
                      <a:pt x="252" y="17"/>
                    </a:cubicBezTo>
                    <a:cubicBezTo>
                      <a:pt x="354" y="-22"/>
                      <a:pt x="378" y="17"/>
                      <a:pt x="378" y="17"/>
                    </a:cubicBezTo>
                    <a:cubicBezTo>
                      <a:pt x="378" y="17"/>
                      <a:pt x="439" y="174"/>
                      <a:pt x="464" y="245"/>
                    </a:cubicBezTo>
                    <a:cubicBezTo>
                      <a:pt x="479" y="300"/>
                      <a:pt x="479" y="332"/>
                      <a:pt x="448" y="371"/>
                    </a:cubicBezTo>
                    <a:cubicBezTo>
                      <a:pt x="417" y="411"/>
                      <a:pt x="425" y="386"/>
                      <a:pt x="385" y="42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70"/>
              <p:cNvSpPr/>
              <p:nvPr/>
            </p:nvSpPr>
            <p:spPr>
              <a:xfrm>
                <a:off x="705394" y="-2727537"/>
                <a:ext cx="129875" cy="175576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19" extrusionOk="0">
                    <a:moveTo>
                      <a:pt x="25" y="1"/>
                    </a:moveTo>
                    <a:lnTo>
                      <a:pt x="25" y="1"/>
                    </a:lnTo>
                    <a:cubicBezTo>
                      <a:pt x="25" y="-6"/>
                      <a:pt x="112" y="40"/>
                      <a:pt x="112" y="40"/>
                    </a:cubicBezTo>
                    <a:cubicBezTo>
                      <a:pt x="112" y="72"/>
                      <a:pt x="128" y="80"/>
                      <a:pt x="135" y="111"/>
                    </a:cubicBezTo>
                    <a:cubicBezTo>
                      <a:pt x="143" y="119"/>
                      <a:pt x="143" y="151"/>
                      <a:pt x="159" y="182"/>
                    </a:cubicBezTo>
                    <a:cubicBezTo>
                      <a:pt x="167" y="206"/>
                      <a:pt x="159" y="198"/>
                      <a:pt x="143" y="213"/>
                    </a:cubicBezTo>
                    <a:cubicBezTo>
                      <a:pt x="112" y="229"/>
                      <a:pt x="57" y="213"/>
                      <a:pt x="18" y="158"/>
                    </a:cubicBezTo>
                    <a:cubicBezTo>
                      <a:pt x="25" y="151"/>
                      <a:pt x="-7" y="127"/>
                      <a:pt x="2" y="111"/>
                    </a:cubicBezTo>
                    <a:cubicBezTo>
                      <a:pt x="2" y="88"/>
                      <a:pt x="18" y="49"/>
                      <a:pt x="25" y="1"/>
                    </a:cubicBezTo>
                    <a:close/>
                  </a:path>
                </a:pathLst>
              </a:custGeom>
              <a:solidFill>
                <a:srgbClr val="FFB9A4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70"/>
              <p:cNvSpPr/>
              <p:nvPr/>
            </p:nvSpPr>
            <p:spPr>
              <a:xfrm>
                <a:off x="756703" y="-2600866"/>
                <a:ext cx="120255" cy="246929"/>
              </a:xfrm>
              <a:custGeom>
                <a:avLst/>
                <a:gdLst/>
                <a:ahLst/>
                <a:cxnLst/>
                <a:rect l="l" t="t" r="r" b="b"/>
                <a:pathLst>
                  <a:path w="150" h="308" extrusionOk="0">
                    <a:moveTo>
                      <a:pt x="0" y="24"/>
                    </a:moveTo>
                    <a:lnTo>
                      <a:pt x="0" y="24"/>
                    </a:lnTo>
                    <a:cubicBezTo>
                      <a:pt x="95" y="0"/>
                      <a:pt x="95" y="0"/>
                      <a:pt x="95" y="0"/>
                    </a:cubicBezTo>
                    <a:cubicBezTo>
                      <a:pt x="95" y="0"/>
                      <a:pt x="142" y="111"/>
                      <a:pt x="150" y="158"/>
                    </a:cubicBezTo>
                    <a:cubicBezTo>
                      <a:pt x="150" y="213"/>
                      <a:pt x="87" y="308"/>
                      <a:pt x="87" y="308"/>
                    </a:cubicBezTo>
                    <a:cubicBezTo>
                      <a:pt x="87" y="308"/>
                      <a:pt x="64" y="189"/>
                      <a:pt x="56" y="142"/>
                    </a:cubicBezTo>
                    <a:cubicBezTo>
                      <a:pt x="40" y="87"/>
                      <a:pt x="0" y="24"/>
                      <a:pt x="0" y="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70"/>
              <p:cNvSpPr/>
              <p:nvPr/>
            </p:nvSpPr>
            <p:spPr>
              <a:xfrm>
                <a:off x="788771" y="-2695469"/>
                <a:ext cx="113040" cy="359971"/>
              </a:xfrm>
              <a:custGeom>
                <a:avLst/>
                <a:gdLst/>
                <a:ahLst/>
                <a:cxnLst/>
                <a:rect l="l" t="t" r="r" b="b"/>
                <a:pathLst>
                  <a:path w="141" h="449" extrusionOk="0">
                    <a:moveTo>
                      <a:pt x="55" y="0"/>
                    </a:moveTo>
                    <a:lnTo>
                      <a:pt x="55" y="0"/>
                    </a:lnTo>
                    <a:cubicBezTo>
                      <a:pt x="55" y="0"/>
                      <a:pt x="102" y="87"/>
                      <a:pt x="126" y="142"/>
                    </a:cubicBezTo>
                    <a:cubicBezTo>
                      <a:pt x="110" y="158"/>
                      <a:pt x="87" y="173"/>
                      <a:pt x="87" y="173"/>
                    </a:cubicBezTo>
                    <a:cubicBezTo>
                      <a:pt x="141" y="205"/>
                      <a:pt x="141" y="205"/>
                      <a:pt x="141" y="205"/>
                    </a:cubicBezTo>
                    <a:cubicBezTo>
                      <a:pt x="141" y="205"/>
                      <a:pt x="141" y="260"/>
                      <a:pt x="118" y="316"/>
                    </a:cubicBezTo>
                    <a:cubicBezTo>
                      <a:pt x="102" y="362"/>
                      <a:pt x="31" y="449"/>
                      <a:pt x="31" y="449"/>
                    </a:cubicBezTo>
                    <a:cubicBezTo>
                      <a:pt x="39" y="410"/>
                      <a:pt x="39" y="410"/>
                      <a:pt x="39" y="410"/>
                    </a:cubicBezTo>
                    <a:cubicBezTo>
                      <a:pt x="39" y="410"/>
                      <a:pt x="87" y="331"/>
                      <a:pt x="87" y="276"/>
                    </a:cubicBezTo>
                    <a:cubicBezTo>
                      <a:pt x="78" y="221"/>
                      <a:pt x="47" y="142"/>
                      <a:pt x="24" y="87"/>
                    </a:cubicBezTo>
                    <a:cubicBezTo>
                      <a:pt x="8" y="40"/>
                      <a:pt x="0" y="0"/>
                      <a:pt x="0" y="0"/>
                    </a:cubicBez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70"/>
              <p:cNvSpPr/>
              <p:nvPr/>
            </p:nvSpPr>
            <p:spPr>
              <a:xfrm>
                <a:off x="694170" y="-2721925"/>
                <a:ext cx="129875" cy="386428"/>
              </a:xfrm>
              <a:custGeom>
                <a:avLst/>
                <a:gdLst/>
                <a:ahLst/>
                <a:cxnLst/>
                <a:rect l="l" t="t" r="r" b="b"/>
                <a:pathLst>
                  <a:path w="162" h="482" extrusionOk="0">
                    <a:moveTo>
                      <a:pt x="39" y="2"/>
                    </a:moveTo>
                    <a:lnTo>
                      <a:pt x="39" y="2"/>
                    </a:lnTo>
                    <a:cubicBezTo>
                      <a:pt x="39" y="2"/>
                      <a:pt x="39" y="26"/>
                      <a:pt x="32" y="42"/>
                    </a:cubicBezTo>
                    <a:cubicBezTo>
                      <a:pt x="32" y="65"/>
                      <a:pt x="55" y="96"/>
                      <a:pt x="71" y="120"/>
                    </a:cubicBezTo>
                    <a:cubicBezTo>
                      <a:pt x="118" y="199"/>
                      <a:pt x="149" y="262"/>
                      <a:pt x="157" y="325"/>
                    </a:cubicBezTo>
                    <a:cubicBezTo>
                      <a:pt x="173" y="388"/>
                      <a:pt x="149" y="482"/>
                      <a:pt x="149" y="482"/>
                    </a:cubicBezTo>
                    <a:cubicBezTo>
                      <a:pt x="149" y="482"/>
                      <a:pt x="142" y="420"/>
                      <a:pt x="102" y="372"/>
                    </a:cubicBezTo>
                    <a:cubicBezTo>
                      <a:pt x="87" y="349"/>
                      <a:pt x="55" y="285"/>
                      <a:pt x="55" y="285"/>
                    </a:cubicBezTo>
                    <a:cubicBezTo>
                      <a:pt x="94" y="231"/>
                      <a:pt x="94" y="231"/>
                      <a:pt x="94" y="231"/>
                    </a:cubicBezTo>
                    <a:cubicBezTo>
                      <a:pt x="32" y="215"/>
                      <a:pt x="32" y="215"/>
                      <a:pt x="32" y="215"/>
                    </a:cubicBezTo>
                    <a:cubicBezTo>
                      <a:pt x="32" y="215"/>
                      <a:pt x="-16" y="89"/>
                      <a:pt x="7" y="49"/>
                    </a:cubicBezTo>
                    <a:cubicBezTo>
                      <a:pt x="32" y="-13"/>
                      <a:pt x="39" y="2"/>
                      <a:pt x="39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70"/>
              <p:cNvSpPr/>
              <p:nvPr/>
            </p:nvSpPr>
            <p:spPr>
              <a:xfrm>
                <a:off x="434419" y="-2062112"/>
                <a:ext cx="257346" cy="147516"/>
              </a:xfrm>
              <a:custGeom>
                <a:avLst/>
                <a:gdLst/>
                <a:ahLst/>
                <a:cxnLst/>
                <a:rect l="l" t="t" r="r" b="b"/>
                <a:pathLst>
                  <a:path w="321" h="184" extrusionOk="0">
                    <a:moveTo>
                      <a:pt x="9" y="37"/>
                    </a:moveTo>
                    <a:lnTo>
                      <a:pt x="9" y="37"/>
                    </a:lnTo>
                    <a:cubicBezTo>
                      <a:pt x="253" y="178"/>
                      <a:pt x="253" y="178"/>
                      <a:pt x="253" y="178"/>
                    </a:cubicBezTo>
                    <a:cubicBezTo>
                      <a:pt x="269" y="187"/>
                      <a:pt x="292" y="187"/>
                      <a:pt x="308" y="171"/>
                    </a:cubicBezTo>
                    <a:cubicBezTo>
                      <a:pt x="324" y="163"/>
                      <a:pt x="324" y="147"/>
                      <a:pt x="316" y="139"/>
                    </a:cubicBezTo>
                    <a:cubicBezTo>
                      <a:pt x="72" y="5"/>
                      <a:pt x="72" y="5"/>
                      <a:pt x="72" y="5"/>
                    </a:cubicBezTo>
                    <a:cubicBezTo>
                      <a:pt x="56" y="-2"/>
                      <a:pt x="33" y="-2"/>
                      <a:pt x="17" y="5"/>
                    </a:cubicBezTo>
                    <a:cubicBezTo>
                      <a:pt x="1" y="14"/>
                      <a:pt x="-6" y="29"/>
                      <a:pt x="9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21225" rIns="90000" bIns="21225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70"/>
              <p:cNvSpPr/>
              <p:nvPr/>
            </p:nvSpPr>
            <p:spPr>
              <a:xfrm>
                <a:off x="416782" y="-2095784"/>
                <a:ext cx="125867" cy="196421"/>
              </a:xfrm>
              <a:custGeom>
                <a:avLst/>
                <a:gdLst/>
                <a:ahLst/>
                <a:cxnLst/>
                <a:rect l="l" t="t" r="r" b="b"/>
                <a:pathLst>
                  <a:path w="157" h="245" extrusionOk="0">
                    <a:moveTo>
                      <a:pt x="141" y="245"/>
                    </a:moveTo>
                    <a:lnTo>
                      <a:pt x="141" y="245"/>
                    </a:lnTo>
                    <a:cubicBezTo>
                      <a:pt x="141" y="245"/>
                      <a:pt x="149" y="245"/>
                      <a:pt x="157" y="236"/>
                    </a:cubicBezTo>
                    <a:cubicBezTo>
                      <a:pt x="157" y="236"/>
                      <a:pt x="110" y="213"/>
                      <a:pt x="94" y="165"/>
                    </a:cubicBezTo>
                    <a:cubicBezTo>
                      <a:pt x="78" y="165"/>
                      <a:pt x="70" y="158"/>
                      <a:pt x="70" y="15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89"/>
                      <a:pt x="31" y="220"/>
                      <a:pt x="78" y="236"/>
                    </a:cubicBezTo>
                    <a:cubicBezTo>
                      <a:pt x="102" y="245"/>
                      <a:pt x="133" y="245"/>
                      <a:pt x="141" y="2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3200" rIns="90000" bIns="432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70"/>
              <p:cNvSpPr/>
              <p:nvPr/>
            </p:nvSpPr>
            <p:spPr>
              <a:xfrm>
                <a:off x="379102" y="-2143887"/>
                <a:ext cx="376799" cy="216464"/>
              </a:xfrm>
              <a:custGeom>
                <a:avLst/>
                <a:gdLst/>
                <a:ahLst/>
                <a:cxnLst/>
                <a:rect l="l" t="t" r="r" b="b"/>
                <a:pathLst>
                  <a:path w="470" h="270" extrusionOk="0">
                    <a:moveTo>
                      <a:pt x="15" y="76"/>
                    </a:moveTo>
                    <a:lnTo>
                      <a:pt x="15" y="76"/>
                    </a:lnTo>
                    <a:cubicBezTo>
                      <a:pt x="346" y="265"/>
                      <a:pt x="346" y="265"/>
                      <a:pt x="346" y="265"/>
                    </a:cubicBezTo>
                    <a:cubicBezTo>
                      <a:pt x="361" y="273"/>
                      <a:pt x="400" y="273"/>
                      <a:pt x="425" y="257"/>
                    </a:cubicBezTo>
                    <a:cubicBezTo>
                      <a:pt x="448" y="241"/>
                      <a:pt x="448" y="241"/>
                      <a:pt x="448" y="241"/>
                    </a:cubicBezTo>
                    <a:cubicBezTo>
                      <a:pt x="471" y="233"/>
                      <a:pt x="480" y="210"/>
                      <a:pt x="456" y="194"/>
                    </a:cubicBezTo>
                    <a:cubicBezTo>
                      <a:pt x="125" y="5"/>
                      <a:pt x="125" y="5"/>
                      <a:pt x="125" y="5"/>
                    </a:cubicBezTo>
                    <a:cubicBezTo>
                      <a:pt x="109" y="-3"/>
                      <a:pt x="70" y="-3"/>
                      <a:pt x="47" y="13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-1" y="36"/>
                      <a:pt x="-8" y="60"/>
                      <a:pt x="15" y="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70"/>
              <p:cNvSpPr/>
              <p:nvPr/>
            </p:nvSpPr>
            <p:spPr>
              <a:xfrm>
                <a:off x="731850" y="-1994767"/>
                <a:ext cx="24853" cy="37681"/>
              </a:xfrm>
              <a:custGeom>
                <a:avLst/>
                <a:gdLst/>
                <a:ahLst/>
                <a:cxnLst/>
                <a:rect l="l" t="t" r="r" b="b"/>
                <a:pathLst>
                  <a:path w="31" h="47" extrusionOk="0">
                    <a:moveTo>
                      <a:pt x="31" y="0"/>
                    </a:moveTo>
                    <a:lnTo>
                      <a:pt x="31" y="32"/>
                    </a:lnTo>
                    <a:lnTo>
                      <a:pt x="0" y="47"/>
                    </a:lnTo>
                    <a:lnTo>
                      <a:pt x="0" y="8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70"/>
              <p:cNvSpPr/>
              <p:nvPr/>
            </p:nvSpPr>
            <p:spPr>
              <a:xfrm>
                <a:off x="379102" y="-2168740"/>
                <a:ext cx="376799" cy="215662"/>
              </a:xfrm>
              <a:custGeom>
                <a:avLst/>
                <a:gdLst/>
                <a:ahLst/>
                <a:cxnLst/>
                <a:rect l="l" t="t" r="r" b="b"/>
                <a:pathLst>
                  <a:path w="470" h="269" extrusionOk="0">
                    <a:moveTo>
                      <a:pt x="15" y="76"/>
                    </a:moveTo>
                    <a:lnTo>
                      <a:pt x="15" y="76"/>
                    </a:lnTo>
                    <a:cubicBezTo>
                      <a:pt x="346" y="264"/>
                      <a:pt x="346" y="264"/>
                      <a:pt x="346" y="264"/>
                    </a:cubicBezTo>
                    <a:cubicBezTo>
                      <a:pt x="361" y="272"/>
                      <a:pt x="400" y="272"/>
                      <a:pt x="425" y="256"/>
                    </a:cubicBezTo>
                    <a:cubicBezTo>
                      <a:pt x="448" y="241"/>
                      <a:pt x="448" y="241"/>
                      <a:pt x="448" y="241"/>
                    </a:cubicBezTo>
                    <a:cubicBezTo>
                      <a:pt x="471" y="233"/>
                      <a:pt x="480" y="209"/>
                      <a:pt x="456" y="193"/>
                    </a:cubicBezTo>
                    <a:cubicBezTo>
                      <a:pt x="125" y="5"/>
                      <a:pt x="125" y="5"/>
                      <a:pt x="125" y="5"/>
                    </a:cubicBezTo>
                    <a:cubicBezTo>
                      <a:pt x="109" y="-3"/>
                      <a:pt x="70" y="-3"/>
                      <a:pt x="47" y="13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-1" y="36"/>
                      <a:pt x="-8" y="60"/>
                      <a:pt x="15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70"/>
              <p:cNvSpPr/>
              <p:nvPr/>
            </p:nvSpPr>
            <p:spPr>
              <a:xfrm>
                <a:off x="725437" y="-2499850"/>
                <a:ext cx="31266" cy="32069"/>
              </a:xfrm>
              <a:custGeom>
                <a:avLst/>
                <a:gdLst/>
                <a:ahLst/>
                <a:cxnLst/>
                <a:rect l="l" t="t" r="r" b="b"/>
                <a:pathLst>
                  <a:path w="39" h="40" extrusionOk="0">
                    <a:moveTo>
                      <a:pt x="39" y="24"/>
                    </a:moveTo>
                    <a:lnTo>
                      <a:pt x="16" y="40"/>
                    </a:lnTo>
                    <a:lnTo>
                      <a:pt x="0" y="16"/>
                    </a:lnTo>
                    <a:lnTo>
                      <a:pt x="24" y="0"/>
                    </a:lnTo>
                    <a:lnTo>
                      <a:pt x="39" y="2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70"/>
              <p:cNvSpPr/>
              <p:nvPr/>
            </p:nvSpPr>
            <p:spPr>
              <a:xfrm>
                <a:off x="706998" y="-2499850"/>
                <a:ext cx="94601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02" extrusionOk="0">
                    <a:moveTo>
                      <a:pt x="118" y="56"/>
                    </a:moveTo>
                    <a:lnTo>
                      <a:pt x="31" y="102"/>
                    </a:lnTo>
                    <a:lnTo>
                      <a:pt x="0" y="48"/>
                    </a:lnTo>
                    <a:lnTo>
                      <a:pt x="86" y="0"/>
                    </a:lnTo>
                    <a:lnTo>
                      <a:pt x="118" y="5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70"/>
              <p:cNvSpPr/>
              <p:nvPr/>
            </p:nvSpPr>
            <p:spPr>
              <a:xfrm>
                <a:off x="799193" y="-2822140"/>
                <a:ext cx="108230" cy="129077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61" extrusionOk="0">
                    <a:moveTo>
                      <a:pt x="113" y="9"/>
                    </a:moveTo>
                    <a:lnTo>
                      <a:pt x="113" y="9"/>
                    </a:lnTo>
                    <a:cubicBezTo>
                      <a:pt x="105" y="1"/>
                      <a:pt x="81" y="-7"/>
                      <a:pt x="74" y="9"/>
                    </a:cubicBezTo>
                    <a:lnTo>
                      <a:pt x="74" y="9"/>
                    </a:lnTo>
                    <a:cubicBezTo>
                      <a:pt x="50" y="32"/>
                      <a:pt x="11" y="56"/>
                      <a:pt x="3" y="87"/>
                    </a:cubicBezTo>
                    <a:cubicBezTo>
                      <a:pt x="-5" y="112"/>
                      <a:pt x="11" y="151"/>
                      <a:pt x="34" y="158"/>
                    </a:cubicBezTo>
                    <a:cubicBezTo>
                      <a:pt x="81" y="174"/>
                      <a:pt x="113" y="127"/>
                      <a:pt x="105" y="87"/>
                    </a:cubicBezTo>
                    <a:lnTo>
                      <a:pt x="105" y="87"/>
                    </a:lnTo>
                    <a:cubicBezTo>
                      <a:pt x="119" y="87"/>
                      <a:pt x="135" y="72"/>
                      <a:pt x="135" y="56"/>
                    </a:cubicBezTo>
                    <a:cubicBezTo>
                      <a:pt x="135" y="41"/>
                      <a:pt x="128" y="17"/>
                      <a:pt x="113" y="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2950" rIns="90000" bIns="1295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70"/>
              <p:cNvSpPr/>
              <p:nvPr/>
            </p:nvSpPr>
            <p:spPr>
              <a:xfrm>
                <a:off x="678136" y="-2929570"/>
                <a:ext cx="186796" cy="25334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16" extrusionOk="0">
                    <a:moveTo>
                      <a:pt x="232" y="127"/>
                    </a:moveTo>
                    <a:lnTo>
                      <a:pt x="232" y="127"/>
                    </a:lnTo>
                    <a:cubicBezTo>
                      <a:pt x="232" y="88"/>
                      <a:pt x="216" y="41"/>
                      <a:pt x="193" y="17"/>
                    </a:cubicBezTo>
                    <a:cubicBezTo>
                      <a:pt x="162" y="-7"/>
                      <a:pt x="114" y="2"/>
                      <a:pt x="83" y="2"/>
                    </a:cubicBezTo>
                    <a:cubicBezTo>
                      <a:pt x="27" y="9"/>
                      <a:pt x="-12" y="72"/>
                      <a:pt x="4" y="143"/>
                    </a:cubicBezTo>
                    <a:cubicBezTo>
                      <a:pt x="20" y="206"/>
                      <a:pt x="67" y="308"/>
                      <a:pt x="146" y="316"/>
                    </a:cubicBezTo>
                    <a:cubicBezTo>
                      <a:pt x="225" y="324"/>
                      <a:pt x="240" y="175"/>
                      <a:pt x="232" y="127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70"/>
              <p:cNvSpPr/>
              <p:nvPr/>
            </p:nvSpPr>
            <p:spPr>
              <a:xfrm>
                <a:off x="596363" y="-2971260"/>
                <a:ext cx="284604" cy="32309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403" extrusionOk="0">
                    <a:moveTo>
                      <a:pt x="327" y="38"/>
                    </a:moveTo>
                    <a:lnTo>
                      <a:pt x="327" y="38"/>
                    </a:lnTo>
                    <a:cubicBezTo>
                      <a:pt x="287" y="6"/>
                      <a:pt x="240" y="-2"/>
                      <a:pt x="209" y="22"/>
                    </a:cubicBezTo>
                    <a:cubicBezTo>
                      <a:pt x="169" y="-17"/>
                      <a:pt x="90" y="-2"/>
                      <a:pt x="51" y="54"/>
                    </a:cubicBezTo>
                    <a:cubicBezTo>
                      <a:pt x="27" y="93"/>
                      <a:pt x="20" y="140"/>
                      <a:pt x="20" y="179"/>
                    </a:cubicBezTo>
                    <a:cubicBezTo>
                      <a:pt x="20" y="203"/>
                      <a:pt x="20" y="250"/>
                      <a:pt x="43" y="266"/>
                    </a:cubicBezTo>
                    <a:cubicBezTo>
                      <a:pt x="27" y="266"/>
                      <a:pt x="20" y="282"/>
                      <a:pt x="11" y="289"/>
                    </a:cubicBezTo>
                    <a:cubicBezTo>
                      <a:pt x="4" y="305"/>
                      <a:pt x="-4" y="329"/>
                      <a:pt x="4" y="344"/>
                    </a:cubicBezTo>
                    <a:cubicBezTo>
                      <a:pt x="11" y="368"/>
                      <a:pt x="51" y="392"/>
                      <a:pt x="67" y="376"/>
                    </a:cubicBezTo>
                    <a:cubicBezTo>
                      <a:pt x="83" y="400"/>
                      <a:pt x="114" y="415"/>
                      <a:pt x="145" y="392"/>
                    </a:cubicBezTo>
                    <a:cubicBezTo>
                      <a:pt x="161" y="384"/>
                      <a:pt x="169" y="360"/>
                      <a:pt x="177" y="344"/>
                    </a:cubicBezTo>
                    <a:cubicBezTo>
                      <a:pt x="177" y="329"/>
                      <a:pt x="177" y="313"/>
                      <a:pt x="169" y="298"/>
                    </a:cubicBezTo>
                    <a:cubicBezTo>
                      <a:pt x="185" y="289"/>
                      <a:pt x="193" y="273"/>
                      <a:pt x="193" y="266"/>
                    </a:cubicBezTo>
                    <a:cubicBezTo>
                      <a:pt x="193" y="258"/>
                      <a:pt x="200" y="234"/>
                      <a:pt x="193" y="218"/>
                    </a:cubicBezTo>
                    <a:cubicBezTo>
                      <a:pt x="209" y="218"/>
                      <a:pt x="224" y="203"/>
                      <a:pt x="232" y="195"/>
                    </a:cubicBezTo>
                    <a:cubicBezTo>
                      <a:pt x="248" y="187"/>
                      <a:pt x="256" y="171"/>
                      <a:pt x="264" y="156"/>
                    </a:cubicBezTo>
                    <a:cubicBezTo>
                      <a:pt x="279" y="171"/>
                      <a:pt x="318" y="179"/>
                      <a:pt x="342" y="171"/>
                    </a:cubicBezTo>
                    <a:cubicBezTo>
                      <a:pt x="358" y="124"/>
                      <a:pt x="366" y="77"/>
                      <a:pt x="327" y="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70"/>
              <p:cNvSpPr/>
              <p:nvPr/>
            </p:nvSpPr>
            <p:spPr>
              <a:xfrm>
                <a:off x="1355574" y="-2221654"/>
                <a:ext cx="240510" cy="145111"/>
              </a:xfrm>
              <a:custGeom>
                <a:avLst/>
                <a:gdLst/>
                <a:ahLst/>
                <a:cxnLst/>
                <a:rect l="l" t="t" r="r" b="b"/>
                <a:pathLst>
                  <a:path w="300" h="181" extrusionOk="0">
                    <a:moveTo>
                      <a:pt x="300" y="86"/>
                    </a:moveTo>
                    <a:lnTo>
                      <a:pt x="300" y="86"/>
                    </a:lnTo>
                    <a:cubicBezTo>
                      <a:pt x="300" y="133"/>
                      <a:pt x="236" y="181"/>
                      <a:pt x="150" y="181"/>
                    </a:cubicBezTo>
                    <a:cubicBezTo>
                      <a:pt x="63" y="181"/>
                      <a:pt x="0" y="133"/>
                      <a:pt x="0" y="86"/>
                    </a:cubicBezTo>
                    <a:cubicBezTo>
                      <a:pt x="0" y="39"/>
                      <a:pt x="63" y="0"/>
                      <a:pt x="150" y="0"/>
                    </a:cubicBezTo>
                    <a:cubicBezTo>
                      <a:pt x="236" y="0"/>
                      <a:pt x="300" y="39"/>
                      <a:pt x="300" y="86"/>
                    </a:cubicBezTo>
                    <a:close/>
                  </a:path>
                </a:pathLst>
              </a:custGeom>
              <a:solidFill>
                <a:srgbClr val="603535"/>
              </a:solidFill>
              <a:ln>
                <a:noFill/>
              </a:ln>
            </p:spPr>
            <p:txBody>
              <a:bodyPr spcFirstLastPara="1" wrap="square" lIns="90000" tIns="20150" rIns="90000" bIns="2015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70"/>
              <p:cNvSpPr/>
              <p:nvPr/>
            </p:nvSpPr>
            <p:spPr>
              <a:xfrm>
                <a:off x="1355574" y="-2158318"/>
                <a:ext cx="240510" cy="5612"/>
              </a:xfrm>
              <a:custGeom>
                <a:avLst/>
                <a:gdLst/>
                <a:ahLst/>
                <a:cxnLst/>
                <a:rect l="l" t="t" r="r" b="b"/>
                <a:pathLst>
                  <a:path w="300" h="7" extrusionOk="0">
                    <a:moveTo>
                      <a:pt x="300" y="0"/>
                    </a:moveTo>
                    <a:lnTo>
                      <a:pt x="0" y="0"/>
                    </a:lnTo>
                    <a:lnTo>
                      <a:pt x="0" y="7"/>
                    </a:lnTo>
                    <a:lnTo>
                      <a:pt x="300" y="7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rgbClr val="60353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70"/>
              <p:cNvSpPr/>
              <p:nvPr/>
            </p:nvSpPr>
            <p:spPr>
              <a:xfrm>
                <a:off x="1355574" y="-2234481"/>
                <a:ext cx="240510" cy="145111"/>
              </a:xfrm>
              <a:custGeom>
                <a:avLst/>
                <a:gdLst/>
                <a:ahLst/>
                <a:cxnLst/>
                <a:rect l="l" t="t" r="r" b="b"/>
                <a:pathLst>
                  <a:path w="300" h="181" extrusionOk="0">
                    <a:moveTo>
                      <a:pt x="300" y="95"/>
                    </a:moveTo>
                    <a:lnTo>
                      <a:pt x="300" y="95"/>
                    </a:lnTo>
                    <a:cubicBezTo>
                      <a:pt x="300" y="142"/>
                      <a:pt x="236" y="181"/>
                      <a:pt x="150" y="181"/>
                    </a:cubicBezTo>
                    <a:cubicBezTo>
                      <a:pt x="63" y="181"/>
                      <a:pt x="0" y="142"/>
                      <a:pt x="0" y="95"/>
                    </a:cubicBezTo>
                    <a:cubicBezTo>
                      <a:pt x="0" y="40"/>
                      <a:pt x="63" y="0"/>
                      <a:pt x="150" y="0"/>
                    </a:cubicBezTo>
                    <a:cubicBezTo>
                      <a:pt x="236" y="0"/>
                      <a:pt x="300" y="40"/>
                      <a:pt x="300" y="95"/>
                    </a:cubicBezTo>
                    <a:close/>
                  </a:path>
                </a:pathLst>
              </a:custGeom>
              <a:solidFill>
                <a:srgbClr val="6D4141"/>
              </a:solidFill>
              <a:ln>
                <a:noFill/>
              </a:ln>
            </p:spPr>
            <p:txBody>
              <a:bodyPr spcFirstLastPara="1" wrap="square" lIns="90000" tIns="20150" rIns="90000" bIns="2015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70"/>
              <p:cNvSpPr/>
              <p:nvPr/>
            </p:nvSpPr>
            <p:spPr>
              <a:xfrm>
                <a:off x="1425322" y="-2196800"/>
                <a:ext cx="101014" cy="56922"/>
              </a:xfrm>
              <a:custGeom>
                <a:avLst/>
                <a:gdLst/>
                <a:ahLst/>
                <a:cxnLst/>
                <a:rect l="l" t="t" r="r" b="b"/>
                <a:pathLst>
                  <a:path w="126" h="71" extrusionOk="0">
                    <a:moveTo>
                      <a:pt x="126" y="32"/>
                    </a:moveTo>
                    <a:lnTo>
                      <a:pt x="126" y="32"/>
                    </a:lnTo>
                    <a:cubicBezTo>
                      <a:pt x="126" y="55"/>
                      <a:pt x="94" y="71"/>
                      <a:pt x="63" y="71"/>
                    </a:cubicBezTo>
                    <a:cubicBezTo>
                      <a:pt x="24" y="71"/>
                      <a:pt x="0" y="55"/>
                      <a:pt x="0" y="32"/>
                    </a:cubicBezTo>
                    <a:cubicBezTo>
                      <a:pt x="0" y="16"/>
                      <a:pt x="24" y="0"/>
                      <a:pt x="63" y="0"/>
                    </a:cubicBezTo>
                    <a:cubicBezTo>
                      <a:pt x="94" y="0"/>
                      <a:pt x="126" y="16"/>
                      <a:pt x="126" y="32"/>
                    </a:cubicBezTo>
                    <a:close/>
                  </a:path>
                </a:pathLst>
              </a:custGeom>
              <a:solidFill>
                <a:srgbClr val="60353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70"/>
              <p:cNvSpPr/>
              <p:nvPr/>
            </p:nvSpPr>
            <p:spPr>
              <a:xfrm>
                <a:off x="1456588" y="-2183973"/>
                <a:ext cx="37680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47" h="24" extrusionOk="0">
                    <a:moveTo>
                      <a:pt x="47" y="16"/>
                    </a:moveTo>
                    <a:lnTo>
                      <a:pt x="47" y="16"/>
                    </a:lnTo>
                    <a:cubicBezTo>
                      <a:pt x="47" y="24"/>
                      <a:pt x="40" y="24"/>
                      <a:pt x="24" y="24"/>
                    </a:cubicBezTo>
                    <a:cubicBezTo>
                      <a:pt x="8" y="24"/>
                      <a:pt x="0" y="24"/>
                      <a:pt x="0" y="16"/>
                    </a:cubicBezTo>
                    <a:cubicBezTo>
                      <a:pt x="0" y="8"/>
                      <a:pt x="8" y="0"/>
                      <a:pt x="24" y="0"/>
                    </a:cubicBezTo>
                    <a:cubicBezTo>
                      <a:pt x="40" y="0"/>
                      <a:pt x="47" y="8"/>
                      <a:pt x="47" y="16"/>
                    </a:cubicBezTo>
                    <a:close/>
                  </a:path>
                </a:pathLst>
              </a:custGeom>
              <a:solidFill>
                <a:srgbClr val="4C262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70"/>
              <p:cNvSpPr/>
              <p:nvPr/>
            </p:nvSpPr>
            <p:spPr>
              <a:xfrm>
                <a:off x="1456588" y="-2291403"/>
                <a:ext cx="37680" cy="120258"/>
              </a:xfrm>
              <a:custGeom>
                <a:avLst/>
                <a:gdLst/>
                <a:ahLst/>
                <a:cxnLst/>
                <a:rect l="l" t="t" r="r" b="b"/>
                <a:pathLst>
                  <a:path w="47" h="150" extrusionOk="0">
                    <a:moveTo>
                      <a:pt x="47" y="150"/>
                    </a:moveTo>
                    <a:lnTo>
                      <a:pt x="0" y="150"/>
                    </a:lnTo>
                    <a:lnTo>
                      <a:pt x="0" y="0"/>
                    </a:lnTo>
                    <a:lnTo>
                      <a:pt x="47" y="0"/>
                    </a:lnTo>
                    <a:lnTo>
                      <a:pt x="47" y="150"/>
                    </a:lnTo>
                    <a:close/>
                  </a:path>
                </a:pathLst>
              </a:custGeom>
              <a:solidFill>
                <a:srgbClr val="4C2626"/>
              </a:solidFill>
              <a:ln>
                <a:noFill/>
              </a:ln>
            </p:spPr>
            <p:txBody>
              <a:bodyPr spcFirstLastPara="1" wrap="square" lIns="90000" tIns="9000" rIns="90000" bIns="9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70"/>
              <p:cNvSpPr/>
              <p:nvPr/>
            </p:nvSpPr>
            <p:spPr>
              <a:xfrm>
                <a:off x="1236120" y="-2745175"/>
                <a:ext cx="473003" cy="642977"/>
              </a:xfrm>
              <a:custGeom>
                <a:avLst/>
                <a:gdLst/>
                <a:ahLst/>
                <a:cxnLst/>
                <a:rect l="l" t="t" r="r" b="b"/>
                <a:pathLst>
                  <a:path w="590" h="802" extrusionOk="0">
                    <a:moveTo>
                      <a:pt x="0" y="802"/>
                    </a:moveTo>
                    <a:lnTo>
                      <a:pt x="0" y="346"/>
                    </a:lnTo>
                    <a:lnTo>
                      <a:pt x="590" y="0"/>
                    </a:lnTo>
                    <a:lnTo>
                      <a:pt x="590" y="464"/>
                    </a:lnTo>
                    <a:lnTo>
                      <a:pt x="0" y="8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70"/>
              <p:cNvSpPr/>
              <p:nvPr/>
            </p:nvSpPr>
            <p:spPr>
              <a:xfrm>
                <a:off x="1254560" y="-2713908"/>
                <a:ext cx="441737" cy="586857"/>
              </a:xfrm>
              <a:custGeom>
                <a:avLst/>
                <a:gdLst/>
                <a:ahLst/>
                <a:cxnLst/>
                <a:rect l="l" t="t" r="r" b="b"/>
                <a:pathLst>
                  <a:path w="551" h="732" extrusionOk="0">
                    <a:moveTo>
                      <a:pt x="0" y="732"/>
                    </a:moveTo>
                    <a:lnTo>
                      <a:pt x="0" y="315"/>
                    </a:lnTo>
                    <a:lnTo>
                      <a:pt x="551" y="0"/>
                    </a:lnTo>
                    <a:lnTo>
                      <a:pt x="551" y="410"/>
                    </a:lnTo>
                    <a:lnTo>
                      <a:pt x="0" y="7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70"/>
              <p:cNvSpPr/>
              <p:nvPr/>
            </p:nvSpPr>
            <p:spPr>
              <a:xfrm>
                <a:off x="1204052" y="-2493436"/>
                <a:ext cx="32068" cy="391238"/>
              </a:xfrm>
              <a:custGeom>
                <a:avLst/>
                <a:gdLst/>
                <a:ahLst/>
                <a:cxnLst/>
                <a:rect l="l" t="t" r="r" b="b"/>
                <a:pathLst>
                  <a:path w="40" h="488" extrusionOk="0">
                    <a:moveTo>
                      <a:pt x="40" y="32"/>
                    </a:moveTo>
                    <a:lnTo>
                      <a:pt x="0" y="0"/>
                    </a:lnTo>
                    <a:lnTo>
                      <a:pt x="0" y="465"/>
                    </a:lnTo>
                    <a:lnTo>
                      <a:pt x="40" y="488"/>
                    </a:lnTo>
                    <a:lnTo>
                      <a:pt x="40" y="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70"/>
              <p:cNvSpPr/>
              <p:nvPr/>
            </p:nvSpPr>
            <p:spPr>
              <a:xfrm>
                <a:off x="1204052" y="-2764417"/>
                <a:ext cx="505071" cy="29663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370" extrusionOk="0">
                    <a:moveTo>
                      <a:pt x="630" y="24"/>
                    </a:moveTo>
                    <a:lnTo>
                      <a:pt x="591" y="0"/>
                    </a:lnTo>
                    <a:lnTo>
                      <a:pt x="0" y="338"/>
                    </a:lnTo>
                    <a:lnTo>
                      <a:pt x="40" y="370"/>
                    </a:lnTo>
                    <a:lnTo>
                      <a:pt x="630" y="2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70"/>
              <p:cNvSpPr/>
              <p:nvPr/>
            </p:nvSpPr>
            <p:spPr>
              <a:xfrm>
                <a:off x="460875" y="-2303429"/>
                <a:ext cx="1210567" cy="706313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881" extrusionOk="0">
                    <a:moveTo>
                      <a:pt x="0" y="684"/>
                    </a:moveTo>
                    <a:lnTo>
                      <a:pt x="330" y="881"/>
                    </a:lnTo>
                    <a:lnTo>
                      <a:pt x="1510" y="196"/>
                    </a:lnTo>
                    <a:lnTo>
                      <a:pt x="1179" y="0"/>
                    </a:lnTo>
                    <a:lnTo>
                      <a:pt x="0" y="68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70"/>
              <p:cNvSpPr/>
              <p:nvPr/>
            </p:nvSpPr>
            <p:spPr>
              <a:xfrm>
                <a:off x="725437" y="-2575211"/>
                <a:ext cx="1526437" cy="877079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094" extrusionOk="0">
                    <a:moveTo>
                      <a:pt x="0" y="811"/>
                    </a:moveTo>
                    <a:lnTo>
                      <a:pt x="503" y="1094"/>
                    </a:lnTo>
                    <a:lnTo>
                      <a:pt x="1904" y="283"/>
                    </a:lnTo>
                    <a:lnTo>
                      <a:pt x="1400" y="0"/>
                    </a:lnTo>
                    <a:lnTo>
                      <a:pt x="0" y="81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70"/>
              <p:cNvSpPr/>
              <p:nvPr/>
            </p:nvSpPr>
            <p:spPr>
              <a:xfrm>
                <a:off x="460875" y="-1925018"/>
                <a:ext cx="667816" cy="1237050"/>
              </a:xfrm>
              <a:custGeom>
                <a:avLst/>
                <a:gdLst/>
                <a:ahLst/>
                <a:cxnLst/>
                <a:rect l="l" t="t" r="r" b="b"/>
                <a:pathLst>
                  <a:path w="833" h="1543" extrusionOk="0">
                    <a:moveTo>
                      <a:pt x="330" y="409"/>
                    </a:moveTo>
                    <a:lnTo>
                      <a:pt x="330" y="0"/>
                    </a:lnTo>
                    <a:lnTo>
                      <a:pt x="833" y="283"/>
                    </a:lnTo>
                    <a:lnTo>
                      <a:pt x="833" y="1543"/>
                    </a:lnTo>
                    <a:lnTo>
                      <a:pt x="0" y="1046"/>
                    </a:lnTo>
                    <a:lnTo>
                      <a:pt x="0" y="212"/>
                    </a:lnTo>
                    <a:lnTo>
                      <a:pt x="330" y="40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70"/>
              <p:cNvSpPr/>
              <p:nvPr/>
            </p:nvSpPr>
            <p:spPr>
              <a:xfrm>
                <a:off x="1122279" y="-2348325"/>
                <a:ext cx="1129595" cy="1660357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2071" extrusionOk="0">
                    <a:moveTo>
                      <a:pt x="1409" y="0"/>
                    </a:moveTo>
                    <a:lnTo>
                      <a:pt x="1409" y="1260"/>
                    </a:lnTo>
                    <a:lnTo>
                      <a:pt x="0" y="2071"/>
                    </a:lnTo>
                    <a:lnTo>
                      <a:pt x="8" y="811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70"/>
              <p:cNvSpPr/>
              <p:nvPr/>
            </p:nvSpPr>
            <p:spPr>
              <a:xfrm>
                <a:off x="1034092" y="-2001181"/>
                <a:ext cx="207640" cy="164352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05" extrusionOk="0">
                    <a:moveTo>
                      <a:pt x="220" y="71"/>
                    </a:moveTo>
                    <a:lnTo>
                      <a:pt x="0" y="205"/>
                    </a:lnTo>
                    <a:lnTo>
                      <a:pt x="31" y="134"/>
                    </a:lnTo>
                    <a:lnTo>
                      <a:pt x="259" y="0"/>
                    </a:lnTo>
                    <a:lnTo>
                      <a:pt x="220" y="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70"/>
              <p:cNvSpPr/>
              <p:nvPr/>
            </p:nvSpPr>
            <p:spPr>
              <a:xfrm>
                <a:off x="1058944" y="-2001181"/>
                <a:ext cx="221269" cy="195619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44" extrusionOk="0">
                    <a:moveTo>
                      <a:pt x="276" y="111"/>
                    </a:moveTo>
                    <a:lnTo>
                      <a:pt x="48" y="244"/>
                    </a:lnTo>
                    <a:lnTo>
                      <a:pt x="0" y="134"/>
                    </a:lnTo>
                    <a:lnTo>
                      <a:pt x="228" y="0"/>
                    </a:lnTo>
                    <a:lnTo>
                      <a:pt x="276" y="1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70"/>
              <p:cNvSpPr/>
              <p:nvPr/>
            </p:nvSpPr>
            <p:spPr>
              <a:xfrm>
                <a:off x="1084599" y="-1969112"/>
                <a:ext cx="169960" cy="132283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65" extrusionOk="0">
                    <a:moveTo>
                      <a:pt x="212" y="62"/>
                    </a:moveTo>
                    <a:lnTo>
                      <a:pt x="32" y="165"/>
                    </a:lnTo>
                    <a:lnTo>
                      <a:pt x="0" y="102"/>
                    </a:lnTo>
                    <a:lnTo>
                      <a:pt x="189" y="0"/>
                    </a:lnTo>
                    <a:lnTo>
                      <a:pt x="212" y="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14400" rIns="90000" bIns="144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70"/>
              <p:cNvSpPr/>
              <p:nvPr/>
            </p:nvSpPr>
            <p:spPr>
              <a:xfrm>
                <a:off x="427204" y="-3332834"/>
                <a:ext cx="115445" cy="23330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291" extrusionOk="0">
                    <a:moveTo>
                      <a:pt x="73" y="291"/>
                    </a:moveTo>
                    <a:lnTo>
                      <a:pt x="73" y="291"/>
                    </a:lnTo>
                    <a:cubicBezTo>
                      <a:pt x="73" y="291"/>
                      <a:pt x="57" y="252"/>
                      <a:pt x="49" y="229"/>
                    </a:cubicBezTo>
                    <a:cubicBezTo>
                      <a:pt x="3" y="174"/>
                      <a:pt x="3" y="118"/>
                      <a:pt x="3" y="79"/>
                    </a:cubicBezTo>
                    <a:cubicBezTo>
                      <a:pt x="-6" y="24"/>
                      <a:pt x="10" y="-7"/>
                      <a:pt x="26" y="1"/>
                    </a:cubicBezTo>
                    <a:cubicBezTo>
                      <a:pt x="42" y="1"/>
                      <a:pt x="57" y="24"/>
                      <a:pt x="73" y="72"/>
                    </a:cubicBezTo>
                    <a:cubicBezTo>
                      <a:pt x="89" y="118"/>
                      <a:pt x="97" y="134"/>
                      <a:pt x="105" y="143"/>
                    </a:cubicBezTo>
                    <a:cubicBezTo>
                      <a:pt x="112" y="143"/>
                      <a:pt x="105" y="95"/>
                      <a:pt x="120" y="79"/>
                    </a:cubicBezTo>
                    <a:cubicBezTo>
                      <a:pt x="128" y="72"/>
                      <a:pt x="136" y="79"/>
                      <a:pt x="136" y="111"/>
                    </a:cubicBezTo>
                    <a:cubicBezTo>
                      <a:pt x="136" y="134"/>
                      <a:pt x="144" y="174"/>
                      <a:pt x="128" y="205"/>
                    </a:cubicBezTo>
                    <a:cubicBezTo>
                      <a:pt x="120" y="245"/>
                      <a:pt x="144" y="284"/>
                      <a:pt x="144" y="284"/>
                    </a:cubicBezTo>
                    <a:lnTo>
                      <a:pt x="73" y="291"/>
                    </a:ln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70"/>
              <p:cNvSpPr/>
              <p:nvPr/>
            </p:nvSpPr>
            <p:spPr>
              <a:xfrm>
                <a:off x="460875" y="-3149241"/>
                <a:ext cx="220467" cy="731968"/>
              </a:xfrm>
              <a:custGeom>
                <a:avLst/>
                <a:gdLst/>
                <a:ahLst/>
                <a:cxnLst/>
                <a:rect l="l" t="t" r="r" b="b"/>
                <a:pathLst>
                  <a:path w="275" h="913" extrusionOk="0">
                    <a:moveTo>
                      <a:pt x="150" y="912"/>
                    </a:moveTo>
                    <a:lnTo>
                      <a:pt x="150" y="912"/>
                    </a:lnTo>
                    <a:cubicBezTo>
                      <a:pt x="150" y="912"/>
                      <a:pt x="275" y="928"/>
                      <a:pt x="275" y="803"/>
                    </a:cubicBezTo>
                    <a:cubicBezTo>
                      <a:pt x="275" y="748"/>
                      <a:pt x="244" y="566"/>
                      <a:pt x="212" y="425"/>
                    </a:cubicBezTo>
                    <a:cubicBezTo>
                      <a:pt x="189" y="283"/>
                      <a:pt x="94" y="0"/>
                      <a:pt x="94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15" y="142"/>
                      <a:pt x="31" y="276"/>
                    </a:cubicBezTo>
                    <a:cubicBezTo>
                      <a:pt x="39" y="417"/>
                      <a:pt x="78" y="480"/>
                      <a:pt x="78" y="480"/>
                    </a:cubicBezTo>
                    <a:cubicBezTo>
                      <a:pt x="78" y="480"/>
                      <a:pt x="78" y="842"/>
                      <a:pt x="150" y="91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70"/>
              <p:cNvSpPr/>
              <p:nvPr/>
            </p:nvSpPr>
            <p:spPr>
              <a:xfrm>
                <a:off x="1740391" y="-2518289"/>
                <a:ext cx="397643" cy="226886"/>
              </a:xfrm>
              <a:custGeom>
                <a:avLst/>
                <a:gdLst/>
                <a:ahLst/>
                <a:cxnLst/>
                <a:rect l="l" t="t" r="r" b="b"/>
                <a:pathLst>
                  <a:path w="496" h="283" extrusionOk="0">
                    <a:moveTo>
                      <a:pt x="331" y="283"/>
                    </a:moveTo>
                    <a:lnTo>
                      <a:pt x="0" y="95"/>
                    </a:lnTo>
                    <a:lnTo>
                      <a:pt x="173" y="0"/>
                    </a:lnTo>
                    <a:lnTo>
                      <a:pt x="496" y="181"/>
                    </a:lnTo>
                    <a:lnTo>
                      <a:pt x="331" y="28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70"/>
              <p:cNvSpPr/>
              <p:nvPr/>
            </p:nvSpPr>
            <p:spPr>
              <a:xfrm>
                <a:off x="1753218" y="-2511875"/>
                <a:ext cx="372790" cy="214059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67" extrusionOk="0">
                    <a:moveTo>
                      <a:pt x="315" y="267"/>
                    </a:moveTo>
                    <a:lnTo>
                      <a:pt x="0" y="87"/>
                    </a:lnTo>
                    <a:lnTo>
                      <a:pt x="157" y="0"/>
                    </a:lnTo>
                    <a:lnTo>
                      <a:pt x="465" y="173"/>
                    </a:lnTo>
                    <a:lnTo>
                      <a:pt x="315" y="26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70"/>
              <p:cNvSpPr/>
              <p:nvPr/>
            </p:nvSpPr>
            <p:spPr>
              <a:xfrm>
                <a:off x="1803725" y="-2442126"/>
                <a:ext cx="19241" cy="12026"/>
              </a:xfrm>
              <a:custGeom>
                <a:avLst/>
                <a:gdLst/>
                <a:ahLst/>
                <a:cxnLst/>
                <a:rect l="l" t="t" r="r" b="b"/>
                <a:pathLst>
                  <a:path w="24" h="15" extrusionOk="0">
                    <a:moveTo>
                      <a:pt x="0" y="7"/>
                    </a:moveTo>
                    <a:lnTo>
                      <a:pt x="8" y="7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8" y="7"/>
                    </a:lnTo>
                    <a:lnTo>
                      <a:pt x="8" y="7"/>
                    </a:lnTo>
                    <a:lnTo>
                      <a:pt x="8" y="1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70"/>
              <p:cNvSpPr/>
              <p:nvPr/>
            </p:nvSpPr>
            <p:spPr>
              <a:xfrm>
                <a:off x="1816552" y="-2438919"/>
                <a:ext cx="18439" cy="11224"/>
              </a:xfrm>
              <a:custGeom>
                <a:avLst/>
                <a:gdLst/>
                <a:ahLst/>
                <a:cxnLst/>
                <a:rect l="l" t="t" r="r" b="b"/>
                <a:pathLst>
                  <a:path w="23" h="14" extrusionOk="0">
                    <a:moveTo>
                      <a:pt x="8" y="3"/>
                    </a:moveTo>
                    <a:lnTo>
                      <a:pt x="8" y="3"/>
                    </a:lnTo>
                    <a:cubicBezTo>
                      <a:pt x="15" y="3"/>
                      <a:pt x="15" y="-4"/>
                      <a:pt x="23" y="3"/>
                    </a:cubicBezTo>
                    <a:lnTo>
                      <a:pt x="15" y="11"/>
                    </a:lnTo>
                    <a:cubicBezTo>
                      <a:pt x="8" y="11"/>
                      <a:pt x="0" y="19"/>
                      <a:pt x="0" y="11"/>
                    </a:cubicBezTo>
                    <a:lnTo>
                      <a:pt x="8" y="3"/>
                    </a:lnTo>
                    <a:moveTo>
                      <a:pt x="15" y="11"/>
                    </a:moveTo>
                    <a:lnTo>
                      <a:pt x="15" y="11"/>
                    </a:lnTo>
                    <a:cubicBezTo>
                      <a:pt x="15" y="3"/>
                      <a:pt x="15" y="3"/>
                      <a:pt x="15" y="3"/>
                    </a:cubicBezTo>
                    <a:lnTo>
                      <a:pt x="8" y="3"/>
                    </a:lnTo>
                    <a:cubicBezTo>
                      <a:pt x="0" y="11"/>
                      <a:pt x="0" y="11"/>
                      <a:pt x="0" y="11"/>
                    </a:cubicBezTo>
                    <a:cubicBezTo>
                      <a:pt x="8" y="11"/>
                      <a:pt x="8" y="11"/>
                      <a:pt x="15" y="11"/>
                    </a:cubicBez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70"/>
              <p:cNvSpPr/>
              <p:nvPr/>
            </p:nvSpPr>
            <p:spPr>
              <a:xfrm>
                <a:off x="1824569" y="-2434910"/>
                <a:ext cx="21646" cy="11224"/>
              </a:xfrm>
              <a:custGeom>
                <a:avLst/>
                <a:gdLst/>
                <a:ahLst/>
                <a:cxnLst/>
                <a:rect l="l" t="t" r="r" b="b"/>
                <a:pathLst>
                  <a:path w="27" h="14" extrusionOk="0">
                    <a:moveTo>
                      <a:pt x="5" y="6"/>
                    </a:moveTo>
                    <a:lnTo>
                      <a:pt x="5" y="6"/>
                    </a:lnTo>
                    <a:cubicBezTo>
                      <a:pt x="13" y="-2"/>
                      <a:pt x="21" y="-2"/>
                      <a:pt x="21" y="6"/>
                    </a:cubicBezTo>
                    <a:cubicBezTo>
                      <a:pt x="29" y="6"/>
                      <a:pt x="29" y="6"/>
                      <a:pt x="21" y="14"/>
                    </a:cubicBezTo>
                    <a:cubicBezTo>
                      <a:pt x="13" y="14"/>
                      <a:pt x="5" y="14"/>
                      <a:pt x="5" y="14"/>
                    </a:cubicBezTo>
                    <a:cubicBezTo>
                      <a:pt x="-2" y="14"/>
                      <a:pt x="-2" y="14"/>
                      <a:pt x="5" y="6"/>
                    </a:cubicBezTo>
                    <a:moveTo>
                      <a:pt x="13" y="14"/>
                    </a:moveTo>
                    <a:lnTo>
                      <a:pt x="13" y="14"/>
                    </a:lnTo>
                    <a:cubicBezTo>
                      <a:pt x="21" y="6"/>
                      <a:pt x="21" y="6"/>
                      <a:pt x="21" y="6"/>
                    </a:cubicBezTo>
                    <a:lnTo>
                      <a:pt x="13" y="6"/>
                    </a:lnTo>
                    <a:cubicBezTo>
                      <a:pt x="5" y="14"/>
                      <a:pt x="5" y="14"/>
                      <a:pt x="5" y="14"/>
                    </a:cubicBezTo>
                    <a:lnTo>
                      <a:pt x="13" y="14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70"/>
              <p:cNvSpPr/>
              <p:nvPr/>
            </p:nvSpPr>
            <p:spPr>
              <a:xfrm>
                <a:off x="1961660" y="-2353937"/>
                <a:ext cx="24853" cy="12026"/>
              </a:xfrm>
              <a:custGeom>
                <a:avLst/>
                <a:gdLst/>
                <a:ahLst/>
                <a:cxnLst/>
                <a:rect l="l" t="t" r="r" b="b"/>
                <a:pathLst>
                  <a:path w="31" h="15" extrusionOk="0">
                    <a:moveTo>
                      <a:pt x="7" y="7"/>
                    </a:moveTo>
                    <a:lnTo>
                      <a:pt x="7" y="15"/>
                    </a:lnTo>
                    <a:lnTo>
                      <a:pt x="16" y="7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3" y="0"/>
                    </a:lnTo>
                    <a:lnTo>
                      <a:pt x="31" y="7"/>
                    </a:lnTo>
                    <a:lnTo>
                      <a:pt x="7" y="15"/>
                    </a:lnTo>
                    <a:lnTo>
                      <a:pt x="16" y="15"/>
                    </a:lnTo>
                    <a:lnTo>
                      <a:pt x="7" y="15"/>
                    </a:lnTo>
                    <a:lnTo>
                      <a:pt x="0" y="15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70"/>
              <p:cNvSpPr/>
              <p:nvPr/>
            </p:nvSpPr>
            <p:spPr>
              <a:xfrm>
                <a:off x="1974487" y="-2348325"/>
                <a:ext cx="18439" cy="12827"/>
              </a:xfrm>
              <a:custGeom>
                <a:avLst/>
                <a:gdLst/>
                <a:ahLst/>
                <a:cxnLst/>
                <a:rect l="l" t="t" r="r" b="b"/>
                <a:pathLst>
                  <a:path w="23" h="16" extrusionOk="0">
                    <a:moveTo>
                      <a:pt x="7" y="8"/>
                    </a:moveTo>
                    <a:lnTo>
                      <a:pt x="7" y="8"/>
                    </a:lnTo>
                    <a:cubicBezTo>
                      <a:pt x="15" y="0"/>
                      <a:pt x="23" y="0"/>
                      <a:pt x="23" y="0"/>
                    </a:cubicBezTo>
                    <a:cubicBezTo>
                      <a:pt x="23" y="8"/>
                      <a:pt x="23" y="8"/>
                      <a:pt x="15" y="16"/>
                    </a:cubicBezTo>
                    <a:cubicBezTo>
                      <a:pt x="7" y="16"/>
                      <a:pt x="7" y="16"/>
                      <a:pt x="0" y="16"/>
                    </a:cubicBezTo>
                    <a:cubicBezTo>
                      <a:pt x="0" y="16"/>
                      <a:pt x="0" y="8"/>
                      <a:pt x="7" y="8"/>
                    </a:cubicBezTo>
                    <a:moveTo>
                      <a:pt x="15" y="8"/>
                    </a:moveTo>
                    <a:lnTo>
                      <a:pt x="15" y="8"/>
                    </a:lnTo>
                    <a:cubicBezTo>
                      <a:pt x="23" y="8"/>
                      <a:pt x="23" y="8"/>
                      <a:pt x="23" y="8"/>
                    </a:cubicBezTo>
                    <a:cubicBezTo>
                      <a:pt x="15" y="0"/>
                      <a:pt x="15" y="8"/>
                      <a:pt x="7" y="8"/>
                    </a:cubicBezTo>
                    <a:lnTo>
                      <a:pt x="7" y="16"/>
                    </a:lnTo>
                    <a:lnTo>
                      <a:pt x="15" y="8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70"/>
              <p:cNvSpPr/>
              <p:nvPr/>
            </p:nvSpPr>
            <p:spPr>
              <a:xfrm>
                <a:off x="1984108" y="-2341911"/>
                <a:ext cx="21646" cy="12827"/>
              </a:xfrm>
              <a:custGeom>
                <a:avLst/>
                <a:gdLst/>
                <a:ahLst/>
                <a:cxnLst/>
                <a:rect l="l" t="t" r="r" b="b"/>
                <a:pathLst>
                  <a:path w="27" h="16" extrusionOk="0">
                    <a:moveTo>
                      <a:pt x="11" y="8"/>
                    </a:moveTo>
                    <a:lnTo>
                      <a:pt x="11" y="8"/>
                    </a:lnTo>
                    <a:cubicBezTo>
                      <a:pt x="11" y="0"/>
                      <a:pt x="19" y="0"/>
                      <a:pt x="27" y="0"/>
                    </a:cubicBezTo>
                    <a:cubicBezTo>
                      <a:pt x="27" y="8"/>
                      <a:pt x="27" y="8"/>
                      <a:pt x="19" y="8"/>
                    </a:cubicBezTo>
                    <a:cubicBezTo>
                      <a:pt x="11" y="16"/>
                      <a:pt x="3" y="16"/>
                      <a:pt x="3" y="16"/>
                    </a:cubicBezTo>
                    <a:cubicBezTo>
                      <a:pt x="-5" y="16"/>
                      <a:pt x="3" y="8"/>
                      <a:pt x="11" y="8"/>
                    </a:cubicBezTo>
                    <a:moveTo>
                      <a:pt x="19" y="8"/>
                    </a:moveTo>
                    <a:lnTo>
                      <a:pt x="19" y="8"/>
                    </a:lnTo>
                    <a:lnTo>
                      <a:pt x="19" y="8"/>
                    </a:lnTo>
                    <a:cubicBezTo>
                      <a:pt x="19" y="0"/>
                      <a:pt x="19" y="0"/>
                      <a:pt x="11" y="8"/>
                    </a:cubicBezTo>
                    <a:cubicBezTo>
                      <a:pt x="3" y="8"/>
                      <a:pt x="3" y="16"/>
                      <a:pt x="3" y="16"/>
                    </a:cubicBezTo>
                    <a:cubicBezTo>
                      <a:pt x="11" y="16"/>
                      <a:pt x="11" y="16"/>
                      <a:pt x="19" y="8"/>
                    </a:cubicBez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70"/>
              <p:cNvSpPr/>
              <p:nvPr/>
            </p:nvSpPr>
            <p:spPr>
              <a:xfrm>
                <a:off x="1887102" y="-2438919"/>
                <a:ext cx="110635" cy="63336"/>
              </a:xfrm>
              <a:custGeom>
                <a:avLst/>
                <a:gdLst/>
                <a:ahLst/>
                <a:cxnLst/>
                <a:rect l="l" t="t" r="r" b="b"/>
                <a:pathLst>
                  <a:path w="138" h="79" extrusionOk="0">
                    <a:moveTo>
                      <a:pt x="109" y="67"/>
                    </a:moveTo>
                    <a:lnTo>
                      <a:pt x="109" y="67"/>
                    </a:lnTo>
                    <a:cubicBezTo>
                      <a:pt x="77" y="82"/>
                      <a:pt x="38" y="82"/>
                      <a:pt x="14" y="74"/>
                    </a:cubicBezTo>
                    <a:cubicBezTo>
                      <a:pt x="-10" y="58"/>
                      <a:pt x="-2" y="35"/>
                      <a:pt x="29" y="19"/>
                    </a:cubicBezTo>
                    <a:cubicBezTo>
                      <a:pt x="54" y="-4"/>
                      <a:pt x="100" y="-4"/>
                      <a:pt x="124" y="11"/>
                    </a:cubicBezTo>
                    <a:cubicBezTo>
                      <a:pt x="148" y="19"/>
                      <a:pt x="140" y="42"/>
                      <a:pt x="109" y="67"/>
                    </a:cubicBezTo>
                    <a:close/>
                  </a:path>
                </a:pathLst>
              </a:custGeom>
              <a:solidFill>
                <a:srgbClr val="61BCB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70"/>
              <p:cNvSpPr/>
              <p:nvPr/>
            </p:nvSpPr>
            <p:spPr>
              <a:xfrm>
                <a:off x="1891912" y="-2436514"/>
                <a:ext cx="97006" cy="57724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2" extrusionOk="0">
                    <a:moveTo>
                      <a:pt x="94" y="55"/>
                    </a:moveTo>
                    <a:lnTo>
                      <a:pt x="94" y="55"/>
                    </a:lnTo>
                    <a:cubicBezTo>
                      <a:pt x="71" y="71"/>
                      <a:pt x="32" y="79"/>
                      <a:pt x="8" y="64"/>
                    </a:cubicBezTo>
                    <a:cubicBezTo>
                      <a:pt x="-8" y="55"/>
                      <a:pt x="0" y="32"/>
                      <a:pt x="23" y="16"/>
                    </a:cubicBezTo>
                    <a:cubicBezTo>
                      <a:pt x="55" y="0"/>
                      <a:pt x="87" y="-7"/>
                      <a:pt x="110" y="8"/>
                    </a:cubicBezTo>
                    <a:cubicBezTo>
                      <a:pt x="126" y="16"/>
                      <a:pt x="126" y="39"/>
                      <a:pt x="94" y="55"/>
                    </a:cubicBezTo>
                    <a:close/>
                  </a:path>
                </a:pathLst>
              </a:custGeom>
              <a:solidFill>
                <a:srgbClr val="53B7B7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70"/>
              <p:cNvSpPr/>
              <p:nvPr/>
            </p:nvSpPr>
            <p:spPr>
              <a:xfrm>
                <a:off x="1843008" y="-2467781"/>
                <a:ext cx="47300" cy="28060"/>
              </a:xfrm>
              <a:custGeom>
                <a:avLst/>
                <a:gdLst/>
                <a:ahLst/>
                <a:cxnLst/>
                <a:rect l="l" t="t" r="r" b="b"/>
                <a:pathLst>
                  <a:path w="59" h="35" extrusionOk="0">
                    <a:moveTo>
                      <a:pt x="53" y="32"/>
                    </a:moveTo>
                    <a:lnTo>
                      <a:pt x="53" y="32"/>
                    </a:lnTo>
                    <a:cubicBezTo>
                      <a:pt x="38" y="32"/>
                      <a:pt x="14" y="39"/>
                      <a:pt x="6" y="32"/>
                    </a:cubicBezTo>
                    <a:cubicBezTo>
                      <a:pt x="-2" y="23"/>
                      <a:pt x="-2" y="16"/>
                      <a:pt x="6" y="8"/>
                    </a:cubicBezTo>
                    <a:cubicBezTo>
                      <a:pt x="22" y="0"/>
                      <a:pt x="45" y="0"/>
                      <a:pt x="53" y="0"/>
                    </a:cubicBezTo>
                    <a:cubicBezTo>
                      <a:pt x="61" y="8"/>
                      <a:pt x="61" y="23"/>
                      <a:pt x="53" y="32"/>
                    </a:cubicBez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70"/>
              <p:cNvSpPr/>
              <p:nvPr/>
            </p:nvSpPr>
            <p:spPr>
              <a:xfrm>
                <a:off x="1849422" y="-2466177"/>
                <a:ext cx="34473" cy="22448"/>
              </a:xfrm>
              <a:custGeom>
                <a:avLst/>
                <a:gdLst/>
                <a:ahLst/>
                <a:cxnLst/>
                <a:rect l="l" t="t" r="r" b="b"/>
                <a:pathLst>
                  <a:path w="43" h="28" extrusionOk="0">
                    <a:moveTo>
                      <a:pt x="37" y="21"/>
                    </a:moveTo>
                    <a:lnTo>
                      <a:pt x="37" y="21"/>
                    </a:lnTo>
                    <a:cubicBezTo>
                      <a:pt x="30" y="30"/>
                      <a:pt x="14" y="30"/>
                      <a:pt x="6" y="21"/>
                    </a:cubicBezTo>
                    <a:cubicBezTo>
                      <a:pt x="-2" y="21"/>
                      <a:pt x="-2" y="14"/>
                      <a:pt x="6" y="6"/>
                    </a:cubicBezTo>
                    <a:cubicBezTo>
                      <a:pt x="14" y="-2"/>
                      <a:pt x="30" y="-2"/>
                      <a:pt x="37" y="6"/>
                    </a:cubicBezTo>
                    <a:cubicBezTo>
                      <a:pt x="45" y="6"/>
                      <a:pt x="45" y="14"/>
                      <a:pt x="37" y="21"/>
                    </a:cubicBezTo>
                    <a:close/>
                  </a:path>
                </a:pathLst>
              </a:custGeom>
              <a:solidFill>
                <a:srgbClr val="8AA53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70"/>
              <p:cNvSpPr/>
              <p:nvPr/>
            </p:nvSpPr>
            <p:spPr>
              <a:xfrm>
                <a:off x="2001745" y="-2377989"/>
                <a:ext cx="49705" cy="28060"/>
              </a:xfrm>
              <a:custGeom>
                <a:avLst/>
                <a:gdLst/>
                <a:ahLst/>
                <a:cxnLst/>
                <a:rect l="l" t="t" r="r" b="b"/>
                <a:pathLst>
                  <a:path w="62" h="35" extrusionOk="0">
                    <a:moveTo>
                      <a:pt x="52" y="30"/>
                    </a:moveTo>
                    <a:lnTo>
                      <a:pt x="52" y="30"/>
                    </a:lnTo>
                    <a:cubicBezTo>
                      <a:pt x="36" y="37"/>
                      <a:pt x="21" y="37"/>
                      <a:pt x="5" y="30"/>
                    </a:cubicBezTo>
                    <a:cubicBezTo>
                      <a:pt x="-3" y="22"/>
                      <a:pt x="-3" y="14"/>
                      <a:pt x="13" y="6"/>
                    </a:cubicBezTo>
                    <a:cubicBezTo>
                      <a:pt x="21" y="-2"/>
                      <a:pt x="44" y="-2"/>
                      <a:pt x="52" y="6"/>
                    </a:cubicBezTo>
                    <a:cubicBezTo>
                      <a:pt x="68" y="14"/>
                      <a:pt x="60" y="22"/>
                      <a:pt x="52" y="30"/>
                    </a:cubicBez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70"/>
              <p:cNvSpPr/>
              <p:nvPr/>
            </p:nvSpPr>
            <p:spPr>
              <a:xfrm>
                <a:off x="2007357" y="-2373178"/>
                <a:ext cx="34473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43" h="24" extrusionOk="0">
                    <a:moveTo>
                      <a:pt x="37" y="24"/>
                    </a:moveTo>
                    <a:lnTo>
                      <a:pt x="37" y="24"/>
                    </a:lnTo>
                    <a:cubicBezTo>
                      <a:pt x="29" y="24"/>
                      <a:pt x="14" y="24"/>
                      <a:pt x="6" y="24"/>
                    </a:cubicBezTo>
                    <a:cubicBezTo>
                      <a:pt x="-2" y="16"/>
                      <a:pt x="-2" y="8"/>
                      <a:pt x="6" y="8"/>
                    </a:cubicBezTo>
                    <a:cubicBezTo>
                      <a:pt x="22" y="0"/>
                      <a:pt x="29" y="0"/>
                      <a:pt x="37" y="0"/>
                    </a:cubicBezTo>
                    <a:cubicBezTo>
                      <a:pt x="45" y="8"/>
                      <a:pt x="45" y="16"/>
                      <a:pt x="37" y="24"/>
                    </a:cubicBezTo>
                    <a:close/>
                  </a:path>
                </a:pathLst>
              </a:custGeom>
              <a:solidFill>
                <a:srgbClr val="8AA53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70"/>
              <p:cNvSpPr/>
              <p:nvPr/>
            </p:nvSpPr>
            <p:spPr>
              <a:xfrm>
                <a:off x="1885499" y="-2487022"/>
                <a:ext cx="57722" cy="32069"/>
              </a:xfrm>
              <a:custGeom>
                <a:avLst/>
                <a:gdLst/>
                <a:ahLst/>
                <a:cxnLst/>
                <a:rect l="l" t="t" r="r" b="b"/>
                <a:pathLst>
                  <a:path w="72" h="40" extrusionOk="0">
                    <a:moveTo>
                      <a:pt x="72" y="40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72" y="40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70"/>
              <p:cNvSpPr/>
              <p:nvPr/>
            </p:nvSpPr>
            <p:spPr>
              <a:xfrm>
                <a:off x="1879085" y="-2487022"/>
                <a:ext cx="38482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48" h="24" extrusionOk="0">
                    <a:moveTo>
                      <a:pt x="48" y="24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39" y="2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70"/>
              <p:cNvSpPr/>
              <p:nvPr/>
            </p:nvSpPr>
            <p:spPr>
              <a:xfrm>
                <a:off x="1822966" y="-2449341"/>
                <a:ext cx="31266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39" h="24" extrusionOk="0">
                    <a:moveTo>
                      <a:pt x="39" y="24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9" y="24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70"/>
              <p:cNvSpPr/>
              <p:nvPr/>
            </p:nvSpPr>
            <p:spPr>
              <a:xfrm>
                <a:off x="2024995" y="-2405247"/>
                <a:ext cx="56921" cy="32069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1" y="4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1" y="32"/>
                    </a:lnTo>
                    <a:lnTo>
                      <a:pt x="71" y="40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70"/>
              <p:cNvSpPr/>
              <p:nvPr/>
            </p:nvSpPr>
            <p:spPr>
              <a:xfrm>
                <a:off x="2043434" y="-2392419"/>
                <a:ext cx="31266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39" h="24" extrusionOk="0">
                    <a:moveTo>
                      <a:pt x="39" y="24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9" y="24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70"/>
              <p:cNvSpPr/>
              <p:nvPr/>
            </p:nvSpPr>
            <p:spPr>
              <a:xfrm>
                <a:off x="1986513" y="-2360351"/>
                <a:ext cx="32068" cy="184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23" extrusionOk="0">
                    <a:moveTo>
                      <a:pt x="40" y="23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32" y="23"/>
                    </a:lnTo>
                    <a:lnTo>
                      <a:pt x="40" y="23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70"/>
              <p:cNvSpPr/>
              <p:nvPr/>
            </p:nvSpPr>
            <p:spPr>
              <a:xfrm>
                <a:off x="1740391" y="-2442126"/>
                <a:ext cx="265363" cy="175576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19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331" y="219"/>
                    </a:lnTo>
                    <a:lnTo>
                      <a:pt x="331" y="1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70"/>
              <p:cNvSpPr/>
              <p:nvPr/>
            </p:nvSpPr>
            <p:spPr>
              <a:xfrm>
                <a:off x="2005754" y="-2373178"/>
                <a:ext cx="132281" cy="10662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33" extrusionOk="0">
                    <a:moveTo>
                      <a:pt x="165" y="0"/>
                    </a:moveTo>
                    <a:lnTo>
                      <a:pt x="165" y="39"/>
                    </a:lnTo>
                    <a:lnTo>
                      <a:pt x="0" y="133"/>
                    </a:lnTo>
                    <a:lnTo>
                      <a:pt x="0" y="102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875" rIns="90000" bIns="2875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70"/>
              <p:cNvSpPr/>
              <p:nvPr/>
            </p:nvSpPr>
            <p:spPr>
              <a:xfrm>
                <a:off x="1943221" y="-2309843"/>
                <a:ext cx="4970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62" h="31" extrusionOk="0">
                    <a:moveTo>
                      <a:pt x="62" y="31"/>
                    </a:moveTo>
                    <a:lnTo>
                      <a:pt x="62" y="31"/>
                    </a:lnTo>
                    <a:cubicBezTo>
                      <a:pt x="54" y="23"/>
                      <a:pt x="39" y="23"/>
                      <a:pt x="30" y="15"/>
                    </a:cubicBezTo>
                    <a:cubicBezTo>
                      <a:pt x="23" y="8"/>
                      <a:pt x="15" y="8"/>
                      <a:pt x="0" y="0"/>
                    </a:cubicBezTo>
                    <a:lnTo>
                      <a:pt x="0" y="0"/>
                    </a:lnTo>
                    <a:cubicBezTo>
                      <a:pt x="15" y="8"/>
                      <a:pt x="23" y="15"/>
                      <a:pt x="30" y="15"/>
                    </a:cubicBezTo>
                    <a:cubicBezTo>
                      <a:pt x="39" y="23"/>
                      <a:pt x="54" y="31"/>
                      <a:pt x="62" y="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70"/>
              <p:cNvSpPr/>
              <p:nvPr/>
            </p:nvSpPr>
            <p:spPr>
              <a:xfrm>
                <a:off x="1910351" y="-2341911"/>
                <a:ext cx="64136" cy="44094"/>
              </a:xfrm>
              <a:custGeom>
                <a:avLst/>
                <a:gdLst/>
                <a:ahLst/>
                <a:cxnLst/>
                <a:rect l="l" t="t" r="r" b="b"/>
                <a:pathLst>
                  <a:path w="80" h="55" extrusionOk="0">
                    <a:moveTo>
                      <a:pt x="80" y="55"/>
                    </a:moveTo>
                    <a:lnTo>
                      <a:pt x="80" y="55"/>
                    </a:lnTo>
                    <a:cubicBezTo>
                      <a:pt x="56" y="32"/>
                      <a:pt x="25" y="16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5" y="24"/>
                      <a:pt x="56" y="40"/>
                      <a:pt x="80" y="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70"/>
              <p:cNvSpPr/>
              <p:nvPr/>
            </p:nvSpPr>
            <p:spPr>
              <a:xfrm>
                <a:off x="1746804" y="-2423686"/>
                <a:ext cx="69748" cy="38482"/>
              </a:xfrm>
              <a:custGeom>
                <a:avLst/>
                <a:gdLst/>
                <a:ahLst/>
                <a:cxnLst/>
                <a:rect l="l" t="t" r="r" b="b"/>
                <a:pathLst>
                  <a:path w="87" h="48" extrusionOk="0">
                    <a:moveTo>
                      <a:pt x="87" y="48"/>
                    </a:moveTo>
                    <a:lnTo>
                      <a:pt x="87" y="48"/>
                    </a:lnTo>
                    <a:cubicBezTo>
                      <a:pt x="71" y="39"/>
                      <a:pt x="56" y="32"/>
                      <a:pt x="40" y="23"/>
                    </a:cubicBezTo>
                    <a:cubicBezTo>
                      <a:pt x="31" y="16"/>
                      <a:pt x="16" y="7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7"/>
                      <a:pt x="31" y="16"/>
                      <a:pt x="47" y="23"/>
                    </a:cubicBezTo>
                    <a:cubicBezTo>
                      <a:pt x="56" y="32"/>
                      <a:pt x="71" y="39"/>
                      <a:pt x="87" y="48"/>
                    </a:cubicBezTo>
                    <a:close/>
                  </a:path>
                </a:pathLst>
              </a:custGeom>
              <a:solidFill>
                <a:srgbClr val="CEA9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70"/>
              <p:cNvSpPr/>
              <p:nvPr/>
            </p:nvSpPr>
            <p:spPr>
              <a:xfrm>
                <a:off x="1841405" y="-2379592"/>
                <a:ext cx="37680" cy="25655"/>
              </a:xfrm>
              <a:custGeom>
                <a:avLst/>
                <a:gdLst/>
                <a:ahLst/>
                <a:cxnLst/>
                <a:rect l="l" t="t" r="r" b="b"/>
                <a:pathLst>
                  <a:path w="47" h="32" extrusionOk="0">
                    <a:moveTo>
                      <a:pt x="47" y="32"/>
                    </a:moveTo>
                    <a:lnTo>
                      <a:pt x="47" y="32"/>
                    </a:lnTo>
                    <a:cubicBezTo>
                      <a:pt x="40" y="24"/>
                      <a:pt x="32" y="24"/>
                      <a:pt x="24" y="16"/>
                    </a:cubicBezTo>
                    <a:cubicBezTo>
                      <a:pt x="16" y="8"/>
                      <a:pt x="8" y="8"/>
                      <a:pt x="0" y="0"/>
                    </a:cubicBezTo>
                    <a:lnTo>
                      <a:pt x="0" y="0"/>
                    </a:lnTo>
                    <a:cubicBezTo>
                      <a:pt x="8" y="8"/>
                      <a:pt x="16" y="16"/>
                      <a:pt x="24" y="24"/>
                    </a:cubicBezTo>
                    <a:cubicBezTo>
                      <a:pt x="32" y="24"/>
                      <a:pt x="40" y="32"/>
                      <a:pt x="47" y="32"/>
                    </a:cubicBezTo>
                    <a:close/>
                  </a:path>
                </a:pathLst>
              </a:custGeom>
              <a:solidFill>
                <a:srgbClr val="CEA9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70"/>
              <p:cNvSpPr/>
              <p:nvPr/>
            </p:nvSpPr>
            <p:spPr>
              <a:xfrm>
                <a:off x="1753218" y="-2430100"/>
                <a:ext cx="31266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39" h="24" extrusionOk="0">
                    <a:moveTo>
                      <a:pt x="39" y="24"/>
                    </a:moveTo>
                    <a:lnTo>
                      <a:pt x="39" y="24"/>
                    </a:lnTo>
                    <a:cubicBezTo>
                      <a:pt x="32" y="15"/>
                      <a:pt x="32" y="15"/>
                      <a:pt x="23" y="15"/>
                    </a:cubicBezTo>
                    <a:cubicBezTo>
                      <a:pt x="16" y="8"/>
                      <a:pt x="8" y="8"/>
                      <a:pt x="0" y="0"/>
                    </a:cubicBezTo>
                    <a:lnTo>
                      <a:pt x="0" y="0"/>
                    </a:lnTo>
                    <a:cubicBezTo>
                      <a:pt x="8" y="8"/>
                      <a:pt x="23" y="24"/>
                      <a:pt x="39" y="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70"/>
              <p:cNvSpPr/>
              <p:nvPr/>
            </p:nvSpPr>
            <p:spPr>
              <a:xfrm>
                <a:off x="2061873" y="-2348325"/>
                <a:ext cx="69748" cy="38482"/>
              </a:xfrm>
              <a:custGeom>
                <a:avLst/>
                <a:gdLst/>
                <a:ahLst/>
                <a:cxnLst/>
                <a:rect l="l" t="t" r="r" b="b"/>
                <a:pathLst>
                  <a:path w="87" h="48" extrusionOk="0">
                    <a:moveTo>
                      <a:pt x="0" y="48"/>
                    </a:moveTo>
                    <a:lnTo>
                      <a:pt x="0" y="48"/>
                    </a:lnTo>
                    <a:cubicBezTo>
                      <a:pt x="16" y="40"/>
                      <a:pt x="32" y="32"/>
                      <a:pt x="48" y="24"/>
                    </a:cubicBezTo>
                    <a:cubicBezTo>
                      <a:pt x="56" y="16"/>
                      <a:pt x="71" y="8"/>
                      <a:pt x="87" y="0"/>
                    </a:cubicBezTo>
                    <a:lnTo>
                      <a:pt x="87" y="0"/>
                    </a:lnTo>
                    <a:cubicBezTo>
                      <a:pt x="71" y="16"/>
                      <a:pt x="56" y="16"/>
                      <a:pt x="48" y="24"/>
                    </a:cubicBezTo>
                    <a:cubicBezTo>
                      <a:pt x="32" y="32"/>
                      <a:pt x="16" y="40"/>
                      <a:pt x="0" y="4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70"/>
              <p:cNvSpPr/>
              <p:nvPr/>
            </p:nvSpPr>
            <p:spPr>
              <a:xfrm>
                <a:off x="2093941" y="-2353937"/>
                <a:ext cx="32068" cy="184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23" extrusionOk="0">
                    <a:moveTo>
                      <a:pt x="0" y="23"/>
                    </a:moveTo>
                    <a:lnTo>
                      <a:pt x="0" y="23"/>
                    </a:lnTo>
                    <a:cubicBezTo>
                      <a:pt x="8" y="23"/>
                      <a:pt x="16" y="15"/>
                      <a:pt x="16" y="15"/>
                    </a:cubicBezTo>
                    <a:cubicBezTo>
                      <a:pt x="24" y="7"/>
                      <a:pt x="31" y="7"/>
                      <a:pt x="40" y="0"/>
                    </a:cubicBezTo>
                    <a:lnTo>
                      <a:pt x="40" y="0"/>
                    </a:lnTo>
                    <a:cubicBezTo>
                      <a:pt x="31" y="15"/>
                      <a:pt x="16" y="23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70"/>
              <p:cNvSpPr/>
              <p:nvPr/>
            </p:nvSpPr>
            <p:spPr>
              <a:xfrm>
                <a:off x="1847819" y="-2461367"/>
                <a:ext cx="189201" cy="10743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34" extrusionOk="0">
                    <a:moveTo>
                      <a:pt x="236" y="39"/>
                    </a:moveTo>
                    <a:lnTo>
                      <a:pt x="71" y="134"/>
                    </a:lnTo>
                    <a:lnTo>
                      <a:pt x="0" y="95"/>
                    </a:lnTo>
                    <a:lnTo>
                      <a:pt x="165" y="0"/>
                    </a:lnTo>
                    <a:lnTo>
                      <a:pt x="236" y="3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3225" rIns="90000" bIns="3225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70"/>
              <p:cNvSpPr/>
              <p:nvPr/>
            </p:nvSpPr>
            <p:spPr>
              <a:xfrm>
                <a:off x="1847819" y="-2385204"/>
                <a:ext cx="56921" cy="62534"/>
              </a:xfrm>
              <a:custGeom>
                <a:avLst/>
                <a:gdLst/>
                <a:ahLst/>
                <a:cxnLst/>
                <a:rect l="l" t="t" r="r" b="b"/>
                <a:pathLst>
                  <a:path w="71" h="78" extrusionOk="0">
                    <a:moveTo>
                      <a:pt x="0" y="0"/>
                    </a:moveTo>
                    <a:lnTo>
                      <a:pt x="0" y="39"/>
                    </a:lnTo>
                    <a:lnTo>
                      <a:pt x="71" y="78"/>
                    </a:lnTo>
                    <a:lnTo>
                      <a:pt x="71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70"/>
              <p:cNvSpPr/>
              <p:nvPr/>
            </p:nvSpPr>
            <p:spPr>
              <a:xfrm>
                <a:off x="1746804" y="-2562384"/>
                <a:ext cx="391230" cy="226886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83" extrusionOk="0">
                    <a:moveTo>
                      <a:pt x="323" y="283"/>
                    </a:moveTo>
                    <a:lnTo>
                      <a:pt x="0" y="94"/>
                    </a:lnTo>
                    <a:lnTo>
                      <a:pt x="165" y="0"/>
                    </a:lnTo>
                    <a:lnTo>
                      <a:pt x="488" y="189"/>
                    </a:lnTo>
                    <a:lnTo>
                      <a:pt x="323" y="28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70"/>
              <p:cNvSpPr/>
              <p:nvPr/>
            </p:nvSpPr>
            <p:spPr>
              <a:xfrm>
                <a:off x="1753218" y="-2556772"/>
                <a:ext cx="378402" cy="21486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268" extrusionOk="0">
                    <a:moveTo>
                      <a:pt x="315" y="268"/>
                    </a:moveTo>
                    <a:lnTo>
                      <a:pt x="0" y="87"/>
                    </a:lnTo>
                    <a:lnTo>
                      <a:pt x="157" y="0"/>
                    </a:lnTo>
                    <a:lnTo>
                      <a:pt x="472" y="182"/>
                    </a:lnTo>
                    <a:lnTo>
                      <a:pt x="315" y="26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70"/>
              <p:cNvSpPr/>
              <p:nvPr/>
            </p:nvSpPr>
            <p:spPr>
              <a:xfrm>
                <a:off x="1803725" y="-2487022"/>
                <a:ext cx="24853" cy="12827"/>
              </a:xfrm>
              <a:custGeom>
                <a:avLst/>
                <a:gdLst/>
                <a:ahLst/>
                <a:cxnLst/>
                <a:rect l="l" t="t" r="r" b="b"/>
                <a:pathLst>
                  <a:path w="31" h="16" extrusionOk="0">
                    <a:moveTo>
                      <a:pt x="8" y="8"/>
                    </a:moveTo>
                    <a:lnTo>
                      <a:pt x="8" y="8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8" y="8"/>
                    </a:lnTo>
                    <a:lnTo>
                      <a:pt x="16" y="16"/>
                    </a:lnTo>
                    <a:lnTo>
                      <a:pt x="8" y="16"/>
                    </a:lnTo>
                    <a:lnTo>
                      <a:pt x="0" y="8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70"/>
              <p:cNvSpPr/>
              <p:nvPr/>
            </p:nvSpPr>
            <p:spPr>
              <a:xfrm>
                <a:off x="1816552" y="-2480608"/>
                <a:ext cx="18439" cy="12827"/>
              </a:xfrm>
              <a:custGeom>
                <a:avLst/>
                <a:gdLst/>
                <a:ahLst/>
                <a:cxnLst/>
                <a:rect l="l" t="t" r="r" b="b"/>
                <a:pathLst>
                  <a:path w="23" h="16" extrusionOk="0">
                    <a:moveTo>
                      <a:pt x="8" y="0"/>
                    </a:moveTo>
                    <a:lnTo>
                      <a:pt x="8" y="0"/>
                    </a:lnTo>
                    <a:cubicBezTo>
                      <a:pt x="15" y="0"/>
                      <a:pt x="23" y="0"/>
                      <a:pt x="23" y="0"/>
                    </a:cubicBezTo>
                    <a:cubicBezTo>
                      <a:pt x="23" y="0"/>
                      <a:pt x="23" y="8"/>
                      <a:pt x="15" y="8"/>
                    </a:cubicBezTo>
                    <a:cubicBezTo>
                      <a:pt x="8" y="16"/>
                      <a:pt x="8" y="16"/>
                      <a:pt x="0" y="16"/>
                    </a:cubicBezTo>
                    <a:cubicBezTo>
                      <a:pt x="0" y="8"/>
                      <a:pt x="0" y="8"/>
                      <a:pt x="8" y="0"/>
                    </a:cubicBezTo>
                    <a:moveTo>
                      <a:pt x="15" y="8"/>
                    </a:moveTo>
                    <a:lnTo>
                      <a:pt x="15" y="8"/>
                    </a:lnTo>
                    <a:cubicBezTo>
                      <a:pt x="23" y="0"/>
                      <a:pt x="23" y="0"/>
                      <a:pt x="23" y="0"/>
                    </a:cubicBezTo>
                    <a:cubicBezTo>
                      <a:pt x="15" y="0"/>
                      <a:pt x="15" y="0"/>
                      <a:pt x="8" y="8"/>
                    </a:cubicBezTo>
                    <a:lnTo>
                      <a:pt x="8" y="8"/>
                    </a:lnTo>
                    <a:lnTo>
                      <a:pt x="15" y="8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70"/>
              <p:cNvSpPr/>
              <p:nvPr/>
            </p:nvSpPr>
            <p:spPr>
              <a:xfrm>
                <a:off x="1826974" y="-2474195"/>
                <a:ext cx="20844" cy="11224"/>
              </a:xfrm>
              <a:custGeom>
                <a:avLst/>
                <a:gdLst/>
                <a:ahLst/>
                <a:cxnLst/>
                <a:rect l="l" t="t" r="r" b="b"/>
                <a:pathLst>
                  <a:path w="26" h="14" extrusionOk="0">
                    <a:moveTo>
                      <a:pt x="10" y="0"/>
                    </a:moveTo>
                    <a:lnTo>
                      <a:pt x="10" y="0"/>
                    </a:lnTo>
                    <a:cubicBezTo>
                      <a:pt x="18" y="0"/>
                      <a:pt x="18" y="0"/>
                      <a:pt x="26" y="0"/>
                    </a:cubicBezTo>
                    <a:cubicBezTo>
                      <a:pt x="26" y="0"/>
                      <a:pt x="26" y="8"/>
                      <a:pt x="18" y="8"/>
                    </a:cubicBezTo>
                    <a:cubicBezTo>
                      <a:pt x="10" y="16"/>
                      <a:pt x="2" y="16"/>
                      <a:pt x="2" y="8"/>
                    </a:cubicBezTo>
                    <a:cubicBezTo>
                      <a:pt x="-5" y="8"/>
                      <a:pt x="2" y="8"/>
                      <a:pt x="10" y="0"/>
                    </a:cubicBezTo>
                    <a:moveTo>
                      <a:pt x="18" y="8"/>
                    </a:moveTo>
                    <a:lnTo>
                      <a:pt x="18" y="8"/>
                    </a:lnTo>
                    <a:cubicBezTo>
                      <a:pt x="18" y="0"/>
                      <a:pt x="18" y="0"/>
                      <a:pt x="18" y="0"/>
                    </a:cubicBezTo>
                    <a:lnTo>
                      <a:pt x="10" y="8"/>
                    </a:lnTo>
                    <a:cubicBezTo>
                      <a:pt x="2" y="8"/>
                      <a:pt x="2" y="8"/>
                      <a:pt x="2" y="8"/>
                    </a:cubicBezTo>
                    <a:cubicBezTo>
                      <a:pt x="10" y="8"/>
                      <a:pt x="10" y="8"/>
                      <a:pt x="18" y="8"/>
                    </a:cubicBez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70"/>
              <p:cNvSpPr/>
              <p:nvPr/>
            </p:nvSpPr>
            <p:spPr>
              <a:xfrm>
                <a:off x="1961660" y="-2398031"/>
                <a:ext cx="24853" cy="18440"/>
              </a:xfrm>
              <a:custGeom>
                <a:avLst/>
                <a:gdLst/>
                <a:ahLst/>
                <a:cxnLst/>
                <a:rect l="l" t="t" r="r" b="b"/>
                <a:pathLst>
                  <a:path w="31" h="23" extrusionOk="0">
                    <a:moveTo>
                      <a:pt x="7" y="16"/>
                    </a:moveTo>
                    <a:lnTo>
                      <a:pt x="7" y="16"/>
                    </a:lnTo>
                    <a:lnTo>
                      <a:pt x="23" y="7"/>
                    </a:lnTo>
                    <a:lnTo>
                      <a:pt x="16" y="7"/>
                    </a:lnTo>
                    <a:lnTo>
                      <a:pt x="23" y="0"/>
                    </a:lnTo>
                    <a:lnTo>
                      <a:pt x="31" y="7"/>
                    </a:lnTo>
                    <a:lnTo>
                      <a:pt x="31" y="7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6" y="23"/>
                    </a:lnTo>
                    <a:lnTo>
                      <a:pt x="0" y="16"/>
                    </a:lnTo>
                    <a:lnTo>
                      <a:pt x="7" y="16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70"/>
              <p:cNvSpPr/>
              <p:nvPr/>
            </p:nvSpPr>
            <p:spPr>
              <a:xfrm>
                <a:off x="1976091" y="-2390816"/>
                <a:ext cx="21646" cy="11224"/>
              </a:xfrm>
              <a:custGeom>
                <a:avLst/>
                <a:gdLst/>
                <a:ahLst/>
                <a:cxnLst/>
                <a:rect l="l" t="t" r="r" b="b"/>
                <a:pathLst>
                  <a:path w="27" h="14" extrusionOk="0">
                    <a:moveTo>
                      <a:pt x="5" y="7"/>
                    </a:moveTo>
                    <a:lnTo>
                      <a:pt x="5" y="7"/>
                    </a:lnTo>
                    <a:cubicBezTo>
                      <a:pt x="13" y="-2"/>
                      <a:pt x="21" y="-2"/>
                      <a:pt x="21" y="7"/>
                    </a:cubicBezTo>
                    <a:cubicBezTo>
                      <a:pt x="29" y="7"/>
                      <a:pt x="29" y="7"/>
                      <a:pt x="21" y="14"/>
                    </a:cubicBezTo>
                    <a:cubicBezTo>
                      <a:pt x="13" y="14"/>
                      <a:pt x="5" y="14"/>
                      <a:pt x="5" y="14"/>
                    </a:cubicBezTo>
                    <a:cubicBezTo>
                      <a:pt x="-2" y="14"/>
                      <a:pt x="-2" y="7"/>
                      <a:pt x="5" y="7"/>
                    </a:cubicBezTo>
                    <a:moveTo>
                      <a:pt x="13" y="14"/>
                    </a:moveTo>
                    <a:lnTo>
                      <a:pt x="13" y="14"/>
                    </a:lnTo>
                    <a:cubicBezTo>
                      <a:pt x="21" y="7"/>
                      <a:pt x="21" y="7"/>
                      <a:pt x="21" y="7"/>
                    </a:cubicBezTo>
                    <a:lnTo>
                      <a:pt x="13" y="7"/>
                    </a:lnTo>
                    <a:cubicBezTo>
                      <a:pt x="5" y="14"/>
                      <a:pt x="5" y="14"/>
                      <a:pt x="5" y="14"/>
                    </a:cubicBezTo>
                    <a:lnTo>
                      <a:pt x="13" y="14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70"/>
              <p:cNvSpPr/>
              <p:nvPr/>
            </p:nvSpPr>
            <p:spPr>
              <a:xfrm>
                <a:off x="1986513" y="-2383601"/>
                <a:ext cx="19241" cy="10422"/>
              </a:xfrm>
              <a:custGeom>
                <a:avLst/>
                <a:gdLst/>
                <a:ahLst/>
                <a:cxnLst/>
                <a:rect l="l" t="t" r="r" b="b"/>
                <a:pathLst>
                  <a:path w="24" h="13" extrusionOk="0">
                    <a:moveTo>
                      <a:pt x="8" y="5"/>
                    </a:moveTo>
                    <a:lnTo>
                      <a:pt x="8" y="5"/>
                    </a:lnTo>
                    <a:cubicBezTo>
                      <a:pt x="16" y="-2"/>
                      <a:pt x="24" y="-2"/>
                      <a:pt x="24" y="5"/>
                    </a:cubicBezTo>
                    <a:lnTo>
                      <a:pt x="16" y="13"/>
                    </a:lnTo>
                    <a:cubicBezTo>
                      <a:pt x="8" y="13"/>
                      <a:pt x="8" y="13"/>
                      <a:pt x="0" y="13"/>
                    </a:cubicBezTo>
                    <a:cubicBezTo>
                      <a:pt x="0" y="13"/>
                      <a:pt x="0" y="5"/>
                      <a:pt x="8" y="5"/>
                    </a:cubicBezTo>
                    <a:moveTo>
                      <a:pt x="16" y="5"/>
                    </a:moveTo>
                    <a:lnTo>
                      <a:pt x="16" y="5"/>
                    </a:lnTo>
                    <a:cubicBezTo>
                      <a:pt x="24" y="5"/>
                      <a:pt x="24" y="5"/>
                      <a:pt x="16" y="5"/>
                    </a:cubicBezTo>
                    <a:lnTo>
                      <a:pt x="8" y="5"/>
                    </a:lnTo>
                    <a:cubicBezTo>
                      <a:pt x="8" y="13"/>
                      <a:pt x="8" y="13"/>
                      <a:pt x="8" y="13"/>
                    </a:cubicBezTo>
                    <a:lnTo>
                      <a:pt x="16" y="5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70"/>
              <p:cNvSpPr/>
              <p:nvPr/>
            </p:nvSpPr>
            <p:spPr>
              <a:xfrm>
                <a:off x="1887102" y="-2481410"/>
                <a:ext cx="110635" cy="64137"/>
              </a:xfrm>
              <a:custGeom>
                <a:avLst/>
                <a:gdLst/>
                <a:ahLst/>
                <a:cxnLst/>
                <a:rect l="l" t="t" r="r" b="b"/>
                <a:pathLst>
                  <a:path w="138" h="80" extrusionOk="0">
                    <a:moveTo>
                      <a:pt x="109" y="64"/>
                    </a:moveTo>
                    <a:lnTo>
                      <a:pt x="109" y="64"/>
                    </a:lnTo>
                    <a:cubicBezTo>
                      <a:pt x="77" y="79"/>
                      <a:pt x="38" y="88"/>
                      <a:pt x="14" y="72"/>
                    </a:cubicBezTo>
                    <a:cubicBezTo>
                      <a:pt x="-10" y="56"/>
                      <a:pt x="-2" y="33"/>
                      <a:pt x="29" y="17"/>
                    </a:cubicBezTo>
                    <a:cubicBezTo>
                      <a:pt x="61" y="1"/>
                      <a:pt x="100" y="-7"/>
                      <a:pt x="124" y="9"/>
                    </a:cubicBezTo>
                    <a:cubicBezTo>
                      <a:pt x="148" y="17"/>
                      <a:pt x="140" y="49"/>
                      <a:pt x="109" y="64"/>
                    </a:cubicBezTo>
                    <a:close/>
                  </a:path>
                </a:pathLst>
              </a:custGeom>
              <a:solidFill>
                <a:srgbClr val="61BCB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70"/>
              <p:cNvSpPr/>
              <p:nvPr/>
            </p:nvSpPr>
            <p:spPr>
              <a:xfrm>
                <a:off x="1893516" y="-2478203"/>
                <a:ext cx="98609" cy="54517"/>
              </a:xfrm>
              <a:custGeom>
                <a:avLst/>
                <a:gdLst/>
                <a:ahLst/>
                <a:cxnLst/>
                <a:rect l="l" t="t" r="r" b="b"/>
                <a:pathLst>
                  <a:path w="123" h="68" extrusionOk="0">
                    <a:moveTo>
                      <a:pt x="101" y="52"/>
                    </a:moveTo>
                    <a:lnTo>
                      <a:pt x="101" y="52"/>
                    </a:lnTo>
                    <a:cubicBezTo>
                      <a:pt x="69" y="68"/>
                      <a:pt x="30" y="75"/>
                      <a:pt x="14" y="60"/>
                    </a:cubicBezTo>
                    <a:cubicBezTo>
                      <a:pt x="-10" y="52"/>
                      <a:pt x="-2" y="29"/>
                      <a:pt x="21" y="13"/>
                    </a:cubicBezTo>
                    <a:cubicBezTo>
                      <a:pt x="53" y="-3"/>
                      <a:pt x="92" y="-3"/>
                      <a:pt x="108" y="5"/>
                    </a:cubicBezTo>
                    <a:cubicBezTo>
                      <a:pt x="132" y="21"/>
                      <a:pt x="124" y="36"/>
                      <a:pt x="101" y="52"/>
                    </a:cubicBezTo>
                    <a:close/>
                  </a:path>
                </a:pathLst>
              </a:custGeom>
              <a:solidFill>
                <a:srgbClr val="53B7B7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70"/>
              <p:cNvSpPr/>
              <p:nvPr/>
            </p:nvSpPr>
            <p:spPr>
              <a:xfrm>
                <a:off x="1843810" y="-2510272"/>
                <a:ext cx="51309" cy="28060"/>
              </a:xfrm>
              <a:custGeom>
                <a:avLst/>
                <a:gdLst/>
                <a:ahLst/>
                <a:cxnLst/>
                <a:rect l="l" t="t" r="r" b="b"/>
                <a:pathLst>
                  <a:path w="64" h="35" extrusionOk="0">
                    <a:moveTo>
                      <a:pt x="52" y="29"/>
                    </a:moveTo>
                    <a:lnTo>
                      <a:pt x="52" y="29"/>
                    </a:lnTo>
                    <a:cubicBezTo>
                      <a:pt x="37" y="37"/>
                      <a:pt x="21" y="37"/>
                      <a:pt x="5" y="29"/>
                    </a:cubicBezTo>
                    <a:cubicBezTo>
                      <a:pt x="-3" y="21"/>
                      <a:pt x="-3" y="13"/>
                      <a:pt x="13" y="6"/>
                    </a:cubicBezTo>
                    <a:cubicBezTo>
                      <a:pt x="21" y="-2"/>
                      <a:pt x="44" y="-2"/>
                      <a:pt x="52" y="6"/>
                    </a:cubicBezTo>
                    <a:cubicBezTo>
                      <a:pt x="68" y="6"/>
                      <a:pt x="68" y="21"/>
                      <a:pt x="52" y="29"/>
                    </a:cubicBez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70"/>
              <p:cNvSpPr/>
              <p:nvPr/>
            </p:nvSpPr>
            <p:spPr>
              <a:xfrm>
                <a:off x="1849422" y="-2505462"/>
                <a:ext cx="34473" cy="18440"/>
              </a:xfrm>
              <a:custGeom>
                <a:avLst/>
                <a:gdLst/>
                <a:ahLst/>
                <a:cxnLst/>
                <a:rect l="l" t="t" r="r" b="b"/>
                <a:pathLst>
                  <a:path w="43" h="23" extrusionOk="0">
                    <a:moveTo>
                      <a:pt x="37" y="15"/>
                    </a:moveTo>
                    <a:lnTo>
                      <a:pt x="37" y="15"/>
                    </a:lnTo>
                    <a:cubicBezTo>
                      <a:pt x="30" y="23"/>
                      <a:pt x="14" y="23"/>
                      <a:pt x="6" y="23"/>
                    </a:cubicBezTo>
                    <a:cubicBezTo>
                      <a:pt x="-2" y="15"/>
                      <a:pt x="-2" y="7"/>
                      <a:pt x="6" y="0"/>
                    </a:cubicBezTo>
                    <a:cubicBezTo>
                      <a:pt x="22" y="0"/>
                      <a:pt x="30" y="0"/>
                      <a:pt x="37" y="0"/>
                    </a:cubicBezTo>
                    <a:cubicBezTo>
                      <a:pt x="45" y="7"/>
                      <a:pt x="45" y="15"/>
                      <a:pt x="37" y="15"/>
                    </a:cubicBezTo>
                    <a:close/>
                  </a:path>
                </a:pathLst>
              </a:custGeom>
              <a:solidFill>
                <a:srgbClr val="8AA53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70"/>
              <p:cNvSpPr/>
              <p:nvPr/>
            </p:nvSpPr>
            <p:spPr>
              <a:xfrm>
                <a:off x="2001745" y="-2422083"/>
                <a:ext cx="51309" cy="29664"/>
              </a:xfrm>
              <a:custGeom>
                <a:avLst/>
                <a:gdLst/>
                <a:ahLst/>
                <a:cxnLst/>
                <a:rect l="l" t="t" r="r" b="b"/>
                <a:pathLst>
                  <a:path w="64" h="37" extrusionOk="0">
                    <a:moveTo>
                      <a:pt x="52" y="30"/>
                    </a:moveTo>
                    <a:lnTo>
                      <a:pt x="52" y="30"/>
                    </a:lnTo>
                    <a:cubicBezTo>
                      <a:pt x="36" y="37"/>
                      <a:pt x="21" y="37"/>
                      <a:pt x="5" y="37"/>
                    </a:cubicBezTo>
                    <a:cubicBezTo>
                      <a:pt x="-3" y="30"/>
                      <a:pt x="-3" y="14"/>
                      <a:pt x="13" y="5"/>
                    </a:cubicBezTo>
                    <a:cubicBezTo>
                      <a:pt x="29" y="-2"/>
                      <a:pt x="44" y="-2"/>
                      <a:pt x="52" y="5"/>
                    </a:cubicBezTo>
                    <a:cubicBezTo>
                      <a:pt x="68" y="14"/>
                      <a:pt x="68" y="21"/>
                      <a:pt x="52" y="30"/>
                    </a:cubicBez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70"/>
              <p:cNvSpPr/>
              <p:nvPr/>
            </p:nvSpPr>
            <p:spPr>
              <a:xfrm>
                <a:off x="2008159" y="-2416471"/>
                <a:ext cx="38482" cy="22448"/>
              </a:xfrm>
              <a:custGeom>
                <a:avLst/>
                <a:gdLst/>
                <a:ahLst/>
                <a:cxnLst/>
                <a:rect l="l" t="t" r="r" b="b"/>
                <a:pathLst>
                  <a:path w="48" h="28" extrusionOk="0">
                    <a:moveTo>
                      <a:pt x="36" y="23"/>
                    </a:moveTo>
                    <a:lnTo>
                      <a:pt x="36" y="23"/>
                    </a:lnTo>
                    <a:cubicBezTo>
                      <a:pt x="28" y="30"/>
                      <a:pt x="13" y="30"/>
                      <a:pt x="5" y="23"/>
                    </a:cubicBezTo>
                    <a:cubicBezTo>
                      <a:pt x="-3" y="14"/>
                      <a:pt x="-3" y="7"/>
                      <a:pt x="13" y="7"/>
                    </a:cubicBezTo>
                    <a:cubicBezTo>
                      <a:pt x="21" y="-2"/>
                      <a:pt x="36" y="-2"/>
                      <a:pt x="44" y="7"/>
                    </a:cubicBezTo>
                    <a:cubicBezTo>
                      <a:pt x="52" y="7"/>
                      <a:pt x="44" y="14"/>
                      <a:pt x="36" y="23"/>
                    </a:cubicBezTo>
                    <a:close/>
                  </a:path>
                </a:pathLst>
              </a:custGeom>
              <a:solidFill>
                <a:srgbClr val="8AA53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70"/>
              <p:cNvSpPr/>
              <p:nvPr/>
            </p:nvSpPr>
            <p:spPr>
              <a:xfrm>
                <a:off x="1891912" y="-2531117"/>
                <a:ext cx="51309" cy="31267"/>
              </a:xfrm>
              <a:custGeom>
                <a:avLst/>
                <a:gdLst/>
                <a:ahLst/>
                <a:cxnLst/>
                <a:rect l="l" t="t" r="r" b="b"/>
                <a:pathLst>
                  <a:path w="64" h="39" extrusionOk="0">
                    <a:moveTo>
                      <a:pt x="64" y="39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4" y="39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70"/>
              <p:cNvSpPr/>
              <p:nvPr/>
            </p:nvSpPr>
            <p:spPr>
              <a:xfrm>
                <a:off x="1885499" y="-2524703"/>
                <a:ext cx="32068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40" h="24" extrusionOk="0">
                    <a:moveTo>
                      <a:pt x="40" y="1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1" y="24"/>
                    </a:lnTo>
                    <a:lnTo>
                      <a:pt x="40" y="16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70"/>
              <p:cNvSpPr/>
              <p:nvPr/>
            </p:nvSpPr>
            <p:spPr>
              <a:xfrm>
                <a:off x="1822966" y="-2493436"/>
                <a:ext cx="37680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47" h="24" extrusionOk="0">
                    <a:moveTo>
                      <a:pt x="47" y="24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39" y="24"/>
                    </a:lnTo>
                    <a:lnTo>
                      <a:pt x="47" y="24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70"/>
              <p:cNvSpPr/>
              <p:nvPr/>
            </p:nvSpPr>
            <p:spPr>
              <a:xfrm>
                <a:off x="2030607" y="-2449341"/>
                <a:ext cx="51309" cy="31267"/>
              </a:xfrm>
              <a:custGeom>
                <a:avLst/>
                <a:gdLst/>
                <a:ahLst/>
                <a:cxnLst/>
                <a:rect l="l" t="t" r="r" b="b"/>
                <a:pathLst>
                  <a:path w="64" h="39" extrusionOk="0">
                    <a:moveTo>
                      <a:pt x="64" y="39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4" y="39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70"/>
              <p:cNvSpPr/>
              <p:nvPr/>
            </p:nvSpPr>
            <p:spPr>
              <a:xfrm>
                <a:off x="2043434" y="-2436514"/>
                <a:ext cx="31266" cy="1844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3" extrusionOk="0">
                    <a:moveTo>
                      <a:pt x="39" y="23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39" y="23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70"/>
              <p:cNvSpPr/>
              <p:nvPr/>
            </p:nvSpPr>
            <p:spPr>
              <a:xfrm>
                <a:off x="1986513" y="-2398031"/>
                <a:ext cx="32068" cy="184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23" extrusionOk="0">
                    <a:moveTo>
                      <a:pt x="40" y="1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0" y="23"/>
                    </a:lnTo>
                    <a:lnTo>
                      <a:pt x="40" y="16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70"/>
              <p:cNvSpPr/>
              <p:nvPr/>
            </p:nvSpPr>
            <p:spPr>
              <a:xfrm>
                <a:off x="1746804" y="-2487022"/>
                <a:ext cx="258949" cy="17718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21" extrusionOk="0">
                    <a:moveTo>
                      <a:pt x="0" y="0"/>
                    </a:moveTo>
                    <a:lnTo>
                      <a:pt x="0" y="40"/>
                    </a:lnTo>
                    <a:lnTo>
                      <a:pt x="323" y="221"/>
                    </a:lnTo>
                    <a:lnTo>
                      <a:pt x="323" y="1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34550" rIns="90000" bIns="3455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70"/>
              <p:cNvSpPr/>
              <p:nvPr/>
            </p:nvSpPr>
            <p:spPr>
              <a:xfrm>
                <a:off x="2005754" y="-2410859"/>
                <a:ext cx="132281" cy="101016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26" extrusionOk="0">
                    <a:moveTo>
                      <a:pt x="165" y="0"/>
                    </a:moveTo>
                    <a:lnTo>
                      <a:pt x="165" y="32"/>
                    </a:lnTo>
                    <a:lnTo>
                      <a:pt x="0" y="126"/>
                    </a:lnTo>
                    <a:lnTo>
                      <a:pt x="0" y="94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350" rIns="90000" bIns="35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70"/>
              <p:cNvSpPr/>
              <p:nvPr/>
            </p:nvSpPr>
            <p:spPr>
              <a:xfrm>
                <a:off x="1948833" y="-2353937"/>
                <a:ext cx="44094" cy="31267"/>
              </a:xfrm>
              <a:custGeom>
                <a:avLst/>
                <a:gdLst/>
                <a:ahLst/>
                <a:cxnLst/>
                <a:rect l="l" t="t" r="r" b="b"/>
                <a:pathLst>
                  <a:path w="55" h="39" extrusionOk="0">
                    <a:moveTo>
                      <a:pt x="55" y="31"/>
                    </a:moveTo>
                    <a:lnTo>
                      <a:pt x="55" y="31"/>
                    </a:lnTo>
                    <a:cubicBezTo>
                      <a:pt x="47" y="31"/>
                      <a:pt x="39" y="23"/>
                      <a:pt x="23" y="15"/>
                    </a:cubicBezTo>
                    <a:cubicBezTo>
                      <a:pt x="16" y="15"/>
                      <a:pt x="8" y="7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8" y="7"/>
                      <a:pt x="16" y="15"/>
                      <a:pt x="32" y="23"/>
                    </a:cubicBezTo>
                    <a:cubicBezTo>
                      <a:pt x="39" y="23"/>
                      <a:pt x="47" y="31"/>
                      <a:pt x="55" y="39"/>
                    </a:cubicBezTo>
                    <a:lnTo>
                      <a:pt x="55" y="3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70"/>
              <p:cNvSpPr/>
              <p:nvPr/>
            </p:nvSpPr>
            <p:spPr>
              <a:xfrm>
                <a:off x="1910351" y="-2379592"/>
                <a:ext cx="69748" cy="37681"/>
              </a:xfrm>
              <a:custGeom>
                <a:avLst/>
                <a:gdLst/>
                <a:ahLst/>
                <a:cxnLst/>
                <a:rect l="l" t="t" r="r" b="b"/>
                <a:pathLst>
                  <a:path w="87" h="47" extrusionOk="0">
                    <a:moveTo>
                      <a:pt x="87" y="47"/>
                    </a:moveTo>
                    <a:lnTo>
                      <a:pt x="87" y="47"/>
                    </a:lnTo>
                    <a:cubicBezTo>
                      <a:pt x="64" y="32"/>
                      <a:pt x="32" y="8"/>
                      <a:pt x="0" y="0"/>
                    </a:cubicBezTo>
                    <a:lnTo>
                      <a:pt x="0" y="0"/>
                    </a:lnTo>
                    <a:cubicBezTo>
                      <a:pt x="32" y="16"/>
                      <a:pt x="56" y="32"/>
                      <a:pt x="80" y="47"/>
                    </a:cubicBezTo>
                    <a:lnTo>
                      <a:pt x="87" y="4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70"/>
              <p:cNvSpPr/>
              <p:nvPr/>
            </p:nvSpPr>
            <p:spPr>
              <a:xfrm>
                <a:off x="1753218" y="-2461367"/>
                <a:ext cx="63334" cy="31267"/>
              </a:xfrm>
              <a:custGeom>
                <a:avLst/>
                <a:gdLst/>
                <a:ahLst/>
                <a:cxnLst/>
                <a:rect l="l" t="t" r="r" b="b"/>
                <a:pathLst>
                  <a:path w="79" h="39" extrusionOk="0">
                    <a:moveTo>
                      <a:pt x="79" y="39"/>
                    </a:moveTo>
                    <a:lnTo>
                      <a:pt x="79" y="39"/>
                    </a:lnTo>
                    <a:cubicBezTo>
                      <a:pt x="63" y="31"/>
                      <a:pt x="55" y="24"/>
                      <a:pt x="39" y="15"/>
                    </a:cubicBezTo>
                    <a:cubicBezTo>
                      <a:pt x="23" y="8"/>
                      <a:pt x="16" y="0"/>
                      <a:pt x="0" y="0"/>
                    </a:cubicBezTo>
                    <a:lnTo>
                      <a:pt x="0" y="0"/>
                    </a:lnTo>
                    <a:cubicBezTo>
                      <a:pt x="8" y="8"/>
                      <a:pt x="23" y="15"/>
                      <a:pt x="39" y="24"/>
                    </a:cubicBezTo>
                    <a:cubicBezTo>
                      <a:pt x="55" y="31"/>
                      <a:pt x="63" y="39"/>
                      <a:pt x="79" y="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70"/>
              <p:cNvSpPr/>
              <p:nvPr/>
            </p:nvSpPr>
            <p:spPr>
              <a:xfrm>
                <a:off x="1841405" y="-2423686"/>
                <a:ext cx="44094" cy="31267"/>
              </a:xfrm>
              <a:custGeom>
                <a:avLst/>
                <a:gdLst/>
                <a:ahLst/>
                <a:cxnLst/>
                <a:rect l="l" t="t" r="r" b="b"/>
                <a:pathLst>
                  <a:path w="55" h="39" extrusionOk="0">
                    <a:moveTo>
                      <a:pt x="55" y="32"/>
                    </a:moveTo>
                    <a:lnTo>
                      <a:pt x="55" y="32"/>
                    </a:lnTo>
                    <a:cubicBezTo>
                      <a:pt x="40" y="32"/>
                      <a:pt x="32" y="23"/>
                      <a:pt x="24" y="16"/>
                    </a:cubicBezTo>
                    <a:cubicBezTo>
                      <a:pt x="16" y="16"/>
                      <a:pt x="8" y="7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8" y="7"/>
                      <a:pt x="16" y="16"/>
                      <a:pt x="24" y="23"/>
                    </a:cubicBezTo>
                    <a:cubicBezTo>
                      <a:pt x="32" y="23"/>
                      <a:pt x="40" y="32"/>
                      <a:pt x="47" y="39"/>
                    </a:cubicBezTo>
                    <a:lnTo>
                      <a:pt x="55" y="32"/>
                    </a:lnTo>
                    <a:close/>
                  </a:path>
                </a:pathLst>
              </a:custGeom>
              <a:solidFill>
                <a:srgbClr val="CEA9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70"/>
              <p:cNvSpPr/>
              <p:nvPr/>
            </p:nvSpPr>
            <p:spPr>
              <a:xfrm>
                <a:off x="1753218" y="-2474195"/>
                <a:ext cx="38482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48" h="24" extrusionOk="0">
                    <a:moveTo>
                      <a:pt x="48" y="24"/>
                    </a:moveTo>
                    <a:lnTo>
                      <a:pt x="48" y="24"/>
                    </a:lnTo>
                    <a:cubicBezTo>
                      <a:pt x="39" y="24"/>
                      <a:pt x="32" y="16"/>
                      <a:pt x="23" y="16"/>
                    </a:cubicBezTo>
                    <a:cubicBezTo>
                      <a:pt x="16" y="8"/>
                      <a:pt x="8" y="8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6" y="16"/>
                      <a:pt x="32" y="24"/>
                      <a:pt x="48" y="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70"/>
              <p:cNvSpPr/>
              <p:nvPr/>
            </p:nvSpPr>
            <p:spPr>
              <a:xfrm>
                <a:off x="2069088" y="-2385204"/>
                <a:ext cx="62533" cy="36879"/>
              </a:xfrm>
              <a:custGeom>
                <a:avLst/>
                <a:gdLst/>
                <a:ahLst/>
                <a:cxnLst/>
                <a:rect l="l" t="t" r="r" b="b"/>
                <a:pathLst>
                  <a:path w="78" h="46" extrusionOk="0">
                    <a:moveTo>
                      <a:pt x="0" y="39"/>
                    </a:moveTo>
                    <a:lnTo>
                      <a:pt x="0" y="39"/>
                    </a:lnTo>
                    <a:cubicBezTo>
                      <a:pt x="7" y="31"/>
                      <a:pt x="23" y="23"/>
                      <a:pt x="39" y="15"/>
                    </a:cubicBezTo>
                    <a:cubicBezTo>
                      <a:pt x="47" y="7"/>
                      <a:pt x="62" y="0"/>
                      <a:pt x="78" y="0"/>
                    </a:cubicBezTo>
                    <a:lnTo>
                      <a:pt x="78" y="0"/>
                    </a:lnTo>
                    <a:cubicBezTo>
                      <a:pt x="62" y="7"/>
                      <a:pt x="47" y="15"/>
                      <a:pt x="39" y="23"/>
                    </a:cubicBezTo>
                    <a:cubicBezTo>
                      <a:pt x="23" y="31"/>
                      <a:pt x="7" y="39"/>
                      <a:pt x="0" y="46"/>
                    </a:cubicBez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70"/>
              <p:cNvSpPr/>
              <p:nvPr/>
            </p:nvSpPr>
            <p:spPr>
              <a:xfrm>
                <a:off x="2093941" y="-2392419"/>
                <a:ext cx="32068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40" h="24" extrusionOk="0">
                    <a:moveTo>
                      <a:pt x="0" y="16"/>
                    </a:moveTo>
                    <a:lnTo>
                      <a:pt x="0" y="16"/>
                    </a:lnTo>
                    <a:cubicBezTo>
                      <a:pt x="8" y="16"/>
                      <a:pt x="16" y="9"/>
                      <a:pt x="24" y="9"/>
                    </a:cubicBezTo>
                    <a:cubicBezTo>
                      <a:pt x="31" y="0"/>
                      <a:pt x="40" y="0"/>
                      <a:pt x="40" y="0"/>
                    </a:cubicBezTo>
                    <a:lnTo>
                      <a:pt x="40" y="0"/>
                    </a:lnTo>
                    <a:cubicBezTo>
                      <a:pt x="31" y="9"/>
                      <a:pt x="16" y="16"/>
                      <a:pt x="0" y="24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70"/>
              <p:cNvSpPr/>
              <p:nvPr/>
            </p:nvSpPr>
            <p:spPr>
              <a:xfrm>
                <a:off x="1847819" y="-2505462"/>
                <a:ext cx="189201" cy="113042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41" extrusionOk="0">
                    <a:moveTo>
                      <a:pt x="236" y="39"/>
                    </a:moveTo>
                    <a:lnTo>
                      <a:pt x="71" y="141"/>
                    </a:lnTo>
                    <a:lnTo>
                      <a:pt x="0" y="94"/>
                    </a:lnTo>
                    <a:lnTo>
                      <a:pt x="165" y="0"/>
                    </a:lnTo>
                    <a:lnTo>
                      <a:pt x="236" y="3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5750" rIns="90000" bIns="575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70"/>
              <p:cNvSpPr/>
              <p:nvPr/>
            </p:nvSpPr>
            <p:spPr>
              <a:xfrm>
                <a:off x="1847819" y="-2430100"/>
                <a:ext cx="56921" cy="63336"/>
              </a:xfrm>
              <a:custGeom>
                <a:avLst/>
                <a:gdLst/>
                <a:ahLst/>
                <a:cxnLst/>
                <a:rect l="l" t="t" r="r" b="b"/>
                <a:pathLst>
                  <a:path w="71" h="79" extrusionOk="0">
                    <a:moveTo>
                      <a:pt x="0" y="0"/>
                    </a:moveTo>
                    <a:lnTo>
                      <a:pt x="0" y="40"/>
                    </a:lnTo>
                    <a:lnTo>
                      <a:pt x="71" y="79"/>
                    </a:lnTo>
                    <a:lnTo>
                      <a:pt x="71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70"/>
              <p:cNvSpPr/>
              <p:nvPr/>
            </p:nvSpPr>
            <p:spPr>
              <a:xfrm>
                <a:off x="1746804" y="-2606478"/>
                <a:ext cx="391230" cy="226886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83" extrusionOk="0">
                    <a:moveTo>
                      <a:pt x="323" y="283"/>
                    </a:moveTo>
                    <a:lnTo>
                      <a:pt x="0" y="102"/>
                    </a:lnTo>
                    <a:lnTo>
                      <a:pt x="165" y="0"/>
                    </a:lnTo>
                    <a:lnTo>
                      <a:pt x="488" y="189"/>
                    </a:lnTo>
                    <a:lnTo>
                      <a:pt x="323" y="28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70"/>
              <p:cNvSpPr/>
              <p:nvPr/>
            </p:nvSpPr>
            <p:spPr>
              <a:xfrm>
                <a:off x="1753218" y="-2601176"/>
                <a:ext cx="378402" cy="215662"/>
              </a:xfrm>
              <a:custGeom>
                <a:avLst/>
                <a:gdLst/>
                <a:ahLst/>
                <a:cxnLst/>
                <a:rect l="l" t="t" r="r" b="b"/>
                <a:pathLst>
                  <a:path w="472" h="269" extrusionOk="0">
                    <a:moveTo>
                      <a:pt x="315" y="269"/>
                    </a:moveTo>
                    <a:lnTo>
                      <a:pt x="0" y="87"/>
                    </a:lnTo>
                    <a:lnTo>
                      <a:pt x="157" y="0"/>
                    </a:lnTo>
                    <a:lnTo>
                      <a:pt x="472" y="182"/>
                    </a:lnTo>
                    <a:lnTo>
                      <a:pt x="315" y="26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70"/>
              <p:cNvSpPr/>
              <p:nvPr/>
            </p:nvSpPr>
            <p:spPr>
              <a:xfrm>
                <a:off x="1797311" y="-2575211"/>
                <a:ext cx="290215" cy="169964"/>
              </a:xfrm>
              <a:custGeom>
                <a:avLst/>
                <a:gdLst/>
                <a:ahLst/>
                <a:cxnLst/>
                <a:rect l="l" t="t" r="r" b="b"/>
                <a:pathLst>
                  <a:path w="362" h="212" extrusionOk="0">
                    <a:moveTo>
                      <a:pt x="362" y="142"/>
                    </a:moveTo>
                    <a:lnTo>
                      <a:pt x="362" y="142"/>
                    </a:lnTo>
                    <a:cubicBezTo>
                      <a:pt x="118" y="0"/>
                      <a:pt x="118" y="0"/>
                      <a:pt x="118" y="0"/>
                    </a:cubicBezTo>
                    <a:cubicBezTo>
                      <a:pt x="102" y="8"/>
                      <a:pt x="79" y="8"/>
                      <a:pt x="63" y="0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6" y="48"/>
                      <a:pt x="16" y="63"/>
                      <a:pt x="0" y="71"/>
                    </a:cubicBezTo>
                    <a:cubicBezTo>
                      <a:pt x="244" y="212"/>
                      <a:pt x="244" y="212"/>
                      <a:pt x="244" y="212"/>
                    </a:cubicBezTo>
                    <a:cubicBezTo>
                      <a:pt x="260" y="196"/>
                      <a:pt x="284" y="196"/>
                      <a:pt x="299" y="205"/>
                    </a:cubicBezTo>
                    <a:cubicBezTo>
                      <a:pt x="346" y="181"/>
                      <a:pt x="346" y="181"/>
                      <a:pt x="346" y="181"/>
                    </a:cubicBezTo>
                    <a:cubicBezTo>
                      <a:pt x="355" y="181"/>
                      <a:pt x="355" y="181"/>
                      <a:pt x="355" y="181"/>
                    </a:cubicBezTo>
                    <a:cubicBezTo>
                      <a:pt x="362" y="173"/>
                      <a:pt x="362" y="173"/>
                      <a:pt x="362" y="173"/>
                    </a:cubicBezTo>
                    <a:cubicBezTo>
                      <a:pt x="346" y="166"/>
                      <a:pt x="346" y="150"/>
                      <a:pt x="362" y="1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31300" rIns="90000" bIns="313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70"/>
              <p:cNvSpPr/>
              <p:nvPr/>
            </p:nvSpPr>
            <p:spPr>
              <a:xfrm>
                <a:off x="1803725" y="-2531427"/>
                <a:ext cx="24853" cy="12827"/>
              </a:xfrm>
              <a:custGeom>
                <a:avLst/>
                <a:gdLst/>
                <a:ahLst/>
                <a:cxnLst/>
                <a:rect l="l" t="t" r="r" b="b"/>
                <a:pathLst>
                  <a:path w="31" h="16" extrusionOk="0">
                    <a:moveTo>
                      <a:pt x="8" y="8"/>
                    </a:moveTo>
                    <a:lnTo>
                      <a:pt x="8" y="16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31" y="8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8" y="16"/>
                    </a:lnTo>
                    <a:lnTo>
                      <a:pt x="0" y="16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70"/>
              <p:cNvSpPr/>
              <p:nvPr/>
            </p:nvSpPr>
            <p:spPr>
              <a:xfrm>
                <a:off x="1816552" y="-2525013"/>
                <a:ext cx="18439" cy="12827"/>
              </a:xfrm>
              <a:custGeom>
                <a:avLst/>
                <a:gdLst/>
                <a:ahLst/>
                <a:cxnLst/>
                <a:rect l="l" t="t" r="r" b="b"/>
                <a:pathLst>
                  <a:path w="23" h="16" extrusionOk="0">
                    <a:moveTo>
                      <a:pt x="8" y="8"/>
                    </a:moveTo>
                    <a:lnTo>
                      <a:pt x="8" y="8"/>
                    </a:lnTo>
                    <a:cubicBezTo>
                      <a:pt x="15" y="0"/>
                      <a:pt x="23" y="0"/>
                      <a:pt x="23" y="0"/>
                    </a:cubicBezTo>
                    <a:cubicBezTo>
                      <a:pt x="23" y="8"/>
                      <a:pt x="23" y="8"/>
                      <a:pt x="15" y="16"/>
                    </a:cubicBezTo>
                    <a:cubicBezTo>
                      <a:pt x="8" y="16"/>
                      <a:pt x="8" y="16"/>
                      <a:pt x="0" y="16"/>
                    </a:cubicBezTo>
                    <a:cubicBezTo>
                      <a:pt x="0" y="16"/>
                      <a:pt x="0" y="8"/>
                      <a:pt x="8" y="8"/>
                    </a:cubicBezTo>
                    <a:moveTo>
                      <a:pt x="15" y="8"/>
                    </a:moveTo>
                    <a:lnTo>
                      <a:pt x="15" y="8"/>
                    </a:lnTo>
                    <a:cubicBezTo>
                      <a:pt x="23" y="8"/>
                      <a:pt x="23" y="8"/>
                      <a:pt x="23" y="8"/>
                    </a:cubicBezTo>
                    <a:cubicBezTo>
                      <a:pt x="15" y="8"/>
                      <a:pt x="15" y="8"/>
                      <a:pt x="8" y="8"/>
                    </a:cubicBezTo>
                    <a:lnTo>
                      <a:pt x="8" y="16"/>
                    </a:lnTo>
                    <a:lnTo>
                      <a:pt x="15" y="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70"/>
              <p:cNvSpPr/>
              <p:nvPr/>
            </p:nvSpPr>
            <p:spPr>
              <a:xfrm>
                <a:off x="1826974" y="-2518599"/>
                <a:ext cx="20844" cy="12827"/>
              </a:xfrm>
              <a:custGeom>
                <a:avLst/>
                <a:gdLst/>
                <a:ahLst/>
                <a:cxnLst/>
                <a:rect l="l" t="t" r="r" b="b"/>
                <a:pathLst>
                  <a:path w="26" h="16" extrusionOk="0">
                    <a:moveTo>
                      <a:pt x="10" y="8"/>
                    </a:moveTo>
                    <a:lnTo>
                      <a:pt x="10" y="8"/>
                    </a:lnTo>
                    <a:cubicBezTo>
                      <a:pt x="18" y="0"/>
                      <a:pt x="18" y="0"/>
                      <a:pt x="26" y="0"/>
                    </a:cubicBezTo>
                    <a:cubicBezTo>
                      <a:pt x="26" y="8"/>
                      <a:pt x="26" y="8"/>
                      <a:pt x="18" y="16"/>
                    </a:cubicBezTo>
                    <a:cubicBezTo>
                      <a:pt x="10" y="16"/>
                      <a:pt x="2" y="16"/>
                      <a:pt x="2" y="16"/>
                    </a:cubicBezTo>
                    <a:cubicBezTo>
                      <a:pt x="-5" y="16"/>
                      <a:pt x="2" y="8"/>
                      <a:pt x="10" y="8"/>
                    </a:cubicBezTo>
                    <a:moveTo>
                      <a:pt x="18" y="8"/>
                    </a:moveTo>
                    <a:lnTo>
                      <a:pt x="18" y="8"/>
                    </a:lnTo>
                    <a:lnTo>
                      <a:pt x="18" y="8"/>
                    </a:lnTo>
                    <a:cubicBezTo>
                      <a:pt x="18" y="0"/>
                      <a:pt x="18" y="8"/>
                      <a:pt x="10" y="8"/>
                    </a:cubicBezTo>
                    <a:cubicBezTo>
                      <a:pt x="2" y="8"/>
                      <a:pt x="2" y="16"/>
                      <a:pt x="2" y="16"/>
                    </a:cubicBezTo>
                    <a:cubicBezTo>
                      <a:pt x="10" y="16"/>
                      <a:pt x="10" y="16"/>
                      <a:pt x="18" y="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70"/>
              <p:cNvSpPr/>
              <p:nvPr/>
            </p:nvSpPr>
            <p:spPr>
              <a:xfrm>
                <a:off x="1961660" y="-2436824"/>
                <a:ext cx="24853" cy="12827"/>
              </a:xfrm>
              <a:custGeom>
                <a:avLst/>
                <a:gdLst/>
                <a:ahLst/>
                <a:cxnLst/>
                <a:rect l="l" t="t" r="r" b="b"/>
                <a:pathLst>
                  <a:path w="31" h="16" extrusionOk="0">
                    <a:moveTo>
                      <a:pt x="7" y="8"/>
                    </a:moveTo>
                    <a:lnTo>
                      <a:pt x="7" y="8"/>
                    </a:lnTo>
                    <a:lnTo>
                      <a:pt x="23" y="0"/>
                    </a:lnTo>
                    <a:lnTo>
                      <a:pt x="16" y="0"/>
                    </a:lnTo>
                    <a:lnTo>
                      <a:pt x="23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6" y="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0" y="8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70"/>
              <p:cNvSpPr/>
              <p:nvPr/>
            </p:nvSpPr>
            <p:spPr>
              <a:xfrm>
                <a:off x="1976091" y="-2430410"/>
                <a:ext cx="21646" cy="12026"/>
              </a:xfrm>
              <a:custGeom>
                <a:avLst/>
                <a:gdLst/>
                <a:ahLst/>
                <a:cxnLst/>
                <a:rect l="l" t="t" r="r" b="b"/>
                <a:pathLst>
                  <a:path w="27" h="15" extrusionOk="0">
                    <a:moveTo>
                      <a:pt x="5" y="0"/>
                    </a:moveTo>
                    <a:lnTo>
                      <a:pt x="5" y="0"/>
                    </a:lnTo>
                    <a:cubicBezTo>
                      <a:pt x="13" y="0"/>
                      <a:pt x="21" y="0"/>
                      <a:pt x="21" y="0"/>
                    </a:cubicBezTo>
                    <a:cubicBezTo>
                      <a:pt x="29" y="0"/>
                      <a:pt x="29" y="8"/>
                      <a:pt x="21" y="8"/>
                    </a:cubicBezTo>
                    <a:cubicBezTo>
                      <a:pt x="13" y="15"/>
                      <a:pt x="5" y="15"/>
                      <a:pt x="5" y="15"/>
                    </a:cubicBezTo>
                    <a:cubicBezTo>
                      <a:pt x="-2" y="8"/>
                      <a:pt x="-2" y="8"/>
                      <a:pt x="5" y="0"/>
                    </a:cubicBezTo>
                    <a:moveTo>
                      <a:pt x="13" y="8"/>
                    </a:moveTo>
                    <a:lnTo>
                      <a:pt x="13" y="8"/>
                    </a:lnTo>
                    <a:cubicBezTo>
                      <a:pt x="21" y="8"/>
                      <a:pt x="21" y="0"/>
                      <a:pt x="21" y="0"/>
                    </a:cubicBezTo>
                    <a:cubicBezTo>
                      <a:pt x="21" y="0"/>
                      <a:pt x="13" y="0"/>
                      <a:pt x="13" y="8"/>
                    </a:cubicBezTo>
                    <a:cubicBezTo>
                      <a:pt x="5" y="8"/>
                      <a:pt x="5" y="8"/>
                      <a:pt x="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70"/>
              <p:cNvSpPr/>
              <p:nvPr/>
            </p:nvSpPr>
            <p:spPr>
              <a:xfrm>
                <a:off x="1986513" y="-2423996"/>
                <a:ext cx="19241" cy="128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6" extrusionOk="0">
                    <a:moveTo>
                      <a:pt x="8" y="0"/>
                    </a:moveTo>
                    <a:lnTo>
                      <a:pt x="8" y="0"/>
                    </a:lnTo>
                    <a:cubicBezTo>
                      <a:pt x="16" y="0"/>
                      <a:pt x="24" y="0"/>
                      <a:pt x="24" y="0"/>
                    </a:cubicBezTo>
                    <a:cubicBezTo>
                      <a:pt x="24" y="0"/>
                      <a:pt x="24" y="7"/>
                      <a:pt x="16" y="7"/>
                    </a:cubicBezTo>
                    <a:cubicBezTo>
                      <a:pt x="8" y="16"/>
                      <a:pt x="8" y="16"/>
                      <a:pt x="0" y="16"/>
                    </a:cubicBezTo>
                    <a:cubicBezTo>
                      <a:pt x="0" y="7"/>
                      <a:pt x="0" y="7"/>
                      <a:pt x="8" y="0"/>
                    </a:cubicBezTo>
                    <a:moveTo>
                      <a:pt x="16" y="7"/>
                    </a:moveTo>
                    <a:lnTo>
                      <a:pt x="16" y="7"/>
                    </a:lnTo>
                    <a:cubicBezTo>
                      <a:pt x="24" y="0"/>
                      <a:pt x="24" y="0"/>
                      <a:pt x="16" y="0"/>
                    </a:cubicBezTo>
                    <a:lnTo>
                      <a:pt x="8" y="7"/>
                    </a:lnTo>
                    <a:lnTo>
                      <a:pt x="8" y="7"/>
                    </a:lnTo>
                    <a:lnTo>
                      <a:pt x="16" y="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70"/>
              <p:cNvSpPr/>
              <p:nvPr/>
            </p:nvSpPr>
            <p:spPr>
              <a:xfrm>
                <a:off x="1887102" y="-2522298"/>
                <a:ext cx="110635" cy="61732"/>
              </a:xfrm>
              <a:custGeom>
                <a:avLst/>
                <a:gdLst/>
                <a:ahLst/>
                <a:cxnLst/>
                <a:rect l="l" t="t" r="r" b="b"/>
                <a:pathLst>
                  <a:path w="138" h="77" extrusionOk="0">
                    <a:moveTo>
                      <a:pt x="109" y="60"/>
                    </a:moveTo>
                    <a:lnTo>
                      <a:pt x="109" y="60"/>
                    </a:lnTo>
                    <a:cubicBezTo>
                      <a:pt x="77" y="76"/>
                      <a:pt x="38" y="84"/>
                      <a:pt x="14" y="68"/>
                    </a:cubicBezTo>
                    <a:cubicBezTo>
                      <a:pt x="-10" y="60"/>
                      <a:pt x="-2" y="36"/>
                      <a:pt x="29" y="13"/>
                    </a:cubicBezTo>
                    <a:cubicBezTo>
                      <a:pt x="61" y="-3"/>
                      <a:pt x="100" y="-3"/>
                      <a:pt x="124" y="5"/>
                    </a:cubicBezTo>
                    <a:cubicBezTo>
                      <a:pt x="148" y="21"/>
                      <a:pt x="140" y="44"/>
                      <a:pt x="109" y="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70"/>
              <p:cNvSpPr/>
              <p:nvPr/>
            </p:nvSpPr>
            <p:spPr>
              <a:xfrm>
                <a:off x="1843810" y="-2555478"/>
                <a:ext cx="51309" cy="28862"/>
              </a:xfrm>
              <a:custGeom>
                <a:avLst/>
                <a:gdLst/>
                <a:ahLst/>
                <a:cxnLst/>
                <a:rect l="l" t="t" r="r" b="b"/>
                <a:pathLst>
                  <a:path w="64" h="36" extrusionOk="0">
                    <a:moveTo>
                      <a:pt x="52" y="30"/>
                    </a:moveTo>
                    <a:lnTo>
                      <a:pt x="52" y="30"/>
                    </a:lnTo>
                    <a:cubicBezTo>
                      <a:pt x="37" y="38"/>
                      <a:pt x="21" y="38"/>
                      <a:pt x="5" y="30"/>
                    </a:cubicBezTo>
                    <a:cubicBezTo>
                      <a:pt x="-3" y="30"/>
                      <a:pt x="-3" y="14"/>
                      <a:pt x="13" y="7"/>
                    </a:cubicBezTo>
                    <a:cubicBezTo>
                      <a:pt x="21" y="-2"/>
                      <a:pt x="44" y="-2"/>
                      <a:pt x="52" y="7"/>
                    </a:cubicBezTo>
                    <a:cubicBezTo>
                      <a:pt x="68" y="14"/>
                      <a:pt x="68" y="23"/>
                      <a:pt x="52" y="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70"/>
              <p:cNvSpPr/>
              <p:nvPr/>
            </p:nvSpPr>
            <p:spPr>
              <a:xfrm>
                <a:off x="2001745" y="-2460074"/>
                <a:ext cx="51309" cy="28060"/>
              </a:xfrm>
              <a:custGeom>
                <a:avLst/>
                <a:gdLst/>
                <a:ahLst/>
                <a:cxnLst/>
                <a:rect l="l" t="t" r="r" b="b"/>
                <a:pathLst>
                  <a:path w="64" h="35" extrusionOk="0">
                    <a:moveTo>
                      <a:pt x="52" y="29"/>
                    </a:moveTo>
                    <a:lnTo>
                      <a:pt x="52" y="29"/>
                    </a:lnTo>
                    <a:cubicBezTo>
                      <a:pt x="36" y="37"/>
                      <a:pt x="21" y="37"/>
                      <a:pt x="5" y="29"/>
                    </a:cubicBezTo>
                    <a:cubicBezTo>
                      <a:pt x="-3" y="22"/>
                      <a:pt x="-3" y="13"/>
                      <a:pt x="13" y="6"/>
                    </a:cubicBezTo>
                    <a:cubicBezTo>
                      <a:pt x="29" y="-2"/>
                      <a:pt x="44" y="-2"/>
                      <a:pt x="52" y="6"/>
                    </a:cubicBezTo>
                    <a:cubicBezTo>
                      <a:pt x="68" y="6"/>
                      <a:pt x="68" y="22"/>
                      <a:pt x="52" y="2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70"/>
              <p:cNvSpPr/>
              <p:nvPr/>
            </p:nvSpPr>
            <p:spPr>
              <a:xfrm>
                <a:off x="1891912" y="-2575521"/>
                <a:ext cx="51309" cy="38482"/>
              </a:xfrm>
              <a:custGeom>
                <a:avLst/>
                <a:gdLst/>
                <a:ahLst/>
                <a:cxnLst/>
                <a:rect l="l" t="t" r="r" b="b"/>
                <a:pathLst>
                  <a:path w="64" h="48" extrusionOk="0">
                    <a:moveTo>
                      <a:pt x="64" y="4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64" y="39"/>
                    </a:lnTo>
                    <a:lnTo>
                      <a:pt x="64" y="4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70"/>
              <p:cNvSpPr/>
              <p:nvPr/>
            </p:nvSpPr>
            <p:spPr>
              <a:xfrm>
                <a:off x="1885499" y="-2569107"/>
                <a:ext cx="32068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40" h="24" extrusionOk="0">
                    <a:moveTo>
                      <a:pt x="40" y="24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1" y="24"/>
                    </a:lnTo>
                    <a:lnTo>
                      <a:pt x="40" y="2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70"/>
              <p:cNvSpPr/>
              <p:nvPr/>
            </p:nvSpPr>
            <p:spPr>
              <a:xfrm>
                <a:off x="1822966" y="-2537039"/>
                <a:ext cx="37680" cy="18440"/>
              </a:xfrm>
              <a:custGeom>
                <a:avLst/>
                <a:gdLst/>
                <a:ahLst/>
                <a:cxnLst/>
                <a:rect l="l" t="t" r="r" b="b"/>
                <a:pathLst>
                  <a:path w="47" h="23" extrusionOk="0">
                    <a:moveTo>
                      <a:pt x="47" y="23"/>
                    </a:moveTo>
                    <a:lnTo>
                      <a:pt x="7" y="0"/>
                    </a:lnTo>
                    <a:lnTo>
                      <a:pt x="0" y="7"/>
                    </a:lnTo>
                    <a:lnTo>
                      <a:pt x="39" y="23"/>
                    </a:lnTo>
                    <a:lnTo>
                      <a:pt x="47" y="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70"/>
              <p:cNvSpPr/>
              <p:nvPr/>
            </p:nvSpPr>
            <p:spPr>
              <a:xfrm>
                <a:off x="2030607" y="-2493436"/>
                <a:ext cx="51309" cy="32069"/>
              </a:xfrm>
              <a:custGeom>
                <a:avLst/>
                <a:gdLst/>
                <a:ahLst/>
                <a:cxnLst/>
                <a:rect l="l" t="t" r="r" b="b"/>
                <a:pathLst>
                  <a:path w="64" h="40" extrusionOk="0">
                    <a:moveTo>
                      <a:pt x="64" y="4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4" y="40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70"/>
              <p:cNvSpPr/>
              <p:nvPr/>
            </p:nvSpPr>
            <p:spPr>
              <a:xfrm>
                <a:off x="2043434" y="-2474195"/>
                <a:ext cx="31266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39" h="24" extrusionOk="0">
                    <a:moveTo>
                      <a:pt x="39" y="24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9" y="24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70"/>
              <p:cNvSpPr/>
              <p:nvPr/>
            </p:nvSpPr>
            <p:spPr>
              <a:xfrm>
                <a:off x="1986513" y="-2442126"/>
                <a:ext cx="32068" cy="184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23" extrusionOk="0">
                    <a:moveTo>
                      <a:pt x="40" y="2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0" y="23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70"/>
              <p:cNvSpPr/>
              <p:nvPr/>
            </p:nvSpPr>
            <p:spPr>
              <a:xfrm>
                <a:off x="1746804" y="-2524703"/>
                <a:ext cx="258949" cy="176378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20" extrusionOk="0">
                    <a:moveTo>
                      <a:pt x="0" y="0"/>
                    </a:moveTo>
                    <a:lnTo>
                      <a:pt x="0" y="31"/>
                    </a:lnTo>
                    <a:lnTo>
                      <a:pt x="323" y="220"/>
                    </a:lnTo>
                    <a:lnTo>
                      <a:pt x="323" y="1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34200" rIns="90000" bIns="342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70"/>
              <p:cNvSpPr/>
              <p:nvPr/>
            </p:nvSpPr>
            <p:spPr>
              <a:xfrm>
                <a:off x="2005754" y="-2454953"/>
                <a:ext cx="132281" cy="10662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33" extrusionOk="0">
                    <a:moveTo>
                      <a:pt x="165" y="0"/>
                    </a:moveTo>
                    <a:lnTo>
                      <a:pt x="165" y="31"/>
                    </a:lnTo>
                    <a:lnTo>
                      <a:pt x="0" y="133"/>
                    </a:lnTo>
                    <a:lnTo>
                      <a:pt x="0" y="94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875" rIns="90000" bIns="2875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70"/>
              <p:cNvSpPr/>
              <p:nvPr/>
            </p:nvSpPr>
            <p:spPr>
              <a:xfrm>
                <a:off x="1948833" y="-2392419"/>
                <a:ext cx="44094" cy="25655"/>
              </a:xfrm>
              <a:custGeom>
                <a:avLst/>
                <a:gdLst/>
                <a:ahLst/>
                <a:cxnLst/>
                <a:rect l="l" t="t" r="r" b="b"/>
                <a:pathLst>
                  <a:path w="55" h="32" extrusionOk="0">
                    <a:moveTo>
                      <a:pt x="55" y="32"/>
                    </a:moveTo>
                    <a:lnTo>
                      <a:pt x="55" y="32"/>
                    </a:lnTo>
                    <a:cubicBezTo>
                      <a:pt x="47" y="24"/>
                      <a:pt x="39" y="16"/>
                      <a:pt x="23" y="16"/>
                    </a:cubicBezTo>
                    <a:cubicBezTo>
                      <a:pt x="16" y="9"/>
                      <a:pt x="8" y="0"/>
                      <a:pt x="0" y="0"/>
                    </a:cubicBezTo>
                    <a:lnTo>
                      <a:pt x="0" y="0"/>
                    </a:lnTo>
                    <a:cubicBezTo>
                      <a:pt x="8" y="9"/>
                      <a:pt x="16" y="9"/>
                      <a:pt x="32" y="16"/>
                    </a:cubicBezTo>
                    <a:cubicBezTo>
                      <a:pt x="39" y="24"/>
                      <a:pt x="47" y="24"/>
                      <a:pt x="55" y="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70"/>
              <p:cNvSpPr/>
              <p:nvPr/>
            </p:nvSpPr>
            <p:spPr>
              <a:xfrm>
                <a:off x="1910351" y="-2423686"/>
                <a:ext cx="69748" cy="44094"/>
              </a:xfrm>
              <a:custGeom>
                <a:avLst/>
                <a:gdLst/>
                <a:ahLst/>
                <a:cxnLst/>
                <a:rect l="l" t="t" r="r" b="b"/>
                <a:pathLst>
                  <a:path w="87" h="55" extrusionOk="0">
                    <a:moveTo>
                      <a:pt x="87" y="48"/>
                    </a:moveTo>
                    <a:lnTo>
                      <a:pt x="87" y="48"/>
                    </a:lnTo>
                    <a:cubicBezTo>
                      <a:pt x="64" y="32"/>
                      <a:pt x="32" y="16"/>
                      <a:pt x="0" y="0"/>
                    </a:cubicBezTo>
                    <a:lnTo>
                      <a:pt x="0" y="0"/>
                    </a:lnTo>
                    <a:cubicBezTo>
                      <a:pt x="32" y="16"/>
                      <a:pt x="56" y="39"/>
                      <a:pt x="80" y="55"/>
                    </a:cubicBezTo>
                    <a:lnTo>
                      <a:pt x="87" y="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70"/>
              <p:cNvSpPr/>
              <p:nvPr/>
            </p:nvSpPr>
            <p:spPr>
              <a:xfrm>
                <a:off x="1753218" y="-2505462"/>
                <a:ext cx="63334" cy="37681"/>
              </a:xfrm>
              <a:custGeom>
                <a:avLst/>
                <a:gdLst/>
                <a:ahLst/>
                <a:cxnLst/>
                <a:rect l="l" t="t" r="r" b="b"/>
                <a:pathLst>
                  <a:path w="79" h="47" extrusionOk="0">
                    <a:moveTo>
                      <a:pt x="79" y="47"/>
                    </a:moveTo>
                    <a:lnTo>
                      <a:pt x="79" y="47"/>
                    </a:lnTo>
                    <a:cubicBezTo>
                      <a:pt x="63" y="39"/>
                      <a:pt x="55" y="31"/>
                      <a:pt x="39" y="23"/>
                    </a:cubicBezTo>
                    <a:cubicBezTo>
                      <a:pt x="23" y="15"/>
                      <a:pt x="16" y="7"/>
                      <a:pt x="0" y="0"/>
                    </a:cubicBezTo>
                    <a:lnTo>
                      <a:pt x="0" y="0"/>
                    </a:lnTo>
                    <a:cubicBezTo>
                      <a:pt x="8" y="7"/>
                      <a:pt x="23" y="15"/>
                      <a:pt x="39" y="23"/>
                    </a:cubicBezTo>
                    <a:cubicBezTo>
                      <a:pt x="55" y="31"/>
                      <a:pt x="63" y="39"/>
                      <a:pt x="79" y="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70"/>
              <p:cNvSpPr/>
              <p:nvPr/>
            </p:nvSpPr>
            <p:spPr>
              <a:xfrm>
                <a:off x="1841405" y="-2461367"/>
                <a:ext cx="44094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55" h="31" extrusionOk="0">
                    <a:moveTo>
                      <a:pt x="55" y="31"/>
                    </a:moveTo>
                    <a:lnTo>
                      <a:pt x="55" y="31"/>
                    </a:lnTo>
                    <a:cubicBezTo>
                      <a:pt x="40" y="24"/>
                      <a:pt x="32" y="15"/>
                      <a:pt x="24" y="15"/>
                    </a:cubicBezTo>
                    <a:cubicBezTo>
                      <a:pt x="16" y="8"/>
                      <a:pt x="8" y="0"/>
                      <a:pt x="0" y="0"/>
                    </a:cubicBezTo>
                    <a:lnTo>
                      <a:pt x="0" y="0"/>
                    </a:lnTo>
                    <a:cubicBezTo>
                      <a:pt x="8" y="8"/>
                      <a:pt x="16" y="15"/>
                      <a:pt x="24" y="15"/>
                    </a:cubicBezTo>
                    <a:cubicBezTo>
                      <a:pt x="32" y="24"/>
                      <a:pt x="40" y="24"/>
                      <a:pt x="47" y="31"/>
                    </a:cubicBezTo>
                    <a:lnTo>
                      <a:pt x="55" y="31"/>
                    </a:lnTo>
                    <a:close/>
                  </a:path>
                </a:pathLst>
              </a:custGeom>
              <a:solidFill>
                <a:srgbClr val="CEA9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70"/>
              <p:cNvSpPr/>
              <p:nvPr/>
            </p:nvSpPr>
            <p:spPr>
              <a:xfrm>
                <a:off x="1753218" y="-2511875"/>
                <a:ext cx="38482" cy="18440"/>
              </a:xfrm>
              <a:custGeom>
                <a:avLst/>
                <a:gdLst/>
                <a:ahLst/>
                <a:cxnLst/>
                <a:rect l="l" t="t" r="r" b="b"/>
                <a:pathLst>
                  <a:path w="48" h="23" extrusionOk="0">
                    <a:moveTo>
                      <a:pt x="48" y="23"/>
                    </a:moveTo>
                    <a:lnTo>
                      <a:pt x="48" y="23"/>
                    </a:lnTo>
                    <a:cubicBezTo>
                      <a:pt x="39" y="15"/>
                      <a:pt x="32" y="15"/>
                      <a:pt x="23" y="8"/>
                    </a:cubicBezTo>
                    <a:cubicBezTo>
                      <a:pt x="16" y="8"/>
                      <a:pt x="8" y="0"/>
                      <a:pt x="0" y="0"/>
                    </a:cubicBezTo>
                    <a:lnTo>
                      <a:pt x="0" y="0"/>
                    </a:lnTo>
                    <a:cubicBezTo>
                      <a:pt x="16" y="8"/>
                      <a:pt x="32" y="15"/>
                      <a:pt x="48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70"/>
              <p:cNvSpPr/>
              <p:nvPr/>
            </p:nvSpPr>
            <p:spPr>
              <a:xfrm>
                <a:off x="2069088" y="-2430100"/>
                <a:ext cx="62533" cy="37681"/>
              </a:xfrm>
              <a:custGeom>
                <a:avLst/>
                <a:gdLst/>
                <a:ahLst/>
                <a:cxnLst/>
                <a:rect l="l" t="t" r="r" b="b"/>
                <a:pathLst>
                  <a:path w="78" h="47" extrusionOk="0">
                    <a:moveTo>
                      <a:pt x="0" y="47"/>
                    </a:moveTo>
                    <a:lnTo>
                      <a:pt x="0" y="47"/>
                    </a:lnTo>
                    <a:cubicBezTo>
                      <a:pt x="7" y="40"/>
                      <a:pt x="23" y="31"/>
                      <a:pt x="39" y="24"/>
                    </a:cubicBezTo>
                    <a:cubicBezTo>
                      <a:pt x="47" y="15"/>
                      <a:pt x="62" y="8"/>
                      <a:pt x="78" y="0"/>
                    </a:cubicBezTo>
                    <a:lnTo>
                      <a:pt x="78" y="0"/>
                    </a:lnTo>
                    <a:cubicBezTo>
                      <a:pt x="62" y="8"/>
                      <a:pt x="47" y="15"/>
                      <a:pt x="39" y="24"/>
                    </a:cubicBezTo>
                    <a:cubicBezTo>
                      <a:pt x="23" y="31"/>
                      <a:pt x="7" y="40"/>
                      <a:pt x="0" y="47"/>
                    </a:cubicBezTo>
                    <a:close/>
                  </a:path>
                </a:pathLst>
              </a:custGeom>
              <a:solidFill>
                <a:srgbClr val="CEA99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70"/>
              <p:cNvSpPr/>
              <p:nvPr/>
            </p:nvSpPr>
            <p:spPr>
              <a:xfrm>
                <a:off x="2093941" y="-2436514"/>
                <a:ext cx="32068" cy="184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23" extrusionOk="0">
                    <a:moveTo>
                      <a:pt x="0" y="23"/>
                    </a:moveTo>
                    <a:lnTo>
                      <a:pt x="0" y="23"/>
                    </a:lnTo>
                    <a:cubicBezTo>
                      <a:pt x="8" y="16"/>
                      <a:pt x="16" y="16"/>
                      <a:pt x="24" y="8"/>
                    </a:cubicBezTo>
                    <a:cubicBezTo>
                      <a:pt x="31" y="8"/>
                      <a:pt x="40" y="0"/>
                      <a:pt x="40" y="0"/>
                    </a:cubicBezTo>
                    <a:lnTo>
                      <a:pt x="40" y="0"/>
                    </a:lnTo>
                    <a:cubicBezTo>
                      <a:pt x="31" y="8"/>
                      <a:pt x="16" y="16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70"/>
              <p:cNvSpPr/>
              <p:nvPr/>
            </p:nvSpPr>
            <p:spPr>
              <a:xfrm>
                <a:off x="1847819" y="-2543944"/>
                <a:ext cx="189201" cy="10743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34" extrusionOk="0">
                    <a:moveTo>
                      <a:pt x="236" y="40"/>
                    </a:moveTo>
                    <a:lnTo>
                      <a:pt x="71" y="134"/>
                    </a:lnTo>
                    <a:lnTo>
                      <a:pt x="0" y="95"/>
                    </a:lnTo>
                    <a:lnTo>
                      <a:pt x="165" y="0"/>
                    </a:lnTo>
                    <a:lnTo>
                      <a:pt x="236" y="4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3225" rIns="90000" bIns="3225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70"/>
              <p:cNvSpPr/>
              <p:nvPr/>
            </p:nvSpPr>
            <p:spPr>
              <a:xfrm>
                <a:off x="1847819" y="-2467781"/>
                <a:ext cx="56921" cy="62534"/>
              </a:xfrm>
              <a:custGeom>
                <a:avLst/>
                <a:gdLst/>
                <a:ahLst/>
                <a:cxnLst/>
                <a:rect l="l" t="t" r="r" b="b"/>
                <a:pathLst>
                  <a:path w="71" h="78" extrusionOk="0">
                    <a:moveTo>
                      <a:pt x="0" y="0"/>
                    </a:moveTo>
                    <a:lnTo>
                      <a:pt x="0" y="32"/>
                    </a:lnTo>
                    <a:lnTo>
                      <a:pt x="71" y="78"/>
                    </a:lnTo>
                    <a:lnTo>
                      <a:pt x="71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70"/>
              <p:cNvSpPr/>
              <p:nvPr/>
            </p:nvSpPr>
            <p:spPr>
              <a:xfrm>
                <a:off x="1557603" y="-2418074"/>
                <a:ext cx="397643" cy="227688"/>
              </a:xfrm>
              <a:custGeom>
                <a:avLst/>
                <a:gdLst/>
                <a:ahLst/>
                <a:cxnLst/>
                <a:rect l="l" t="t" r="r" b="b"/>
                <a:pathLst>
                  <a:path w="496" h="284" extrusionOk="0">
                    <a:moveTo>
                      <a:pt x="323" y="284"/>
                    </a:moveTo>
                    <a:lnTo>
                      <a:pt x="0" y="95"/>
                    </a:lnTo>
                    <a:lnTo>
                      <a:pt x="173" y="0"/>
                    </a:lnTo>
                    <a:lnTo>
                      <a:pt x="496" y="189"/>
                    </a:lnTo>
                    <a:lnTo>
                      <a:pt x="323" y="28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70"/>
              <p:cNvSpPr/>
              <p:nvPr/>
            </p:nvSpPr>
            <p:spPr>
              <a:xfrm>
                <a:off x="1570430" y="-2410859"/>
                <a:ext cx="372790" cy="214059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67" extrusionOk="0">
                    <a:moveTo>
                      <a:pt x="315" y="267"/>
                    </a:moveTo>
                    <a:lnTo>
                      <a:pt x="0" y="86"/>
                    </a:lnTo>
                    <a:lnTo>
                      <a:pt x="149" y="0"/>
                    </a:lnTo>
                    <a:lnTo>
                      <a:pt x="465" y="180"/>
                    </a:lnTo>
                    <a:lnTo>
                      <a:pt x="315" y="26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70"/>
              <p:cNvSpPr/>
              <p:nvPr/>
            </p:nvSpPr>
            <p:spPr>
              <a:xfrm>
                <a:off x="1608110" y="-2392419"/>
                <a:ext cx="296629" cy="17076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213" extrusionOk="0">
                    <a:moveTo>
                      <a:pt x="370" y="142"/>
                    </a:moveTo>
                    <a:lnTo>
                      <a:pt x="370" y="142"/>
                    </a:lnTo>
                    <a:cubicBezTo>
                      <a:pt x="126" y="0"/>
                      <a:pt x="126" y="0"/>
                      <a:pt x="126" y="0"/>
                    </a:cubicBezTo>
                    <a:cubicBezTo>
                      <a:pt x="110" y="16"/>
                      <a:pt x="79" y="16"/>
                      <a:pt x="63" y="9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24" y="48"/>
                      <a:pt x="24" y="63"/>
                      <a:pt x="0" y="71"/>
                    </a:cubicBezTo>
                    <a:cubicBezTo>
                      <a:pt x="244" y="213"/>
                      <a:pt x="244" y="213"/>
                      <a:pt x="244" y="213"/>
                    </a:cubicBezTo>
                    <a:cubicBezTo>
                      <a:pt x="260" y="205"/>
                      <a:pt x="291" y="205"/>
                      <a:pt x="307" y="213"/>
                    </a:cubicBezTo>
                    <a:cubicBezTo>
                      <a:pt x="346" y="189"/>
                      <a:pt x="346" y="189"/>
                      <a:pt x="346" y="189"/>
                    </a:cubicBezTo>
                    <a:cubicBezTo>
                      <a:pt x="354" y="182"/>
                      <a:pt x="354" y="182"/>
                      <a:pt x="354" y="182"/>
                    </a:cubicBezTo>
                    <a:cubicBezTo>
                      <a:pt x="362" y="182"/>
                      <a:pt x="362" y="182"/>
                      <a:pt x="362" y="182"/>
                    </a:cubicBezTo>
                    <a:cubicBezTo>
                      <a:pt x="346" y="173"/>
                      <a:pt x="346" y="157"/>
                      <a:pt x="370" y="1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31675" rIns="90000" bIns="31675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70"/>
              <p:cNvSpPr/>
              <p:nvPr/>
            </p:nvSpPr>
            <p:spPr>
              <a:xfrm>
                <a:off x="1614524" y="-2341911"/>
                <a:ext cx="25654" cy="12827"/>
              </a:xfrm>
              <a:custGeom>
                <a:avLst/>
                <a:gdLst/>
                <a:ahLst/>
                <a:cxnLst/>
                <a:rect l="l" t="t" r="r" b="b"/>
                <a:pathLst>
                  <a:path w="32" h="16" extrusionOk="0">
                    <a:moveTo>
                      <a:pt x="8" y="8"/>
                    </a:move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16" y="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0" y="8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70"/>
              <p:cNvSpPr/>
              <p:nvPr/>
            </p:nvSpPr>
            <p:spPr>
              <a:xfrm>
                <a:off x="1628954" y="-2335497"/>
                <a:ext cx="21646" cy="12827"/>
              </a:xfrm>
              <a:custGeom>
                <a:avLst/>
                <a:gdLst/>
                <a:ahLst/>
                <a:cxnLst/>
                <a:rect l="l" t="t" r="r" b="b"/>
                <a:pathLst>
                  <a:path w="27" h="16" extrusionOk="0">
                    <a:moveTo>
                      <a:pt x="5" y="0"/>
                    </a:moveTo>
                    <a:lnTo>
                      <a:pt x="5" y="0"/>
                    </a:lnTo>
                    <a:cubicBezTo>
                      <a:pt x="14" y="0"/>
                      <a:pt x="21" y="0"/>
                      <a:pt x="21" y="0"/>
                    </a:cubicBezTo>
                    <a:cubicBezTo>
                      <a:pt x="29" y="0"/>
                      <a:pt x="29" y="8"/>
                      <a:pt x="21" y="8"/>
                    </a:cubicBezTo>
                    <a:cubicBezTo>
                      <a:pt x="14" y="16"/>
                      <a:pt x="5" y="16"/>
                      <a:pt x="5" y="16"/>
                    </a:cubicBezTo>
                    <a:cubicBezTo>
                      <a:pt x="-2" y="8"/>
                      <a:pt x="-2" y="8"/>
                      <a:pt x="5" y="0"/>
                    </a:cubicBezTo>
                    <a:moveTo>
                      <a:pt x="14" y="8"/>
                    </a:moveTo>
                    <a:lnTo>
                      <a:pt x="14" y="8"/>
                    </a:lnTo>
                    <a:cubicBezTo>
                      <a:pt x="21" y="0"/>
                      <a:pt x="21" y="0"/>
                      <a:pt x="21" y="0"/>
                    </a:cubicBezTo>
                    <a:lnTo>
                      <a:pt x="14" y="8"/>
                    </a:lnTo>
                    <a:cubicBezTo>
                      <a:pt x="5" y="8"/>
                      <a:pt x="5" y="8"/>
                      <a:pt x="5" y="8"/>
                    </a:cubicBezTo>
                    <a:lnTo>
                      <a:pt x="14" y="8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70"/>
              <p:cNvSpPr/>
              <p:nvPr/>
            </p:nvSpPr>
            <p:spPr>
              <a:xfrm>
                <a:off x="1640178" y="-2329084"/>
                <a:ext cx="21646" cy="11224"/>
              </a:xfrm>
              <a:custGeom>
                <a:avLst/>
                <a:gdLst/>
                <a:ahLst/>
                <a:cxnLst/>
                <a:rect l="l" t="t" r="r" b="b"/>
                <a:pathLst>
                  <a:path w="27" h="14" extrusionOk="0">
                    <a:moveTo>
                      <a:pt x="7" y="0"/>
                    </a:moveTo>
                    <a:lnTo>
                      <a:pt x="7" y="0"/>
                    </a:lnTo>
                    <a:cubicBezTo>
                      <a:pt x="15" y="0"/>
                      <a:pt x="23" y="0"/>
                      <a:pt x="23" y="0"/>
                    </a:cubicBezTo>
                    <a:cubicBezTo>
                      <a:pt x="31" y="0"/>
                      <a:pt x="23" y="8"/>
                      <a:pt x="15" y="8"/>
                    </a:cubicBezTo>
                    <a:cubicBezTo>
                      <a:pt x="15" y="16"/>
                      <a:pt x="7" y="16"/>
                      <a:pt x="0" y="8"/>
                    </a:cubicBezTo>
                    <a:lnTo>
                      <a:pt x="7" y="0"/>
                    </a:lnTo>
                    <a:moveTo>
                      <a:pt x="15" y="8"/>
                    </a:moveTo>
                    <a:lnTo>
                      <a:pt x="15" y="8"/>
                    </a:lnTo>
                    <a:cubicBezTo>
                      <a:pt x="23" y="0"/>
                      <a:pt x="23" y="0"/>
                      <a:pt x="23" y="0"/>
                    </a:cubicBezTo>
                    <a:cubicBezTo>
                      <a:pt x="15" y="0"/>
                      <a:pt x="15" y="0"/>
                      <a:pt x="7" y="8"/>
                    </a:cubicBezTo>
                    <a:lnTo>
                      <a:pt x="7" y="8"/>
                    </a:lnTo>
                    <a:lnTo>
                      <a:pt x="15" y="8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70"/>
              <p:cNvSpPr/>
              <p:nvPr/>
            </p:nvSpPr>
            <p:spPr>
              <a:xfrm>
                <a:off x="1778872" y="-2253722"/>
                <a:ext cx="18439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23" h="24" extrusionOk="0">
                    <a:moveTo>
                      <a:pt x="0" y="16"/>
                    </a:moveTo>
                    <a:lnTo>
                      <a:pt x="7" y="16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23" y="9"/>
                    </a:lnTo>
                    <a:lnTo>
                      <a:pt x="23" y="9"/>
                    </a:lnTo>
                    <a:lnTo>
                      <a:pt x="7" y="16"/>
                    </a:lnTo>
                    <a:lnTo>
                      <a:pt x="16" y="16"/>
                    </a:lnTo>
                    <a:lnTo>
                      <a:pt x="7" y="24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70"/>
              <p:cNvSpPr/>
              <p:nvPr/>
            </p:nvSpPr>
            <p:spPr>
              <a:xfrm>
                <a:off x="1791700" y="-2244903"/>
                <a:ext cx="18439" cy="10422"/>
              </a:xfrm>
              <a:custGeom>
                <a:avLst/>
                <a:gdLst/>
                <a:ahLst/>
                <a:cxnLst/>
                <a:rect l="l" t="t" r="r" b="b"/>
                <a:pathLst>
                  <a:path w="23" h="13" extrusionOk="0">
                    <a:moveTo>
                      <a:pt x="7" y="5"/>
                    </a:moveTo>
                    <a:lnTo>
                      <a:pt x="7" y="5"/>
                    </a:lnTo>
                    <a:cubicBezTo>
                      <a:pt x="15" y="-2"/>
                      <a:pt x="15" y="-2"/>
                      <a:pt x="23" y="5"/>
                    </a:cubicBezTo>
                    <a:lnTo>
                      <a:pt x="15" y="13"/>
                    </a:lnTo>
                    <a:cubicBezTo>
                      <a:pt x="7" y="13"/>
                      <a:pt x="0" y="13"/>
                      <a:pt x="0" y="13"/>
                    </a:cubicBezTo>
                    <a:cubicBezTo>
                      <a:pt x="0" y="13"/>
                      <a:pt x="0" y="5"/>
                      <a:pt x="7" y="5"/>
                    </a:cubicBezTo>
                    <a:moveTo>
                      <a:pt x="15" y="13"/>
                    </a:moveTo>
                    <a:lnTo>
                      <a:pt x="15" y="13"/>
                    </a:lnTo>
                    <a:cubicBezTo>
                      <a:pt x="15" y="5"/>
                      <a:pt x="15" y="5"/>
                      <a:pt x="15" y="5"/>
                    </a:cubicBezTo>
                    <a:lnTo>
                      <a:pt x="7" y="5"/>
                    </a:lnTo>
                    <a:cubicBezTo>
                      <a:pt x="0" y="13"/>
                      <a:pt x="0" y="13"/>
                      <a:pt x="0" y="13"/>
                    </a:cubicBezTo>
                    <a:cubicBezTo>
                      <a:pt x="7" y="13"/>
                      <a:pt x="7" y="13"/>
                      <a:pt x="15" y="13"/>
                    </a:cubicBez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70"/>
              <p:cNvSpPr/>
              <p:nvPr/>
            </p:nvSpPr>
            <p:spPr>
              <a:xfrm>
                <a:off x="1798915" y="-2239291"/>
                <a:ext cx="22448" cy="11224"/>
              </a:xfrm>
              <a:custGeom>
                <a:avLst/>
                <a:gdLst/>
                <a:ahLst/>
                <a:cxnLst/>
                <a:rect l="l" t="t" r="r" b="b"/>
                <a:pathLst>
                  <a:path w="28" h="14" extrusionOk="0">
                    <a:moveTo>
                      <a:pt x="6" y="6"/>
                    </a:moveTo>
                    <a:lnTo>
                      <a:pt x="6" y="6"/>
                    </a:lnTo>
                    <a:cubicBezTo>
                      <a:pt x="14" y="-2"/>
                      <a:pt x="22" y="-2"/>
                      <a:pt x="22" y="6"/>
                    </a:cubicBezTo>
                    <a:cubicBezTo>
                      <a:pt x="30" y="6"/>
                      <a:pt x="30" y="6"/>
                      <a:pt x="22" y="14"/>
                    </a:cubicBezTo>
                    <a:cubicBezTo>
                      <a:pt x="14" y="14"/>
                      <a:pt x="6" y="14"/>
                      <a:pt x="6" y="14"/>
                    </a:cubicBezTo>
                    <a:cubicBezTo>
                      <a:pt x="-2" y="14"/>
                      <a:pt x="-2" y="6"/>
                      <a:pt x="6" y="6"/>
                    </a:cubicBezTo>
                    <a:moveTo>
                      <a:pt x="14" y="6"/>
                    </a:moveTo>
                    <a:lnTo>
                      <a:pt x="14" y="6"/>
                    </a:lnTo>
                    <a:cubicBezTo>
                      <a:pt x="22" y="6"/>
                      <a:pt x="22" y="6"/>
                      <a:pt x="22" y="6"/>
                    </a:cubicBezTo>
                    <a:lnTo>
                      <a:pt x="14" y="6"/>
                    </a:ln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14" y="14"/>
                      <a:pt x="14" y="6"/>
                    </a:cubicBez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70"/>
              <p:cNvSpPr/>
              <p:nvPr/>
            </p:nvSpPr>
            <p:spPr>
              <a:xfrm>
                <a:off x="1701107" y="-2336299"/>
                <a:ext cx="108229" cy="64137"/>
              </a:xfrm>
              <a:custGeom>
                <a:avLst/>
                <a:gdLst/>
                <a:ahLst/>
                <a:cxnLst/>
                <a:rect l="l" t="t" r="r" b="b"/>
                <a:pathLst>
                  <a:path w="135" h="80" extrusionOk="0">
                    <a:moveTo>
                      <a:pt x="113" y="64"/>
                    </a:moveTo>
                    <a:lnTo>
                      <a:pt x="113" y="64"/>
                    </a:lnTo>
                    <a:cubicBezTo>
                      <a:pt x="81" y="80"/>
                      <a:pt x="33" y="87"/>
                      <a:pt x="10" y="72"/>
                    </a:cubicBezTo>
                    <a:cubicBezTo>
                      <a:pt x="-6" y="56"/>
                      <a:pt x="-6" y="33"/>
                      <a:pt x="26" y="17"/>
                    </a:cubicBezTo>
                    <a:cubicBezTo>
                      <a:pt x="57" y="1"/>
                      <a:pt x="104" y="-7"/>
                      <a:pt x="120" y="9"/>
                    </a:cubicBezTo>
                    <a:cubicBezTo>
                      <a:pt x="144" y="17"/>
                      <a:pt x="136" y="48"/>
                      <a:pt x="113" y="64"/>
                    </a:cubicBezTo>
                    <a:close/>
                  </a:path>
                </a:pathLst>
              </a:custGeom>
              <a:solidFill>
                <a:srgbClr val="61BCB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70"/>
              <p:cNvSpPr/>
              <p:nvPr/>
            </p:nvSpPr>
            <p:spPr>
              <a:xfrm>
                <a:off x="1707521" y="-2333092"/>
                <a:ext cx="97006" cy="5531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69" extrusionOk="0">
                    <a:moveTo>
                      <a:pt x="96" y="52"/>
                    </a:moveTo>
                    <a:lnTo>
                      <a:pt x="96" y="52"/>
                    </a:lnTo>
                    <a:cubicBezTo>
                      <a:pt x="73" y="68"/>
                      <a:pt x="34" y="76"/>
                      <a:pt x="10" y="60"/>
                    </a:cubicBezTo>
                    <a:cubicBezTo>
                      <a:pt x="-6" y="52"/>
                      <a:pt x="-6" y="29"/>
                      <a:pt x="25" y="13"/>
                    </a:cubicBezTo>
                    <a:cubicBezTo>
                      <a:pt x="49" y="-3"/>
                      <a:pt x="89" y="-3"/>
                      <a:pt x="112" y="5"/>
                    </a:cubicBezTo>
                    <a:cubicBezTo>
                      <a:pt x="128" y="21"/>
                      <a:pt x="120" y="37"/>
                      <a:pt x="96" y="52"/>
                    </a:cubicBezTo>
                    <a:close/>
                  </a:path>
                </a:pathLst>
              </a:custGeom>
              <a:solidFill>
                <a:srgbClr val="53B7B7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70"/>
              <p:cNvSpPr/>
              <p:nvPr/>
            </p:nvSpPr>
            <p:spPr>
              <a:xfrm>
                <a:off x="1655410" y="-2365161"/>
                <a:ext cx="52110" cy="28060"/>
              </a:xfrm>
              <a:custGeom>
                <a:avLst/>
                <a:gdLst/>
                <a:ahLst/>
                <a:cxnLst/>
                <a:rect l="l" t="t" r="r" b="b"/>
                <a:pathLst>
                  <a:path w="65" h="35" extrusionOk="0">
                    <a:moveTo>
                      <a:pt x="51" y="29"/>
                    </a:moveTo>
                    <a:lnTo>
                      <a:pt x="51" y="29"/>
                    </a:lnTo>
                    <a:cubicBezTo>
                      <a:pt x="43" y="37"/>
                      <a:pt x="20" y="37"/>
                      <a:pt x="12" y="29"/>
                    </a:cubicBezTo>
                    <a:cubicBezTo>
                      <a:pt x="-4" y="21"/>
                      <a:pt x="-4" y="14"/>
                      <a:pt x="12" y="6"/>
                    </a:cubicBezTo>
                    <a:cubicBezTo>
                      <a:pt x="28" y="-2"/>
                      <a:pt x="43" y="-2"/>
                      <a:pt x="59" y="6"/>
                    </a:cubicBezTo>
                    <a:cubicBezTo>
                      <a:pt x="67" y="6"/>
                      <a:pt x="67" y="21"/>
                      <a:pt x="51" y="29"/>
                    </a:cubicBez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70"/>
              <p:cNvSpPr/>
              <p:nvPr/>
            </p:nvSpPr>
            <p:spPr>
              <a:xfrm>
                <a:off x="1666634" y="-2360351"/>
                <a:ext cx="34473" cy="18440"/>
              </a:xfrm>
              <a:custGeom>
                <a:avLst/>
                <a:gdLst/>
                <a:ahLst/>
                <a:cxnLst/>
                <a:rect l="l" t="t" r="r" b="b"/>
                <a:pathLst>
                  <a:path w="43" h="23" extrusionOk="0">
                    <a:moveTo>
                      <a:pt x="37" y="15"/>
                    </a:moveTo>
                    <a:lnTo>
                      <a:pt x="37" y="15"/>
                    </a:lnTo>
                    <a:cubicBezTo>
                      <a:pt x="21" y="23"/>
                      <a:pt x="14" y="23"/>
                      <a:pt x="6" y="23"/>
                    </a:cubicBezTo>
                    <a:cubicBezTo>
                      <a:pt x="-2" y="15"/>
                      <a:pt x="-2" y="8"/>
                      <a:pt x="6" y="0"/>
                    </a:cubicBezTo>
                    <a:cubicBezTo>
                      <a:pt x="14" y="0"/>
                      <a:pt x="29" y="0"/>
                      <a:pt x="37" y="0"/>
                    </a:cubicBezTo>
                    <a:cubicBezTo>
                      <a:pt x="45" y="8"/>
                      <a:pt x="45" y="15"/>
                      <a:pt x="37" y="15"/>
                    </a:cubicBezTo>
                    <a:close/>
                  </a:path>
                </a:pathLst>
              </a:custGeom>
              <a:solidFill>
                <a:srgbClr val="8AA53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70"/>
              <p:cNvSpPr/>
              <p:nvPr/>
            </p:nvSpPr>
            <p:spPr>
              <a:xfrm>
                <a:off x="1815751" y="-2276972"/>
                <a:ext cx="49705" cy="30465"/>
              </a:xfrm>
              <a:custGeom>
                <a:avLst/>
                <a:gdLst/>
                <a:ahLst/>
                <a:cxnLst/>
                <a:rect l="l" t="t" r="r" b="b"/>
                <a:pathLst>
                  <a:path w="62" h="38" extrusionOk="0">
                    <a:moveTo>
                      <a:pt x="48" y="29"/>
                    </a:moveTo>
                    <a:lnTo>
                      <a:pt x="48" y="29"/>
                    </a:lnTo>
                    <a:cubicBezTo>
                      <a:pt x="40" y="38"/>
                      <a:pt x="16" y="38"/>
                      <a:pt x="9" y="38"/>
                    </a:cubicBezTo>
                    <a:cubicBezTo>
                      <a:pt x="-7" y="29"/>
                      <a:pt x="1" y="13"/>
                      <a:pt x="9" y="6"/>
                    </a:cubicBezTo>
                    <a:cubicBezTo>
                      <a:pt x="24" y="-2"/>
                      <a:pt x="40" y="-2"/>
                      <a:pt x="56" y="6"/>
                    </a:cubicBezTo>
                    <a:cubicBezTo>
                      <a:pt x="64" y="13"/>
                      <a:pt x="64" y="22"/>
                      <a:pt x="48" y="29"/>
                    </a:cubicBez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70"/>
              <p:cNvSpPr/>
              <p:nvPr/>
            </p:nvSpPr>
            <p:spPr>
              <a:xfrm>
                <a:off x="1824569" y="-2270558"/>
                <a:ext cx="34473" cy="22448"/>
              </a:xfrm>
              <a:custGeom>
                <a:avLst/>
                <a:gdLst/>
                <a:ahLst/>
                <a:cxnLst/>
                <a:rect l="l" t="t" r="r" b="b"/>
                <a:pathLst>
                  <a:path w="43" h="28" extrusionOk="0">
                    <a:moveTo>
                      <a:pt x="37" y="21"/>
                    </a:moveTo>
                    <a:lnTo>
                      <a:pt x="37" y="21"/>
                    </a:lnTo>
                    <a:cubicBezTo>
                      <a:pt x="29" y="30"/>
                      <a:pt x="13" y="30"/>
                      <a:pt x="5" y="21"/>
                    </a:cubicBezTo>
                    <a:cubicBezTo>
                      <a:pt x="-2" y="14"/>
                      <a:pt x="-2" y="5"/>
                      <a:pt x="5" y="5"/>
                    </a:cubicBezTo>
                    <a:cubicBezTo>
                      <a:pt x="13" y="-2"/>
                      <a:pt x="29" y="-2"/>
                      <a:pt x="37" y="5"/>
                    </a:cubicBezTo>
                    <a:cubicBezTo>
                      <a:pt x="45" y="5"/>
                      <a:pt x="45" y="14"/>
                      <a:pt x="37" y="21"/>
                    </a:cubicBezTo>
                    <a:close/>
                  </a:path>
                </a:pathLst>
              </a:custGeom>
              <a:solidFill>
                <a:srgbClr val="8AA53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70"/>
              <p:cNvSpPr/>
              <p:nvPr/>
            </p:nvSpPr>
            <p:spPr>
              <a:xfrm>
                <a:off x="1702711" y="-2385204"/>
                <a:ext cx="56921" cy="31267"/>
              </a:xfrm>
              <a:custGeom>
                <a:avLst/>
                <a:gdLst/>
                <a:ahLst/>
                <a:cxnLst/>
                <a:rect l="l" t="t" r="r" b="b"/>
                <a:pathLst>
                  <a:path w="71" h="39" extrusionOk="0">
                    <a:moveTo>
                      <a:pt x="63" y="39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63" y="39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70"/>
              <p:cNvSpPr/>
              <p:nvPr/>
            </p:nvSpPr>
            <p:spPr>
              <a:xfrm>
                <a:off x="1696297" y="-2379592"/>
                <a:ext cx="31266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39" h="24" extrusionOk="0">
                    <a:moveTo>
                      <a:pt x="39" y="1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9" y="24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70"/>
              <p:cNvSpPr/>
              <p:nvPr/>
            </p:nvSpPr>
            <p:spPr>
              <a:xfrm>
                <a:off x="1640178" y="-2348325"/>
                <a:ext cx="31266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39" h="24" extrusionOk="0">
                    <a:moveTo>
                      <a:pt x="39" y="24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9" y="24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70"/>
              <p:cNvSpPr/>
              <p:nvPr/>
            </p:nvSpPr>
            <p:spPr>
              <a:xfrm>
                <a:off x="1841405" y="-2303429"/>
                <a:ext cx="56921" cy="31267"/>
              </a:xfrm>
              <a:custGeom>
                <a:avLst/>
                <a:gdLst/>
                <a:ahLst/>
                <a:cxnLst/>
                <a:rect l="l" t="t" r="r" b="b"/>
                <a:pathLst>
                  <a:path w="71" h="39" extrusionOk="0">
                    <a:moveTo>
                      <a:pt x="63" y="39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63" y="39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70"/>
              <p:cNvSpPr/>
              <p:nvPr/>
            </p:nvSpPr>
            <p:spPr>
              <a:xfrm>
                <a:off x="1860646" y="-2291403"/>
                <a:ext cx="31266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39" h="24" extrusionOk="0">
                    <a:moveTo>
                      <a:pt x="39" y="24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31" y="24"/>
                    </a:lnTo>
                    <a:lnTo>
                      <a:pt x="39" y="24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70"/>
              <p:cNvSpPr/>
              <p:nvPr/>
            </p:nvSpPr>
            <p:spPr>
              <a:xfrm>
                <a:off x="1797311" y="-2253722"/>
                <a:ext cx="37680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47" h="24" extrusionOk="0">
                    <a:moveTo>
                      <a:pt x="47" y="16"/>
                    </a:moveTo>
                    <a:lnTo>
                      <a:pt x="8" y="0"/>
                    </a:lnTo>
                    <a:lnTo>
                      <a:pt x="0" y="0"/>
                    </a:lnTo>
                    <a:lnTo>
                      <a:pt x="39" y="24"/>
                    </a:lnTo>
                    <a:lnTo>
                      <a:pt x="47" y="16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70"/>
              <p:cNvSpPr/>
              <p:nvPr/>
            </p:nvSpPr>
            <p:spPr>
              <a:xfrm>
                <a:off x="1557603" y="-2341911"/>
                <a:ext cx="258949" cy="17718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21" extrusionOk="0">
                    <a:moveTo>
                      <a:pt x="0" y="0"/>
                    </a:moveTo>
                    <a:lnTo>
                      <a:pt x="0" y="40"/>
                    </a:lnTo>
                    <a:lnTo>
                      <a:pt x="323" y="221"/>
                    </a:lnTo>
                    <a:lnTo>
                      <a:pt x="323" y="1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34550" rIns="90000" bIns="3455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70"/>
              <p:cNvSpPr/>
              <p:nvPr/>
            </p:nvSpPr>
            <p:spPr>
              <a:xfrm>
                <a:off x="1816552" y="-2266550"/>
                <a:ext cx="138694" cy="101818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27" extrusionOk="0">
                    <a:moveTo>
                      <a:pt x="173" y="0"/>
                    </a:moveTo>
                    <a:lnTo>
                      <a:pt x="173" y="32"/>
                    </a:lnTo>
                    <a:lnTo>
                      <a:pt x="0" y="127"/>
                    </a:lnTo>
                    <a:lnTo>
                      <a:pt x="0" y="95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700" rIns="90000" bIns="7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70"/>
              <p:cNvSpPr/>
              <p:nvPr/>
            </p:nvSpPr>
            <p:spPr>
              <a:xfrm>
                <a:off x="1759632" y="-2209628"/>
                <a:ext cx="50507" cy="25655"/>
              </a:xfrm>
              <a:custGeom>
                <a:avLst/>
                <a:gdLst/>
                <a:ahLst/>
                <a:cxnLst/>
                <a:rect l="l" t="t" r="r" b="b"/>
                <a:pathLst>
                  <a:path w="63" h="32" extrusionOk="0">
                    <a:moveTo>
                      <a:pt x="63" y="32"/>
                    </a:moveTo>
                    <a:lnTo>
                      <a:pt x="63" y="32"/>
                    </a:lnTo>
                    <a:cubicBezTo>
                      <a:pt x="47" y="32"/>
                      <a:pt x="40" y="24"/>
                      <a:pt x="31" y="16"/>
                    </a:cubicBezTo>
                    <a:cubicBezTo>
                      <a:pt x="15" y="16"/>
                      <a:pt x="8" y="9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8" y="9"/>
                      <a:pt x="24" y="16"/>
                      <a:pt x="31" y="24"/>
                    </a:cubicBezTo>
                    <a:cubicBezTo>
                      <a:pt x="40" y="24"/>
                      <a:pt x="47" y="32"/>
                      <a:pt x="63" y="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70"/>
              <p:cNvSpPr/>
              <p:nvPr/>
            </p:nvSpPr>
            <p:spPr>
              <a:xfrm>
                <a:off x="1727563" y="-2234481"/>
                <a:ext cx="64136" cy="37681"/>
              </a:xfrm>
              <a:custGeom>
                <a:avLst/>
                <a:gdLst/>
                <a:ahLst/>
                <a:cxnLst/>
                <a:rect l="l" t="t" r="r" b="b"/>
                <a:pathLst>
                  <a:path w="80" h="47" extrusionOk="0">
                    <a:moveTo>
                      <a:pt x="80" y="47"/>
                    </a:moveTo>
                    <a:lnTo>
                      <a:pt x="80" y="47"/>
                    </a:lnTo>
                    <a:cubicBezTo>
                      <a:pt x="55" y="24"/>
                      <a:pt x="24" y="8"/>
                      <a:pt x="0" y="0"/>
                    </a:cubicBezTo>
                    <a:lnTo>
                      <a:pt x="0" y="0"/>
                    </a:lnTo>
                    <a:cubicBezTo>
                      <a:pt x="24" y="16"/>
                      <a:pt x="48" y="31"/>
                      <a:pt x="80" y="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70"/>
              <p:cNvSpPr/>
              <p:nvPr/>
            </p:nvSpPr>
            <p:spPr>
              <a:xfrm>
                <a:off x="1564016" y="-2316256"/>
                <a:ext cx="63334" cy="31267"/>
              </a:xfrm>
              <a:custGeom>
                <a:avLst/>
                <a:gdLst/>
                <a:ahLst/>
                <a:cxnLst/>
                <a:rect l="l" t="t" r="r" b="b"/>
                <a:pathLst>
                  <a:path w="79" h="39" extrusionOk="0">
                    <a:moveTo>
                      <a:pt x="79" y="39"/>
                    </a:moveTo>
                    <a:lnTo>
                      <a:pt x="79" y="39"/>
                    </a:lnTo>
                    <a:cubicBezTo>
                      <a:pt x="71" y="31"/>
                      <a:pt x="55" y="23"/>
                      <a:pt x="40" y="16"/>
                    </a:cubicBezTo>
                    <a:cubicBezTo>
                      <a:pt x="31" y="8"/>
                      <a:pt x="15" y="0"/>
                      <a:pt x="0" y="0"/>
                    </a:cubicBezTo>
                    <a:lnTo>
                      <a:pt x="0" y="0"/>
                    </a:lnTo>
                    <a:cubicBezTo>
                      <a:pt x="15" y="8"/>
                      <a:pt x="31" y="16"/>
                      <a:pt x="40" y="23"/>
                    </a:cubicBezTo>
                    <a:cubicBezTo>
                      <a:pt x="55" y="31"/>
                      <a:pt x="71" y="39"/>
                      <a:pt x="79" y="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70"/>
              <p:cNvSpPr/>
              <p:nvPr/>
            </p:nvSpPr>
            <p:spPr>
              <a:xfrm>
                <a:off x="1652204" y="-2278576"/>
                <a:ext cx="44094" cy="32069"/>
              </a:xfrm>
              <a:custGeom>
                <a:avLst/>
                <a:gdLst/>
                <a:ahLst/>
                <a:cxnLst/>
                <a:rect l="l" t="t" r="r" b="b"/>
                <a:pathLst>
                  <a:path w="55" h="40" extrusionOk="0">
                    <a:moveTo>
                      <a:pt x="55" y="31"/>
                    </a:moveTo>
                    <a:lnTo>
                      <a:pt x="55" y="31"/>
                    </a:lnTo>
                    <a:cubicBezTo>
                      <a:pt x="47" y="31"/>
                      <a:pt x="39" y="24"/>
                      <a:pt x="24" y="15"/>
                    </a:cubicBezTo>
                    <a:cubicBezTo>
                      <a:pt x="16" y="15"/>
                      <a:pt x="8" y="8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8" y="8"/>
                      <a:pt x="24" y="15"/>
                      <a:pt x="32" y="24"/>
                    </a:cubicBezTo>
                    <a:cubicBezTo>
                      <a:pt x="39" y="24"/>
                      <a:pt x="47" y="31"/>
                      <a:pt x="55" y="40"/>
                    </a:cubicBezTo>
                    <a:lnTo>
                      <a:pt x="55" y="3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70"/>
              <p:cNvSpPr/>
              <p:nvPr/>
            </p:nvSpPr>
            <p:spPr>
              <a:xfrm>
                <a:off x="1570430" y="-2329084"/>
                <a:ext cx="31266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39" h="24" extrusionOk="0">
                    <a:moveTo>
                      <a:pt x="39" y="24"/>
                    </a:moveTo>
                    <a:lnTo>
                      <a:pt x="39" y="24"/>
                    </a:lnTo>
                    <a:cubicBezTo>
                      <a:pt x="32" y="24"/>
                      <a:pt x="23" y="16"/>
                      <a:pt x="16" y="16"/>
                    </a:cubicBezTo>
                    <a:cubicBezTo>
                      <a:pt x="7" y="8"/>
                      <a:pt x="7" y="8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16"/>
                      <a:pt x="23" y="24"/>
                      <a:pt x="39" y="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70"/>
              <p:cNvSpPr/>
              <p:nvPr/>
            </p:nvSpPr>
            <p:spPr>
              <a:xfrm>
                <a:off x="1879085" y="-2240895"/>
                <a:ext cx="64136" cy="38482"/>
              </a:xfrm>
              <a:custGeom>
                <a:avLst/>
                <a:gdLst/>
                <a:ahLst/>
                <a:cxnLst/>
                <a:rect l="l" t="t" r="r" b="b"/>
                <a:pathLst>
                  <a:path w="80" h="48" extrusionOk="0">
                    <a:moveTo>
                      <a:pt x="0" y="39"/>
                    </a:moveTo>
                    <a:lnTo>
                      <a:pt x="0" y="39"/>
                    </a:lnTo>
                    <a:cubicBezTo>
                      <a:pt x="16" y="32"/>
                      <a:pt x="32" y="24"/>
                      <a:pt x="39" y="16"/>
                    </a:cubicBezTo>
                    <a:cubicBezTo>
                      <a:pt x="55" y="8"/>
                      <a:pt x="71" y="0"/>
                      <a:pt x="80" y="0"/>
                    </a:cubicBezTo>
                    <a:lnTo>
                      <a:pt x="80" y="0"/>
                    </a:lnTo>
                    <a:cubicBezTo>
                      <a:pt x="71" y="8"/>
                      <a:pt x="55" y="16"/>
                      <a:pt x="39" y="24"/>
                    </a:cubicBezTo>
                    <a:cubicBezTo>
                      <a:pt x="32" y="32"/>
                      <a:pt x="16" y="39"/>
                      <a:pt x="0" y="48"/>
                    </a:cubicBez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70"/>
              <p:cNvSpPr/>
              <p:nvPr/>
            </p:nvSpPr>
            <p:spPr>
              <a:xfrm>
                <a:off x="1904739" y="-2246507"/>
                <a:ext cx="38482" cy="18440"/>
              </a:xfrm>
              <a:custGeom>
                <a:avLst/>
                <a:gdLst/>
                <a:ahLst/>
                <a:cxnLst/>
                <a:rect l="l" t="t" r="r" b="b"/>
                <a:pathLst>
                  <a:path w="48" h="23" extrusionOk="0">
                    <a:moveTo>
                      <a:pt x="0" y="15"/>
                    </a:moveTo>
                    <a:lnTo>
                      <a:pt x="0" y="15"/>
                    </a:lnTo>
                    <a:cubicBezTo>
                      <a:pt x="7" y="15"/>
                      <a:pt x="16" y="7"/>
                      <a:pt x="23" y="7"/>
                    </a:cubicBezTo>
                    <a:cubicBezTo>
                      <a:pt x="32" y="0"/>
                      <a:pt x="39" y="0"/>
                      <a:pt x="48" y="0"/>
                    </a:cubicBezTo>
                    <a:lnTo>
                      <a:pt x="48" y="0"/>
                    </a:lnTo>
                    <a:cubicBezTo>
                      <a:pt x="32" y="7"/>
                      <a:pt x="16" y="15"/>
                      <a:pt x="7" y="23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70"/>
              <p:cNvSpPr/>
              <p:nvPr/>
            </p:nvSpPr>
            <p:spPr>
              <a:xfrm>
                <a:off x="1658617" y="-2360351"/>
                <a:ext cx="195615" cy="1138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2" extrusionOk="0">
                    <a:moveTo>
                      <a:pt x="244" y="39"/>
                    </a:moveTo>
                    <a:lnTo>
                      <a:pt x="79" y="142"/>
                    </a:lnTo>
                    <a:lnTo>
                      <a:pt x="0" y="94"/>
                    </a:lnTo>
                    <a:lnTo>
                      <a:pt x="173" y="0"/>
                    </a:lnTo>
                    <a:lnTo>
                      <a:pt x="244" y="3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6100" rIns="90000" bIns="61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70"/>
              <p:cNvSpPr/>
              <p:nvPr/>
            </p:nvSpPr>
            <p:spPr>
              <a:xfrm>
                <a:off x="1658617" y="-2284989"/>
                <a:ext cx="63334" cy="63336"/>
              </a:xfrm>
              <a:custGeom>
                <a:avLst/>
                <a:gdLst/>
                <a:ahLst/>
                <a:cxnLst/>
                <a:rect l="l" t="t" r="r" b="b"/>
                <a:pathLst>
                  <a:path w="79" h="79" extrusionOk="0">
                    <a:moveTo>
                      <a:pt x="0" y="0"/>
                    </a:moveTo>
                    <a:lnTo>
                      <a:pt x="0" y="39"/>
                    </a:lnTo>
                    <a:lnTo>
                      <a:pt x="79" y="79"/>
                    </a:lnTo>
                    <a:lnTo>
                      <a:pt x="79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70"/>
              <p:cNvSpPr/>
              <p:nvPr/>
            </p:nvSpPr>
            <p:spPr>
              <a:xfrm>
                <a:off x="1557603" y="-2461367"/>
                <a:ext cx="397643" cy="226886"/>
              </a:xfrm>
              <a:custGeom>
                <a:avLst/>
                <a:gdLst/>
                <a:ahLst/>
                <a:cxnLst/>
                <a:rect l="l" t="t" r="r" b="b"/>
                <a:pathLst>
                  <a:path w="496" h="283" extrusionOk="0">
                    <a:moveTo>
                      <a:pt x="323" y="283"/>
                    </a:moveTo>
                    <a:lnTo>
                      <a:pt x="0" y="95"/>
                    </a:lnTo>
                    <a:lnTo>
                      <a:pt x="173" y="0"/>
                    </a:lnTo>
                    <a:lnTo>
                      <a:pt x="496" y="189"/>
                    </a:lnTo>
                    <a:lnTo>
                      <a:pt x="323" y="28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70"/>
              <p:cNvSpPr/>
              <p:nvPr/>
            </p:nvSpPr>
            <p:spPr>
              <a:xfrm>
                <a:off x="1570430" y="-2454953"/>
                <a:ext cx="372790" cy="214059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67" extrusionOk="0">
                    <a:moveTo>
                      <a:pt x="315" y="267"/>
                    </a:moveTo>
                    <a:lnTo>
                      <a:pt x="0" y="87"/>
                    </a:lnTo>
                    <a:lnTo>
                      <a:pt x="149" y="0"/>
                    </a:lnTo>
                    <a:lnTo>
                      <a:pt x="465" y="181"/>
                    </a:lnTo>
                    <a:lnTo>
                      <a:pt x="315" y="26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70"/>
              <p:cNvSpPr/>
              <p:nvPr/>
            </p:nvSpPr>
            <p:spPr>
              <a:xfrm>
                <a:off x="1608110" y="-2430100"/>
                <a:ext cx="296629" cy="17076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213" extrusionOk="0">
                    <a:moveTo>
                      <a:pt x="370" y="142"/>
                    </a:moveTo>
                    <a:lnTo>
                      <a:pt x="370" y="142"/>
                    </a:lnTo>
                    <a:cubicBezTo>
                      <a:pt x="126" y="0"/>
                      <a:pt x="126" y="0"/>
                      <a:pt x="126" y="0"/>
                    </a:cubicBezTo>
                    <a:cubicBezTo>
                      <a:pt x="110" y="8"/>
                      <a:pt x="79" y="8"/>
                      <a:pt x="63" y="0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24" y="40"/>
                      <a:pt x="24" y="56"/>
                      <a:pt x="0" y="71"/>
                    </a:cubicBezTo>
                    <a:cubicBezTo>
                      <a:pt x="244" y="213"/>
                      <a:pt x="244" y="213"/>
                      <a:pt x="244" y="213"/>
                    </a:cubicBezTo>
                    <a:cubicBezTo>
                      <a:pt x="260" y="197"/>
                      <a:pt x="291" y="197"/>
                      <a:pt x="307" y="204"/>
                    </a:cubicBezTo>
                    <a:cubicBezTo>
                      <a:pt x="346" y="181"/>
                      <a:pt x="346" y="181"/>
                      <a:pt x="346" y="181"/>
                    </a:cubicBezTo>
                    <a:cubicBezTo>
                      <a:pt x="354" y="181"/>
                      <a:pt x="354" y="181"/>
                      <a:pt x="354" y="181"/>
                    </a:cubicBezTo>
                    <a:cubicBezTo>
                      <a:pt x="362" y="173"/>
                      <a:pt x="362" y="173"/>
                      <a:pt x="362" y="173"/>
                    </a:cubicBezTo>
                    <a:cubicBezTo>
                      <a:pt x="346" y="165"/>
                      <a:pt x="346" y="150"/>
                      <a:pt x="370" y="1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31675" rIns="90000" bIns="31675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70"/>
              <p:cNvSpPr/>
              <p:nvPr/>
            </p:nvSpPr>
            <p:spPr>
              <a:xfrm>
                <a:off x="1614524" y="-2385204"/>
                <a:ext cx="25654" cy="12026"/>
              </a:xfrm>
              <a:custGeom>
                <a:avLst/>
                <a:gdLst/>
                <a:ahLst/>
                <a:cxnLst/>
                <a:rect l="l" t="t" r="r" b="b"/>
                <a:pathLst>
                  <a:path w="32" h="15" extrusionOk="0">
                    <a:moveTo>
                      <a:pt x="8" y="7"/>
                    </a:moveTo>
                    <a:lnTo>
                      <a:pt x="8" y="7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16" y="15"/>
                    </a:lnTo>
                    <a:lnTo>
                      <a:pt x="16" y="15"/>
                    </a:lnTo>
                    <a:lnTo>
                      <a:pt x="16" y="15"/>
                    </a:lnTo>
                    <a:lnTo>
                      <a:pt x="0" y="7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70"/>
              <p:cNvSpPr/>
              <p:nvPr/>
            </p:nvSpPr>
            <p:spPr>
              <a:xfrm>
                <a:off x="1628954" y="-2379592"/>
                <a:ext cx="21646" cy="12827"/>
              </a:xfrm>
              <a:custGeom>
                <a:avLst/>
                <a:gdLst/>
                <a:ahLst/>
                <a:cxnLst/>
                <a:rect l="l" t="t" r="r" b="b"/>
                <a:pathLst>
                  <a:path w="27" h="16" extrusionOk="0">
                    <a:moveTo>
                      <a:pt x="5" y="8"/>
                    </a:moveTo>
                    <a:lnTo>
                      <a:pt x="5" y="8"/>
                    </a:lnTo>
                    <a:cubicBezTo>
                      <a:pt x="14" y="0"/>
                      <a:pt x="21" y="0"/>
                      <a:pt x="21" y="0"/>
                    </a:cubicBezTo>
                    <a:cubicBezTo>
                      <a:pt x="29" y="0"/>
                      <a:pt x="29" y="8"/>
                      <a:pt x="21" y="8"/>
                    </a:cubicBezTo>
                    <a:cubicBezTo>
                      <a:pt x="14" y="16"/>
                      <a:pt x="5" y="16"/>
                      <a:pt x="5" y="16"/>
                    </a:cubicBezTo>
                    <a:cubicBezTo>
                      <a:pt x="-2" y="16"/>
                      <a:pt x="-2" y="8"/>
                      <a:pt x="5" y="8"/>
                    </a:cubicBezTo>
                    <a:moveTo>
                      <a:pt x="14" y="8"/>
                    </a:moveTo>
                    <a:lnTo>
                      <a:pt x="14" y="8"/>
                    </a:lnTo>
                    <a:cubicBezTo>
                      <a:pt x="21" y="8"/>
                      <a:pt x="21" y="8"/>
                      <a:pt x="21" y="0"/>
                    </a:cubicBezTo>
                    <a:lnTo>
                      <a:pt x="14" y="8"/>
                    </a:lnTo>
                    <a:cubicBezTo>
                      <a:pt x="5" y="8"/>
                      <a:pt x="5" y="8"/>
                      <a:pt x="5" y="8"/>
                    </a:cubicBezTo>
                    <a:cubicBezTo>
                      <a:pt x="5" y="16"/>
                      <a:pt x="14" y="16"/>
                      <a:pt x="14" y="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70"/>
              <p:cNvSpPr/>
              <p:nvPr/>
            </p:nvSpPr>
            <p:spPr>
              <a:xfrm>
                <a:off x="1640178" y="-2373178"/>
                <a:ext cx="21646" cy="12827"/>
              </a:xfrm>
              <a:custGeom>
                <a:avLst/>
                <a:gdLst/>
                <a:ahLst/>
                <a:cxnLst/>
                <a:rect l="l" t="t" r="r" b="b"/>
                <a:pathLst>
                  <a:path w="27" h="16" extrusionOk="0">
                    <a:moveTo>
                      <a:pt x="7" y="8"/>
                    </a:moveTo>
                    <a:lnTo>
                      <a:pt x="7" y="8"/>
                    </a:lnTo>
                    <a:cubicBezTo>
                      <a:pt x="15" y="0"/>
                      <a:pt x="23" y="0"/>
                      <a:pt x="23" y="0"/>
                    </a:cubicBezTo>
                    <a:cubicBezTo>
                      <a:pt x="31" y="0"/>
                      <a:pt x="23" y="8"/>
                      <a:pt x="15" y="8"/>
                    </a:cubicBezTo>
                    <a:cubicBezTo>
                      <a:pt x="15" y="16"/>
                      <a:pt x="7" y="16"/>
                      <a:pt x="0" y="16"/>
                    </a:cubicBezTo>
                    <a:cubicBezTo>
                      <a:pt x="0" y="8"/>
                      <a:pt x="0" y="8"/>
                      <a:pt x="7" y="8"/>
                    </a:cubicBezTo>
                    <a:moveTo>
                      <a:pt x="15" y="8"/>
                    </a:moveTo>
                    <a:lnTo>
                      <a:pt x="15" y="8"/>
                    </a:lnTo>
                    <a:cubicBezTo>
                      <a:pt x="23" y="8"/>
                      <a:pt x="23" y="8"/>
                      <a:pt x="23" y="0"/>
                    </a:cubicBezTo>
                    <a:cubicBezTo>
                      <a:pt x="15" y="0"/>
                      <a:pt x="15" y="0"/>
                      <a:pt x="7" y="8"/>
                    </a:cubicBezTo>
                    <a:lnTo>
                      <a:pt x="7" y="8"/>
                    </a:lnTo>
                    <a:cubicBezTo>
                      <a:pt x="7" y="16"/>
                      <a:pt x="7" y="16"/>
                      <a:pt x="15" y="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70"/>
              <p:cNvSpPr/>
              <p:nvPr/>
            </p:nvSpPr>
            <p:spPr>
              <a:xfrm>
                <a:off x="1778872" y="-2291403"/>
                <a:ext cx="18439" cy="12827"/>
              </a:xfrm>
              <a:custGeom>
                <a:avLst/>
                <a:gdLst/>
                <a:ahLst/>
                <a:cxnLst/>
                <a:rect l="l" t="t" r="r" b="b"/>
                <a:pathLst>
                  <a:path w="23" h="16" extrusionOk="0">
                    <a:moveTo>
                      <a:pt x="0" y="8"/>
                    </a:moveTo>
                    <a:lnTo>
                      <a:pt x="7" y="8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7" y="8"/>
                    </a:lnTo>
                    <a:lnTo>
                      <a:pt x="16" y="16"/>
                    </a:lnTo>
                    <a:lnTo>
                      <a:pt x="7" y="1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70"/>
              <p:cNvSpPr/>
              <p:nvPr/>
            </p:nvSpPr>
            <p:spPr>
              <a:xfrm>
                <a:off x="1791700" y="-2284989"/>
                <a:ext cx="18439" cy="11224"/>
              </a:xfrm>
              <a:custGeom>
                <a:avLst/>
                <a:gdLst/>
                <a:ahLst/>
                <a:cxnLst/>
                <a:rect l="l" t="t" r="r" b="b"/>
                <a:pathLst>
                  <a:path w="23" h="14" extrusionOk="0">
                    <a:moveTo>
                      <a:pt x="7" y="0"/>
                    </a:moveTo>
                    <a:lnTo>
                      <a:pt x="7" y="0"/>
                    </a:lnTo>
                    <a:cubicBezTo>
                      <a:pt x="15" y="0"/>
                      <a:pt x="15" y="0"/>
                      <a:pt x="23" y="0"/>
                    </a:cubicBezTo>
                    <a:lnTo>
                      <a:pt x="15" y="8"/>
                    </a:lnTo>
                    <a:cubicBezTo>
                      <a:pt x="7" y="16"/>
                      <a:pt x="0" y="16"/>
                      <a:pt x="0" y="8"/>
                    </a:cubicBezTo>
                    <a:lnTo>
                      <a:pt x="7" y="0"/>
                    </a:lnTo>
                    <a:moveTo>
                      <a:pt x="15" y="8"/>
                    </a:moveTo>
                    <a:lnTo>
                      <a:pt x="15" y="8"/>
                    </a:lnTo>
                    <a:cubicBezTo>
                      <a:pt x="15" y="0"/>
                      <a:pt x="15" y="0"/>
                      <a:pt x="15" y="0"/>
                    </a:cubicBezTo>
                    <a:lnTo>
                      <a:pt x="7" y="0"/>
                    </a:ln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7" y="8"/>
                      <a:pt x="15" y="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70"/>
              <p:cNvSpPr/>
              <p:nvPr/>
            </p:nvSpPr>
            <p:spPr>
              <a:xfrm>
                <a:off x="1798915" y="-2278576"/>
                <a:ext cx="22448" cy="10422"/>
              </a:xfrm>
              <a:custGeom>
                <a:avLst/>
                <a:gdLst/>
                <a:ahLst/>
                <a:cxnLst/>
                <a:rect l="l" t="t" r="r" b="b"/>
                <a:pathLst>
                  <a:path w="28" h="13" extrusionOk="0">
                    <a:moveTo>
                      <a:pt x="6" y="0"/>
                    </a:moveTo>
                    <a:lnTo>
                      <a:pt x="6" y="0"/>
                    </a:lnTo>
                    <a:cubicBezTo>
                      <a:pt x="14" y="0"/>
                      <a:pt x="22" y="0"/>
                      <a:pt x="22" y="0"/>
                    </a:cubicBezTo>
                    <a:cubicBezTo>
                      <a:pt x="30" y="0"/>
                      <a:pt x="30" y="0"/>
                      <a:pt x="22" y="8"/>
                    </a:cubicBezTo>
                    <a:cubicBezTo>
                      <a:pt x="14" y="15"/>
                      <a:pt x="6" y="15"/>
                      <a:pt x="6" y="8"/>
                    </a:cubicBezTo>
                    <a:cubicBezTo>
                      <a:pt x="-2" y="8"/>
                      <a:pt x="-2" y="8"/>
                      <a:pt x="6" y="0"/>
                    </a:cubicBezTo>
                    <a:moveTo>
                      <a:pt x="14" y="8"/>
                    </a:moveTo>
                    <a:lnTo>
                      <a:pt x="14" y="8"/>
                    </a:lnTo>
                    <a:cubicBezTo>
                      <a:pt x="22" y="0"/>
                      <a:pt x="22" y="0"/>
                      <a:pt x="22" y="0"/>
                    </a:cubicBezTo>
                    <a:lnTo>
                      <a:pt x="14" y="0"/>
                    </a:lnTo>
                    <a:cubicBezTo>
                      <a:pt x="6" y="8"/>
                      <a:pt x="6" y="8"/>
                      <a:pt x="6" y="8"/>
                    </a:cubicBezTo>
                    <a:lnTo>
                      <a:pt x="14" y="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70"/>
              <p:cNvSpPr/>
              <p:nvPr/>
            </p:nvSpPr>
            <p:spPr>
              <a:xfrm>
                <a:off x="1701107" y="-2379592"/>
                <a:ext cx="108229" cy="64137"/>
              </a:xfrm>
              <a:custGeom>
                <a:avLst/>
                <a:gdLst/>
                <a:ahLst/>
                <a:cxnLst/>
                <a:rect l="l" t="t" r="r" b="b"/>
                <a:pathLst>
                  <a:path w="135" h="80" extrusionOk="0">
                    <a:moveTo>
                      <a:pt x="113" y="63"/>
                    </a:moveTo>
                    <a:lnTo>
                      <a:pt x="113" y="63"/>
                    </a:lnTo>
                    <a:cubicBezTo>
                      <a:pt x="81" y="79"/>
                      <a:pt x="33" y="87"/>
                      <a:pt x="10" y="71"/>
                    </a:cubicBezTo>
                    <a:cubicBezTo>
                      <a:pt x="-6" y="63"/>
                      <a:pt x="-6" y="32"/>
                      <a:pt x="26" y="16"/>
                    </a:cubicBezTo>
                    <a:cubicBezTo>
                      <a:pt x="57" y="0"/>
                      <a:pt x="104" y="-7"/>
                      <a:pt x="120" y="8"/>
                    </a:cubicBezTo>
                    <a:cubicBezTo>
                      <a:pt x="144" y="24"/>
                      <a:pt x="136" y="47"/>
                      <a:pt x="113" y="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70"/>
              <p:cNvSpPr/>
              <p:nvPr/>
            </p:nvSpPr>
            <p:spPr>
              <a:xfrm>
                <a:off x="1707521" y="-2377187"/>
                <a:ext cx="97006" cy="585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3" extrusionOk="0">
                    <a:moveTo>
                      <a:pt x="96" y="60"/>
                    </a:moveTo>
                    <a:lnTo>
                      <a:pt x="96" y="60"/>
                    </a:lnTo>
                    <a:cubicBezTo>
                      <a:pt x="73" y="76"/>
                      <a:pt x="34" y="76"/>
                      <a:pt x="10" y="68"/>
                    </a:cubicBezTo>
                    <a:cubicBezTo>
                      <a:pt x="-6" y="52"/>
                      <a:pt x="-6" y="29"/>
                      <a:pt x="25" y="13"/>
                    </a:cubicBezTo>
                    <a:cubicBezTo>
                      <a:pt x="49" y="-3"/>
                      <a:pt x="89" y="-3"/>
                      <a:pt x="112" y="5"/>
                    </a:cubicBezTo>
                    <a:cubicBezTo>
                      <a:pt x="128" y="21"/>
                      <a:pt x="120" y="44"/>
                      <a:pt x="96" y="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70"/>
              <p:cNvSpPr/>
              <p:nvPr/>
            </p:nvSpPr>
            <p:spPr>
              <a:xfrm>
                <a:off x="1655410" y="-2409256"/>
                <a:ext cx="52110" cy="28060"/>
              </a:xfrm>
              <a:custGeom>
                <a:avLst/>
                <a:gdLst/>
                <a:ahLst/>
                <a:cxnLst/>
                <a:rect l="l" t="t" r="r" b="b"/>
                <a:pathLst>
                  <a:path w="65" h="35" extrusionOk="0">
                    <a:moveTo>
                      <a:pt x="51" y="30"/>
                    </a:moveTo>
                    <a:lnTo>
                      <a:pt x="51" y="30"/>
                    </a:lnTo>
                    <a:cubicBezTo>
                      <a:pt x="43" y="37"/>
                      <a:pt x="20" y="37"/>
                      <a:pt x="12" y="30"/>
                    </a:cubicBezTo>
                    <a:cubicBezTo>
                      <a:pt x="-4" y="21"/>
                      <a:pt x="-4" y="14"/>
                      <a:pt x="12" y="5"/>
                    </a:cubicBezTo>
                    <a:cubicBezTo>
                      <a:pt x="28" y="-2"/>
                      <a:pt x="43" y="-2"/>
                      <a:pt x="59" y="5"/>
                    </a:cubicBezTo>
                    <a:cubicBezTo>
                      <a:pt x="67" y="14"/>
                      <a:pt x="67" y="21"/>
                      <a:pt x="51" y="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70"/>
              <p:cNvSpPr/>
              <p:nvPr/>
            </p:nvSpPr>
            <p:spPr>
              <a:xfrm>
                <a:off x="1815751" y="-2316256"/>
                <a:ext cx="49705" cy="29664"/>
              </a:xfrm>
              <a:custGeom>
                <a:avLst/>
                <a:gdLst/>
                <a:ahLst/>
                <a:cxnLst/>
                <a:rect l="l" t="t" r="r" b="b"/>
                <a:pathLst>
                  <a:path w="62" h="37" extrusionOk="0">
                    <a:moveTo>
                      <a:pt x="48" y="31"/>
                    </a:moveTo>
                    <a:lnTo>
                      <a:pt x="48" y="31"/>
                    </a:lnTo>
                    <a:cubicBezTo>
                      <a:pt x="40" y="39"/>
                      <a:pt x="16" y="39"/>
                      <a:pt x="9" y="31"/>
                    </a:cubicBezTo>
                    <a:cubicBezTo>
                      <a:pt x="-7" y="23"/>
                      <a:pt x="1" y="16"/>
                      <a:pt x="9" y="8"/>
                    </a:cubicBezTo>
                    <a:cubicBezTo>
                      <a:pt x="24" y="0"/>
                      <a:pt x="40" y="0"/>
                      <a:pt x="56" y="0"/>
                    </a:cubicBezTo>
                    <a:cubicBezTo>
                      <a:pt x="64" y="8"/>
                      <a:pt x="64" y="23"/>
                      <a:pt x="48" y="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70"/>
              <p:cNvSpPr/>
              <p:nvPr/>
            </p:nvSpPr>
            <p:spPr>
              <a:xfrm>
                <a:off x="1702711" y="-2430100"/>
                <a:ext cx="56921" cy="32069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63" y="40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63" y="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70"/>
              <p:cNvSpPr/>
              <p:nvPr/>
            </p:nvSpPr>
            <p:spPr>
              <a:xfrm>
                <a:off x="1696297" y="-2423686"/>
                <a:ext cx="31266" cy="1844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3" extrusionOk="0">
                    <a:moveTo>
                      <a:pt x="39" y="2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9" y="23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70"/>
              <p:cNvSpPr/>
              <p:nvPr/>
            </p:nvSpPr>
            <p:spPr>
              <a:xfrm>
                <a:off x="1640178" y="-2392419"/>
                <a:ext cx="31266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39" h="24" extrusionOk="0">
                    <a:moveTo>
                      <a:pt x="39" y="24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9" y="24"/>
                    </a:lnTo>
                    <a:close/>
                  </a:path>
                </a:pathLst>
              </a:custGeom>
              <a:solidFill>
                <a:srgbClr val="AEC9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70"/>
              <p:cNvSpPr/>
              <p:nvPr/>
            </p:nvSpPr>
            <p:spPr>
              <a:xfrm>
                <a:off x="1841405" y="-2348325"/>
                <a:ext cx="56921" cy="32069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63" y="4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63" y="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70"/>
              <p:cNvSpPr/>
              <p:nvPr/>
            </p:nvSpPr>
            <p:spPr>
              <a:xfrm>
                <a:off x="1860646" y="-2329084"/>
                <a:ext cx="31266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39" h="24" extrusionOk="0">
                    <a:moveTo>
                      <a:pt x="39" y="1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1" y="24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70"/>
              <p:cNvSpPr/>
              <p:nvPr/>
            </p:nvSpPr>
            <p:spPr>
              <a:xfrm>
                <a:off x="1797311" y="-2297817"/>
                <a:ext cx="37680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47" h="24" extrusionOk="0">
                    <a:moveTo>
                      <a:pt x="47" y="24"/>
                    </a:moveTo>
                    <a:lnTo>
                      <a:pt x="8" y="0"/>
                    </a:lnTo>
                    <a:lnTo>
                      <a:pt x="0" y="0"/>
                    </a:lnTo>
                    <a:lnTo>
                      <a:pt x="39" y="24"/>
                    </a:lnTo>
                    <a:lnTo>
                      <a:pt x="47" y="2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70"/>
              <p:cNvSpPr/>
              <p:nvPr/>
            </p:nvSpPr>
            <p:spPr>
              <a:xfrm>
                <a:off x="1557603" y="-2385204"/>
                <a:ext cx="258949" cy="182792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28" extrusionOk="0">
                    <a:moveTo>
                      <a:pt x="0" y="0"/>
                    </a:moveTo>
                    <a:lnTo>
                      <a:pt x="0" y="39"/>
                    </a:lnTo>
                    <a:lnTo>
                      <a:pt x="323" y="228"/>
                    </a:lnTo>
                    <a:lnTo>
                      <a:pt x="323" y="1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70"/>
              <p:cNvSpPr/>
              <p:nvPr/>
            </p:nvSpPr>
            <p:spPr>
              <a:xfrm>
                <a:off x="1816552" y="-2309843"/>
                <a:ext cx="138694" cy="10743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4" extrusionOk="0">
                    <a:moveTo>
                      <a:pt x="173" y="0"/>
                    </a:moveTo>
                    <a:lnTo>
                      <a:pt x="173" y="31"/>
                    </a:lnTo>
                    <a:lnTo>
                      <a:pt x="0" y="134"/>
                    </a:lnTo>
                    <a:lnTo>
                      <a:pt x="0" y="94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3225" rIns="90000" bIns="3225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70"/>
              <p:cNvSpPr/>
              <p:nvPr/>
            </p:nvSpPr>
            <p:spPr>
              <a:xfrm>
                <a:off x="1757733" y="-2246507"/>
                <a:ext cx="50507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63" h="31" extrusionOk="0">
                    <a:moveTo>
                      <a:pt x="63" y="31"/>
                    </a:moveTo>
                    <a:lnTo>
                      <a:pt x="63" y="31"/>
                    </a:lnTo>
                    <a:cubicBezTo>
                      <a:pt x="47" y="23"/>
                      <a:pt x="40" y="15"/>
                      <a:pt x="31" y="7"/>
                    </a:cubicBezTo>
                    <a:cubicBezTo>
                      <a:pt x="15" y="7"/>
                      <a:pt x="8" y="0"/>
                      <a:pt x="0" y="0"/>
                    </a:cubicBezTo>
                    <a:lnTo>
                      <a:pt x="0" y="0"/>
                    </a:lnTo>
                    <a:cubicBezTo>
                      <a:pt x="8" y="7"/>
                      <a:pt x="24" y="7"/>
                      <a:pt x="31" y="15"/>
                    </a:cubicBezTo>
                    <a:cubicBezTo>
                      <a:pt x="40" y="23"/>
                      <a:pt x="47" y="23"/>
                      <a:pt x="63" y="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70"/>
              <p:cNvSpPr/>
              <p:nvPr/>
            </p:nvSpPr>
            <p:spPr>
              <a:xfrm>
                <a:off x="1725665" y="-2278576"/>
                <a:ext cx="64136" cy="37681"/>
              </a:xfrm>
              <a:custGeom>
                <a:avLst/>
                <a:gdLst/>
                <a:ahLst/>
                <a:cxnLst/>
                <a:rect l="l" t="t" r="r" b="b"/>
                <a:pathLst>
                  <a:path w="80" h="47" extrusionOk="0">
                    <a:moveTo>
                      <a:pt x="80" y="47"/>
                    </a:moveTo>
                    <a:lnTo>
                      <a:pt x="80" y="47"/>
                    </a:lnTo>
                    <a:cubicBezTo>
                      <a:pt x="55" y="31"/>
                      <a:pt x="24" y="15"/>
                      <a:pt x="0" y="0"/>
                    </a:cubicBezTo>
                    <a:lnTo>
                      <a:pt x="0" y="0"/>
                    </a:lnTo>
                    <a:cubicBezTo>
                      <a:pt x="24" y="15"/>
                      <a:pt x="48" y="40"/>
                      <a:pt x="80" y="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70"/>
              <p:cNvSpPr/>
              <p:nvPr/>
            </p:nvSpPr>
            <p:spPr>
              <a:xfrm>
                <a:off x="1564016" y="-2360351"/>
                <a:ext cx="63334" cy="37681"/>
              </a:xfrm>
              <a:custGeom>
                <a:avLst/>
                <a:gdLst/>
                <a:ahLst/>
                <a:cxnLst/>
                <a:rect l="l" t="t" r="r" b="b"/>
                <a:pathLst>
                  <a:path w="79" h="47" extrusionOk="0">
                    <a:moveTo>
                      <a:pt x="79" y="47"/>
                    </a:moveTo>
                    <a:lnTo>
                      <a:pt x="79" y="47"/>
                    </a:lnTo>
                    <a:cubicBezTo>
                      <a:pt x="71" y="31"/>
                      <a:pt x="55" y="23"/>
                      <a:pt x="40" y="15"/>
                    </a:cubicBezTo>
                    <a:cubicBezTo>
                      <a:pt x="31" y="15"/>
                      <a:pt x="15" y="8"/>
                      <a:pt x="0" y="0"/>
                    </a:cubicBezTo>
                    <a:lnTo>
                      <a:pt x="0" y="0"/>
                    </a:lnTo>
                    <a:cubicBezTo>
                      <a:pt x="15" y="8"/>
                      <a:pt x="31" y="15"/>
                      <a:pt x="40" y="23"/>
                    </a:cubicBezTo>
                    <a:cubicBezTo>
                      <a:pt x="55" y="31"/>
                      <a:pt x="71" y="39"/>
                      <a:pt x="79" y="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70"/>
              <p:cNvSpPr/>
              <p:nvPr/>
            </p:nvSpPr>
            <p:spPr>
              <a:xfrm>
                <a:off x="1652204" y="-2316256"/>
                <a:ext cx="44094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55" h="31" extrusionOk="0">
                    <a:moveTo>
                      <a:pt x="55" y="31"/>
                    </a:moveTo>
                    <a:lnTo>
                      <a:pt x="55" y="31"/>
                    </a:lnTo>
                    <a:cubicBezTo>
                      <a:pt x="47" y="23"/>
                      <a:pt x="39" y="16"/>
                      <a:pt x="24" y="8"/>
                    </a:cubicBezTo>
                    <a:cubicBezTo>
                      <a:pt x="16" y="8"/>
                      <a:pt x="8" y="0"/>
                      <a:pt x="0" y="0"/>
                    </a:cubicBezTo>
                    <a:lnTo>
                      <a:pt x="0" y="0"/>
                    </a:lnTo>
                    <a:cubicBezTo>
                      <a:pt x="8" y="8"/>
                      <a:pt x="24" y="8"/>
                      <a:pt x="32" y="16"/>
                    </a:cubicBezTo>
                    <a:cubicBezTo>
                      <a:pt x="39" y="23"/>
                      <a:pt x="47" y="23"/>
                      <a:pt x="55" y="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70"/>
              <p:cNvSpPr/>
              <p:nvPr/>
            </p:nvSpPr>
            <p:spPr>
              <a:xfrm>
                <a:off x="1570430" y="-2366764"/>
                <a:ext cx="31266" cy="1844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3" extrusionOk="0">
                    <a:moveTo>
                      <a:pt x="39" y="23"/>
                    </a:moveTo>
                    <a:lnTo>
                      <a:pt x="39" y="23"/>
                    </a:lnTo>
                    <a:cubicBezTo>
                      <a:pt x="32" y="16"/>
                      <a:pt x="23" y="16"/>
                      <a:pt x="16" y="8"/>
                    </a:cubicBezTo>
                    <a:cubicBezTo>
                      <a:pt x="7" y="8"/>
                      <a:pt x="7" y="0"/>
                      <a:pt x="0" y="0"/>
                    </a:cubicBezTo>
                    <a:lnTo>
                      <a:pt x="0" y="0"/>
                    </a:lnTo>
                    <a:cubicBezTo>
                      <a:pt x="7" y="8"/>
                      <a:pt x="23" y="16"/>
                      <a:pt x="39" y="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70"/>
              <p:cNvSpPr/>
              <p:nvPr/>
            </p:nvSpPr>
            <p:spPr>
              <a:xfrm>
                <a:off x="1879085" y="-2284989"/>
                <a:ext cx="64136" cy="38482"/>
              </a:xfrm>
              <a:custGeom>
                <a:avLst/>
                <a:gdLst/>
                <a:ahLst/>
                <a:cxnLst/>
                <a:rect l="l" t="t" r="r" b="b"/>
                <a:pathLst>
                  <a:path w="80" h="48" extrusionOk="0">
                    <a:moveTo>
                      <a:pt x="0" y="48"/>
                    </a:moveTo>
                    <a:lnTo>
                      <a:pt x="0" y="48"/>
                    </a:lnTo>
                    <a:cubicBezTo>
                      <a:pt x="16" y="39"/>
                      <a:pt x="32" y="32"/>
                      <a:pt x="39" y="23"/>
                    </a:cubicBezTo>
                    <a:cubicBezTo>
                      <a:pt x="55" y="16"/>
                      <a:pt x="71" y="8"/>
                      <a:pt x="80" y="0"/>
                    </a:cubicBezTo>
                    <a:lnTo>
                      <a:pt x="80" y="0"/>
                    </a:lnTo>
                    <a:cubicBezTo>
                      <a:pt x="71" y="8"/>
                      <a:pt x="55" y="16"/>
                      <a:pt x="39" y="23"/>
                    </a:cubicBezTo>
                    <a:cubicBezTo>
                      <a:pt x="32" y="32"/>
                      <a:pt x="16" y="39"/>
                      <a:pt x="0" y="48"/>
                    </a:cubicBezTo>
                    <a:close/>
                  </a:path>
                </a:pathLst>
              </a:custGeom>
              <a:solidFill>
                <a:srgbClr val="CEA99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70"/>
              <p:cNvSpPr/>
              <p:nvPr/>
            </p:nvSpPr>
            <p:spPr>
              <a:xfrm>
                <a:off x="1902841" y="-2291403"/>
                <a:ext cx="38482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48" h="24" extrusionOk="0">
                    <a:moveTo>
                      <a:pt x="0" y="24"/>
                    </a:moveTo>
                    <a:lnTo>
                      <a:pt x="0" y="24"/>
                    </a:lnTo>
                    <a:cubicBezTo>
                      <a:pt x="7" y="16"/>
                      <a:pt x="16" y="16"/>
                      <a:pt x="23" y="8"/>
                    </a:cubicBezTo>
                    <a:cubicBezTo>
                      <a:pt x="32" y="8"/>
                      <a:pt x="39" y="0"/>
                      <a:pt x="48" y="0"/>
                    </a:cubicBezTo>
                    <a:lnTo>
                      <a:pt x="48" y="0"/>
                    </a:lnTo>
                    <a:cubicBezTo>
                      <a:pt x="32" y="8"/>
                      <a:pt x="16" y="16"/>
                      <a:pt x="7" y="24"/>
                    </a:cubicBezTo>
                    <a:lnTo>
                      <a:pt x="0" y="2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70"/>
              <p:cNvSpPr/>
              <p:nvPr/>
            </p:nvSpPr>
            <p:spPr>
              <a:xfrm>
                <a:off x="1658617" y="-2405247"/>
                <a:ext cx="195615" cy="1138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2" extrusionOk="0">
                    <a:moveTo>
                      <a:pt x="244" y="48"/>
                    </a:moveTo>
                    <a:lnTo>
                      <a:pt x="79" y="142"/>
                    </a:lnTo>
                    <a:lnTo>
                      <a:pt x="0" y="103"/>
                    </a:lnTo>
                    <a:lnTo>
                      <a:pt x="173" y="0"/>
                    </a:lnTo>
                    <a:lnTo>
                      <a:pt x="244" y="4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6100" rIns="90000" bIns="610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70"/>
              <p:cNvSpPr/>
              <p:nvPr/>
            </p:nvSpPr>
            <p:spPr>
              <a:xfrm>
                <a:off x="1658617" y="-2322670"/>
                <a:ext cx="63334" cy="56120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31"/>
                    </a:lnTo>
                    <a:lnTo>
                      <a:pt x="79" y="70"/>
                    </a:lnTo>
                    <a:lnTo>
                      <a:pt x="79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8" name="Google Shape;2398;p70"/>
            <p:cNvGrpSpPr/>
            <p:nvPr/>
          </p:nvGrpSpPr>
          <p:grpSpPr>
            <a:xfrm flipH="1">
              <a:off x="6062500" y="968713"/>
              <a:ext cx="385088" cy="301500"/>
              <a:chOff x="328125" y="4302500"/>
              <a:chExt cx="385088" cy="301500"/>
            </a:xfrm>
          </p:grpSpPr>
          <p:sp>
            <p:nvSpPr>
              <p:cNvPr id="2399" name="Google Shape;2399;p70"/>
              <p:cNvSpPr/>
              <p:nvPr/>
            </p:nvSpPr>
            <p:spPr>
              <a:xfrm>
                <a:off x="328125" y="4302500"/>
                <a:ext cx="301500" cy="301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2400" name="Google Shape;2400;p70"/>
              <p:cNvSpPr/>
              <p:nvPr/>
            </p:nvSpPr>
            <p:spPr>
              <a:xfrm>
                <a:off x="411713" y="4302500"/>
                <a:ext cx="301500" cy="301500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grpSp>
          <p:nvGrpSpPr>
            <p:cNvPr id="2401" name="Google Shape;2401;p70"/>
            <p:cNvGrpSpPr/>
            <p:nvPr/>
          </p:nvGrpSpPr>
          <p:grpSpPr>
            <a:xfrm rot="-5400000" flipH="1">
              <a:off x="8098300" y="3976475"/>
              <a:ext cx="301500" cy="363450"/>
              <a:chOff x="209463" y="978325"/>
              <a:chExt cx="301500" cy="363450"/>
            </a:xfrm>
          </p:grpSpPr>
          <p:sp>
            <p:nvSpPr>
              <p:cNvPr id="2402" name="Google Shape;2402;p70"/>
              <p:cNvSpPr/>
              <p:nvPr/>
            </p:nvSpPr>
            <p:spPr>
              <a:xfrm>
                <a:off x="209463" y="978325"/>
                <a:ext cx="301500" cy="301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2403" name="Google Shape;2403;p70"/>
              <p:cNvSpPr/>
              <p:nvPr/>
            </p:nvSpPr>
            <p:spPr>
              <a:xfrm>
                <a:off x="209463" y="1040275"/>
                <a:ext cx="301500" cy="301500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sp>
          <p:nvSpPr>
            <p:cNvPr id="2404" name="Google Shape;2404;p70"/>
            <p:cNvSpPr/>
            <p:nvPr/>
          </p:nvSpPr>
          <p:spPr>
            <a:xfrm>
              <a:off x="5044038" y="1631775"/>
              <a:ext cx="301500" cy="3015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B3DBF760-88BE-C01D-4049-0E28CA1B0939}"/>
              </a:ext>
            </a:extLst>
          </p:cNvPr>
          <p:cNvSpPr/>
          <p:nvPr/>
        </p:nvSpPr>
        <p:spPr>
          <a:xfrm>
            <a:off x="626400" y="3526568"/>
            <a:ext cx="4038967" cy="782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93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SUMÁRIO</a:t>
            </a:r>
            <a:endParaRPr dirty="0"/>
          </a:p>
        </p:txBody>
      </p:sp>
      <p:sp>
        <p:nvSpPr>
          <p:cNvPr id="618" name="Google Shape;618;p38"/>
          <p:cNvSpPr txBox="1">
            <a:spLocks noGrp="1"/>
          </p:cNvSpPr>
          <p:nvPr>
            <p:ph type="subTitle" idx="3"/>
          </p:nvPr>
        </p:nvSpPr>
        <p:spPr>
          <a:xfrm>
            <a:off x="5872327" y="3978184"/>
            <a:ext cx="23043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Identificar as delegacias com mais ocorrências e os bairros mais afetados</a:t>
            </a:r>
            <a:endParaRPr sz="1600" dirty="0">
              <a:solidFill>
                <a:srgbClr val="666666"/>
              </a:solidFill>
            </a:endParaRPr>
          </a:p>
        </p:txBody>
      </p:sp>
      <p:sp>
        <p:nvSpPr>
          <p:cNvPr id="619" name="Google Shape;619;p38"/>
          <p:cNvSpPr txBox="1">
            <a:spLocks noGrp="1"/>
          </p:cNvSpPr>
          <p:nvPr>
            <p:ph type="subTitle" idx="1"/>
          </p:nvPr>
        </p:nvSpPr>
        <p:spPr>
          <a:xfrm>
            <a:off x="1963649" y="2270619"/>
            <a:ext cx="23043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Apresentar uma visão geral do tema e do contexto da análise.</a:t>
            </a:r>
            <a:endParaRPr dirty="0"/>
          </a:p>
        </p:txBody>
      </p:sp>
      <p:sp>
        <p:nvSpPr>
          <p:cNvPr id="620" name="Google Shape;620;p38"/>
          <p:cNvSpPr txBox="1">
            <a:spLocks noGrp="1"/>
          </p:cNvSpPr>
          <p:nvPr>
            <p:ph type="subTitle" idx="2"/>
          </p:nvPr>
        </p:nvSpPr>
        <p:spPr>
          <a:xfrm>
            <a:off x="5872323" y="2270617"/>
            <a:ext cx="23043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Destacar o total de ocorrências, principais crimes registrados</a:t>
            </a:r>
            <a:endParaRPr dirty="0"/>
          </a:p>
        </p:txBody>
      </p:sp>
      <p:sp>
        <p:nvSpPr>
          <p:cNvPr id="621" name="Google Shape;621;p38"/>
          <p:cNvSpPr txBox="1">
            <a:spLocks noGrp="1"/>
          </p:cNvSpPr>
          <p:nvPr>
            <p:ph type="subTitle" idx="4"/>
          </p:nvPr>
        </p:nvSpPr>
        <p:spPr>
          <a:xfrm>
            <a:off x="1963648" y="3978209"/>
            <a:ext cx="23043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Enfatizar as variações mais significativas</a:t>
            </a:r>
            <a:endParaRPr dirty="0"/>
          </a:p>
        </p:txBody>
      </p:sp>
      <p:sp>
        <p:nvSpPr>
          <p:cNvPr id="622" name="Google Shape;622;p38"/>
          <p:cNvSpPr txBox="1">
            <a:spLocks noGrp="1"/>
          </p:cNvSpPr>
          <p:nvPr>
            <p:ph type="title" idx="5"/>
          </p:nvPr>
        </p:nvSpPr>
        <p:spPr>
          <a:xfrm>
            <a:off x="1119498" y="1524498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23" name="Google Shape;623;p38"/>
          <p:cNvSpPr txBox="1">
            <a:spLocks noGrp="1"/>
          </p:cNvSpPr>
          <p:nvPr>
            <p:ph type="title" idx="6"/>
          </p:nvPr>
        </p:nvSpPr>
        <p:spPr>
          <a:xfrm>
            <a:off x="5028173" y="322740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24" name="Google Shape;624;p38"/>
          <p:cNvSpPr txBox="1">
            <a:spLocks noGrp="1"/>
          </p:cNvSpPr>
          <p:nvPr>
            <p:ph type="title" idx="7"/>
          </p:nvPr>
        </p:nvSpPr>
        <p:spPr>
          <a:xfrm>
            <a:off x="5028173" y="1524498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25" name="Google Shape;625;p38"/>
          <p:cNvSpPr txBox="1">
            <a:spLocks noGrp="1"/>
          </p:cNvSpPr>
          <p:nvPr>
            <p:ph type="title" idx="8"/>
          </p:nvPr>
        </p:nvSpPr>
        <p:spPr>
          <a:xfrm>
            <a:off x="1119498" y="322740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26" name="Google Shape;626;p38"/>
          <p:cNvSpPr txBox="1">
            <a:spLocks noGrp="1"/>
          </p:cNvSpPr>
          <p:nvPr>
            <p:ph type="subTitle" idx="9"/>
          </p:nvPr>
        </p:nvSpPr>
        <p:spPr>
          <a:xfrm>
            <a:off x="1963648" y="1343617"/>
            <a:ext cx="2304300" cy="9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APRESENTAÇÃO DO PROJETO</a:t>
            </a:r>
            <a:endParaRPr dirty="0"/>
          </a:p>
        </p:txBody>
      </p:sp>
      <p:sp>
        <p:nvSpPr>
          <p:cNvPr id="627" name="Google Shape;627;p38"/>
          <p:cNvSpPr txBox="1">
            <a:spLocks noGrp="1"/>
          </p:cNvSpPr>
          <p:nvPr>
            <p:ph type="subTitle" idx="13"/>
          </p:nvPr>
        </p:nvSpPr>
        <p:spPr>
          <a:xfrm>
            <a:off x="5872324" y="1401000"/>
            <a:ext cx="2304300" cy="9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GERAL DAS OCORRÊNCIAS</a:t>
            </a:r>
          </a:p>
        </p:txBody>
      </p:sp>
      <p:sp>
        <p:nvSpPr>
          <p:cNvPr id="628" name="Google Shape;628;p38"/>
          <p:cNvSpPr txBox="1">
            <a:spLocks noGrp="1"/>
          </p:cNvSpPr>
          <p:nvPr>
            <p:ph type="subTitle" idx="14"/>
          </p:nvPr>
        </p:nvSpPr>
        <p:spPr>
          <a:xfrm>
            <a:off x="1963648" y="3103825"/>
            <a:ext cx="2304300" cy="9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PRINCIPAIS TENDÊNCIAS</a:t>
            </a:r>
          </a:p>
        </p:txBody>
      </p:sp>
      <p:sp>
        <p:nvSpPr>
          <p:cNvPr id="629" name="Google Shape;629;p38"/>
          <p:cNvSpPr txBox="1">
            <a:spLocks noGrp="1"/>
          </p:cNvSpPr>
          <p:nvPr>
            <p:ph type="subTitle" idx="15"/>
          </p:nvPr>
        </p:nvSpPr>
        <p:spPr>
          <a:xfrm>
            <a:off x="5872324" y="3103878"/>
            <a:ext cx="2304300" cy="9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ÁREA DE ATENÇÃO E FOCO</a:t>
            </a:r>
          </a:p>
        </p:txBody>
      </p:sp>
      <p:sp>
        <p:nvSpPr>
          <p:cNvPr id="630" name="Google Shape;630;p38"/>
          <p:cNvSpPr/>
          <p:nvPr/>
        </p:nvSpPr>
        <p:spPr>
          <a:xfrm>
            <a:off x="967373" y="1401000"/>
            <a:ext cx="301500" cy="3015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967373" y="3103825"/>
            <a:ext cx="301500" cy="3015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4880598" y="1401000"/>
            <a:ext cx="301500" cy="3015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4880598" y="3103825"/>
            <a:ext cx="301500" cy="3015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0"/>
          <p:cNvSpPr/>
          <p:nvPr/>
        </p:nvSpPr>
        <p:spPr>
          <a:xfrm>
            <a:off x="3910224" y="2011225"/>
            <a:ext cx="6659040" cy="3606668"/>
          </a:xfrm>
          <a:custGeom>
            <a:avLst/>
            <a:gdLst/>
            <a:ahLst/>
            <a:cxnLst/>
            <a:rect l="l" t="t" r="r" b="b"/>
            <a:pathLst>
              <a:path w="136757" h="173127" extrusionOk="0">
                <a:moveTo>
                  <a:pt x="134980" y="47878"/>
                </a:moveTo>
                <a:cubicBezTo>
                  <a:pt x="130469" y="22474"/>
                  <a:pt x="111781" y="1080"/>
                  <a:pt x="102721" y="26"/>
                </a:cubicBezTo>
                <a:cubicBezTo>
                  <a:pt x="93662" y="-1028"/>
                  <a:pt x="90466" y="30760"/>
                  <a:pt x="80623" y="41555"/>
                </a:cubicBezTo>
                <a:cubicBezTo>
                  <a:pt x="70781" y="52350"/>
                  <a:pt x="49318" y="52223"/>
                  <a:pt x="43666" y="64796"/>
                </a:cubicBezTo>
                <a:cubicBezTo>
                  <a:pt x="38015" y="77369"/>
                  <a:pt x="53953" y="102896"/>
                  <a:pt x="46714" y="116993"/>
                </a:cubicBezTo>
                <a:cubicBezTo>
                  <a:pt x="39475" y="131090"/>
                  <a:pt x="2641" y="140687"/>
                  <a:pt x="232" y="149378"/>
                </a:cubicBezTo>
                <a:cubicBezTo>
                  <a:pt x="-2177" y="158069"/>
                  <a:pt x="14562" y="165413"/>
                  <a:pt x="32261" y="169139"/>
                </a:cubicBezTo>
                <a:cubicBezTo>
                  <a:pt x="49960" y="172865"/>
                  <a:pt x="90172" y="174516"/>
                  <a:pt x="106427" y="171735"/>
                </a:cubicBezTo>
                <a:cubicBezTo>
                  <a:pt x="122682" y="168954"/>
                  <a:pt x="125030" y="173095"/>
                  <a:pt x="129789" y="152452"/>
                </a:cubicBezTo>
                <a:cubicBezTo>
                  <a:pt x="134548" y="131809"/>
                  <a:pt x="139491" y="73282"/>
                  <a:pt x="134980" y="47878"/>
                </a:cubicBezTo>
                <a:close/>
              </a:path>
            </a:pathLst>
          </a:custGeom>
          <a:solidFill>
            <a:srgbClr val="604848">
              <a:alpha val="10000"/>
            </a:srgb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696" name="Google Shape;696;p40"/>
          <p:cNvSpPr/>
          <p:nvPr/>
        </p:nvSpPr>
        <p:spPr>
          <a:xfrm>
            <a:off x="6119550" y="1492825"/>
            <a:ext cx="2882400" cy="2882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97" name="Google Shape;697;p40"/>
          <p:cNvSpPr txBox="1">
            <a:spLocks noGrp="1"/>
          </p:cNvSpPr>
          <p:nvPr>
            <p:ph type="title"/>
          </p:nvPr>
        </p:nvSpPr>
        <p:spPr>
          <a:xfrm>
            <a:off x="1929875" y="1007500"/>
            <a:ext cx="3829188" cy="17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APRESENTAÇÃO DO PROJETO</a:t>
            </a:r>
          </a:p>
        </p:txBody>
      </p:sp>
      <p:sp>
        <p:nvSpPr>
          <p:cNvPr id="698" name="Google Shape;698;p40"/>
          <p:cNvSpPr txBox="1">
            <a:spLocks noGrp="1"/>
          </p:cNvSpPr>
          <p:nvPr>
            <p:ph type="title" idx="2"/>
          </p:nvPr>
        </p:nvSpPr>
        <p:spPr>
          <a:xfrm>
            <a:off x="863972" y="1205150"/>
            <a:ext cx="90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00" name="Google Shape;700;p40"/>
          <p:cNvGrpSpPr/>
          <p:nvPr/>
        </p:nvGrpSpPr>
        <p:grpSpPr>
          <a:xfrm flipH="1">
            <a:off x="6394902" y="1919296"/>
            <a:ext cx="2331696" cy="2773117"/>
            <a:chOff x="5954040" y="2905560"/>
            <a:chExt cx="838800" cy="997560"/>
          </a:xfrm>
        </p:grpSpPr>
        <p:sp>
          <p:nvSpPr>
            <p:cNvPr id="701" name="Google Shape;701;p40"/>
            <p:cNvSpPr/>
            <p:nvPr/>
          </p:nvSpPr>
          <p:spPr>
            <a:xfrm>
              <a:off x="6273360" y="3094200"/>
              <a:ext cx="173520" cy="119160"/>
            </a:xfrm>
            <a:custGeom>
              <a:avLst/>
              <a:gdLst/>
              <a:ahLst/>
              <a:cxnLst/>
              <a:rect l="l" t="t" r="r" b="b"/>
              <a:pathLst>
                <a:path w="482" h="331" extrusionOk="0">
                  <a:moveTo>
                    <a:pt x="2" y="71"/>
                  </a:moveTo>
                  <a:lnTo>
                    <a:pt x="2" y="71"/>
                  </a:lnTo>
                  <a:cubicBezTo>
                    <a:pt x="-14" y="94"/>
                    <a:pt x="41" y="197"/>
                    <a:pt x="96" y="236"/>
                  </a:cubicBezTo>
                  <a:cubicBezTo>
                    <a:pt x="159" y="283"/>
                    <a:pt x="198" y="323"/>
                    <a:pt x="214" y="331"/>
                  </a:cubicBezTo>
                  <a:cubicBezTo>
                    <a:pt x="237" y="331"/>
                    <a:pt x="458" y="236"/>
                    <a:pt x="474" y="197"/>
                  </a:cubicBezTo>
                  <a:cubicBezTo>
                    <a:pt x="497" y="165"/>
                    <a:pt x="458" y="119"/>
                    <a:pt x="458" y="119"/>
                  </a:cubicBezTo>
                  <a:cubicBezTo>
                    <a:pt x="458" y="119"/>
                    <a:pt x="371" y="142"/>
                    <a:pt x="324" y="150"/>
                  </a:cubicBezTo>
                  <a:cubicBezTo>
                    <a:pt x="277" y="150"/>
                    <a:pt x="261" y="165"/>
                    <a:pt x="261" y="165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2" y="71"/>
                  </a:lnTo>
                  <a:close/>
                </a:path>
              </a:pathLst>
            </a:custGeom>
            <a:solidFill>
              <a:srgbClr val="FFC8B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6574320" y="3072960"/>
              <a:ext cx="158400" cy="231120"/>
            </a:xfrm>
            <a:custGeom>
              <a:avLst/>
              <a:gdLst/>
              <a:ahLst/>
              <a:cxnLst/>
              <a:rect l="l" t="t" r="r" b="b"/>
              <a:pathLst>
                <a:path w="440" h="642" extrusionOk="0">
                  <a:moveTo>
                    <a:pt x="409" y="602"/>
                  </a:moveTo>
                  <a:lnTo>
                    <a:pt x="409" y="602"/>
                  </a:lnTo>
                  <a:cubicBezTo>
                    <a:pt x="417" y="595"/>
                    <a:pt x="433" y="586"/>
                    <a:pt x="440" y="586"/>
                  </a:cubicBezTo>
                  <a:cubicBezTo>
                    <a:pt x="393" y="547"/>
                    <a:pt x="306" y="453"/>
                    <a:pt x="260" y="429"/>
                  </a:cubicBezTo>
                  <a:cubicBezTo>
                    <a:pt x="251" y="358"/>
                    <a:pt x="204" y="209"/>
                    <a:pt x="189" y="162"/>
                  </a:cubicBezTo>
                  <a:cubicBezTo>
                    <a:pt x="173" y="91"/>
                    <a:pt x="173" y="59"/>
                    <a:pt x="126" y="12"/>
                  </a:cubicBezTo>
                  <a:cubicBezTo>
                    <a:pt x="102" y="-11"/>
                    <a:pt x="62" y="4"/>
                    <a:pt x="31" y="4"/>
                  </a:cubicBezTo>
                  <a:cubicBezTo>
                    <a:pt x="23" y="4"/>
                    <a:pt x="16" y="12"/>
                    <a:pt x="16" y="12"/>
                  </a:cubicBezTo>
                  <a:cubicBezTo>
                    <a:pt x="7" y="12"/>
                    <a:pt x="7" y="20"/>
                    <a:pt x="0" y="28"/>
                  </a:cubicBezTo>
                  <a:cubicBezTo>
                    <a:pt x="118" y="169"/>
                    <a:pt x="0" y="390"/>
                    <a:pt x="126" y="539"/>
                  </a:cubicBezTo>
                  <a:cubicBezTo>
                    <a:pt x="165" y="595"/>
                    <a:pt x="306" y="626"/>
                    <a:pt x="370" y="642"/>
                  </a:cubicBezTo>
                  <a:cubicBezTo>
                    <a:pt x="385" y="626"/>
                    <a:pt x="393" y="618"/>
                    <a:pt x="409" y="602"/>
                  </a:cubicBezTo>
                  <a:close/>
                </a:path>
              </a:pathLst>
            </a:custGeom>
            <a:solidFill>
              <a:srgbClr val="FFB9A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6585480" y="3066120"/>
              <a:ext cx="153360" cy="252000"/>
            </a:xfrm>
            <a:custGeom>
              <a:avLst/>
              <a:gdLst/>
              <a:ahLst/>
              <a:cxnLst/>
              <a:rect l="l" t="t" r="r" b="b"/>
              <a:pathLst>
                <a:path w="426" h="700" extrusionOk="0">
                  <a:moveTo>
                    <a:pt x="0" y="31"/>
                  </a:moveTo>
                  <a:lnTo>
                    <a:pt x="0" y="31"/>
                  </a:lnTo>
                  <a:cubicBezTo>
                    <a:pt x="0" y="31"/>
                    <a:pt x="71" y="-40"/>
                    <a:pt x="126" y="31"/>
                  </a:cubicBezTo>
                  <a:cubicBezTo>
                    <a:pt x="189" y="94"/>
                    <a:pt x="236" y="441"/>
                    <a:pt x="236" y="441"/>
                  </a:cubicBezTo>
                  <a:cubicBezTo>
                    <a:pt x="236" y="441"/>
                    <a:pt x="441" y="598"/>
                    <a:pt x="425" y="621"/>
                  </a:cubicBezTo>
                  <a:cubicBezTo>
                    <a:pt x="378" y="605"/>
                    <a:pt x="346" y="637"/>
                    <a:pt x="331" y="700"/>
                  </a:cubicBezTo>
                  <a:cubicBezTo>
                    <a:pt x="244" y="692"/>
                    <a:pt x="111" y="605"/>
                    <a:pt x="87" y="605"/>
                  </a:cubicBezTo>
                  <a:cubicBezTo>
                    <a:pt x="31" y="614"/>
                    <a:pt x="0" y="31"/>
                    <a:pt x="0" y="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6393240" y="3692160"/>
              <a:ext cx="70560" cy="133200"/>
            </a:xfrm>
            <a:custGeom>
              <a:avLst/>
              <a:gdLst/>
              <a:ahLst/>
              <a:cxnLst/>
              <a:rect l="l" t="t" r="r" b="b"/>
              <a:pathLst>
                <a:path w="196" h="370" extrusionOk="0">
                  <a:moveTo>
                    <a:pt x="196" y="126"/>
                  </a:moveTo>
                  <a:lnTo>
                    <a:pt x="196" y="126"/>
                  </a:lnTo>
                  <a:cubicBezTo>
                    <a:pt x="164" y="110"/>
                    <a:pt x="141" y="78"/>
                    <a:pt x="141" y="47"/>
                  </a:cubicBezTo>
                  <a:cubicBezTo>
                    <a:pt x="132" y="39"/>
                    <a:pt x="148" y="8"/>
                    <a:pt x="148" y="0"/>
                  </a:cubicBezTo>
                  <a:cubicBezTo>
                    <a:pt x="117" y="8"/>
                    <a:pt x="54" y="24"/>
                    <a:pt x="23" y="47"/>
                  </a:cubicBezTo>
                  <a:cubicBezTo>
                    <a:pt x="-9" y="63"/>
                    <a:pt x="-1" y="165"/>
                    <a:pt x="7" y="204"/>
                  </a:cubicBezTo>
                  <a:cubicBezTo>
                    <a:pt x="23" y="307"/>
                    <a:pt x="54" y="370"/>
                    <a:pt x="141" y="370"/>
                  </a:cubicBezTo>
                  <a:cubicBezTo>
                    <a:pt x="173" y="370"/>
                    <a:pt x="188" y="347"/>
                    <a:pt x="188" y="299"/>
                  </a:cubicBezTo>
                  <a:cubicBezTo>
                    <a:pt x="180" y="236"/>
                    <a:pt x="196" y="189"/>
                    <a:pt x="196" y="1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6390000" y="3703320"/>
              <a:ext cx="65520" cy="123840"/>
            </a:xfrm>
            <a:custGeom>
              <a:avLst/>
              <a:gdLst/>
              <a:ahLst/>
              <a:cxnLst/>
              <a:rect l="l" t="t" r="r" b="b"/>
              <a:pathLst>
                <a:path w="182" h="344" extrusionOk="0">
                  <a:moveTo>
                    <a:pt x="47" y="0"/>
                  </a:moveTo>
                  <a:lnTo>
                    <a:pt x="47" y="0"/>
                  </a:lnTo>
                  <a:cubicBezTo>
                    <a:pt x="47" y="0"/>
                    <a:pt x="47" y="47"/>
                    <a:pt x="39" y="102"/>
                  </a:cubicBezTo>
                  <a:cubicBezTo>
                    <a:pt x="39" y="150"/>
                    <a:pt x="24" y="221"/>
                    <a:pt x="47" y="268"/>
                  </a:cubicBezTo>
                  <a:cubicBezTo>
                    <a:pt x="79" y="307"/>
                    <a:pt x="118" y="300"/>
                    <a:pt x="141" y="300"/>
                  </a:cubicBezTo>
                  <a:cubicBezTo>
                    <a:pt x="173" y="291"/>
                    <a:pt x="182" y="323"/>
                    <a:pt x="182" y="323"/>
                  </a:cubicBezTo>
                  <a:cubicBezTo>
                    <a:pt x="182" y="323"/>
                    <a:pt x="173" y="355"/>
                    <a:pt x="110" y="339"/>
                  </a:cubicBezTo>
                  <a:cubicBezTo>
                    <a:pt x="47" y="323"/>
                    <a:pt x="24" y="276"/>
                    <a:pt x="16" y="221"/>
                  </a:cubicBezTo>
                  <a:cubicBezTo>
                    <a:pt x="8" y="173"/>
                    <a:pt x="0" y="95"/>
                    <a:pt x="0" y="56"/>
                  </a:cubicBezTo>
                  <a:cubicBezTo>
                    <a:pt x="0" y="40"/>
                    <a:pt x="8" y="24"/>
                    <a:pt x="24" y="16"/>
                  </a:cubicBezTo>
                  <a:cubicBezTo>
                    <a:pt x="32" y="8"/>
                    <a:pt x="47" y="0"/>
                    <a:pt x="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6438240" y="3726000"/>
              <a:ext cx="22680" cy="56880"/>
            </a:xfrm>
            <a:custGeom>
              <a:avLst/>
              <a:gdLst/>
              <a:ahLst/>
              <a:cxnLst/>
              <a:rect l="l" t="t" r="r" b="b"/>
              <a:pathLst>
                <a:path w="63" h="158" extrusionOk="0">
                  <a:moveTo>
                    <a:pt x="7" y="0"/>
                  </a:moveTo>
                  <a:lnTo>
                    <a:pt x="7" y="0"/>
                  </a:lnTo>
                  <a:cubicBezTo>
                    <a:pt x="7" y="0"/>
                    <a:pt x="0" y="48"/>
                    <a:pt x="0" y="79"/>
                  </a:cubicBezTo>
                  <a:cubicBezTo>
                    <a:pt x="0" y="110"/>
                    <a:pt x="16" y="158"/>
                    <a:pt x="48" y="158"/>
                  </a:cubicBezTo>
                  <a:cubicBezTo>
                    <a:pt x="63" y="158"/>
                    <a:pt x="63" y="119"/>
                    <a:pt x="63" y="71"/>
                  </a:cubicBezTo>
                  <a:cubicBezTo>
                    <a:pt x="63" y="24"/>
                    <a:pt x="7" y="0"/>
                    <a:pt x="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11875" rIns="90000" bIns="11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6429600" y="3744720"/>
              <a:ext cx="31320" cy="12600"/>
            </a:xfrm>
            <a:custGeom>
              <a:avLst/>
              <a:gdLst/>
              <a:ahLst/>
              <a:cxnLst/>
              <a:rect l="l" t="t" r="r" b="b"/>
              <a:pathLst>
                <a:path w="87" h="35" extrusionOk="0">
                  <a:moveTo>
                    <a:pt x="0" y="3"/>
                  </a:moveTo>
                  <a:lnTo>
                    <a:pt x="0" y="3"/>
                  </a:lnTo>
                  <a:cubicBezTo>
                    <a:pt x="0" y="3"/>
                    <a:pt x="31" y="-4"/>
                    <a:pt x="56" y="3"/>
                  </a:cubicBezTo>
                  <a:cubicBezTo>
                    <a:pt x="72" y="12"/>
                    <a:pt x="87" y="27"/>
                    <a:pt x="87" y="27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7" y="35"/>
                    <a:pt x="72" y="27"/>
                    <a:pt x="47" y="19"/>
                  </a:cubicBezTo>
                  <a:cubicBezTo>
                    <a:pt x="24" y="12"/>
                    <a:pt x="0" y="12"/>
                    <a:pt x="0" y="1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6429600" y="3759120"/>
              <a:ext cx="31320" cy="12240"/>
            </a:xfrm>
            <a:custGeom>
              <a:avLst/>
              <a:gdLst/>
              <a:ahLst/>
              <a:cxnLst/>
              <a:rect l="l" t="t" r="r" b="b"/>
              <a:pathLst>
                <a:path w="87" h="34" extrusionOk="0">
                  <a:moveTo>
                    <a:pt x="0" y="3"/>
                  </a:moveTo>
                  <a:lnTo>
                    <a:pt x="0" y="3"/>
                  </a:lnTo>
                  <a:cubicBezTo>
                    <a:pt x="0" y="3"/>
                    <a:pt x="31" y="-5"/>
                    <a:pt x="47" y="3"/>
                  </a:cubicBezTo>
                  <a:cubicBezTo>
                    <a:pt x="72" y="11"/>
                    <a:pt x="87" y="18"/>
                    <a:pt x="87" y="18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4"/>
                    <a:pt x="72" y="27"/>
                    <a:pt x="47" y="18"/>
                  </a:cubicBezTo>
                  <a:cubicBezTo>
                    <a:pt x="24" y="11"/>
                    <a:pt x="0" y="18"/>
                    <a:pt x="0" y="1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6613920" y="3824640"/>
              <a:ext cx="127440" cy="74520"/>
            </a:xfrm>
            <a:custGeom>
              <a:avLst/>
              <a:gdLst/>
              <a:ahLst/>
              <a:cxnLst/>
              <a:rect l="l" t="t" r="r" b="b"/>
              <a:pathLst>
                <a:path w="354" h="207" extrusionOk="0">
                  <a:moveTo>
                    <a:pt x="0" y="65"/>
                  </a:moveTo>
                  <a:lnTo>
                    <a:pt x="0" y="65"/>
                  </a:lnTo>
                  <a:cubicBezTo>
                    <a:pt x="0" y="65"/>
                    <a:pt x="16" y="112"/>
                    <a:pt x="32" y="143"/>
                  </a:cubicBezTo>
                  <a:cubicBezTo>
                    <a:pt x="39" y="175"/>
                    <a:pt x="55" y="207"/>
                    <a:pt x="94" y="207"/>
                  </a:cubicBezTo>
                  <a:cubicBezTo>
                    <a:pt x="134" y="198"/>
                    <a:pt x="157" y="191"/>
                    <a:pt x="212" y="167"/>
                  </a:cubicBezTo>
                  <a:cubicBezTo>
                    <a:pt x="307" y="120"/>
                    <a:pt x="354" y="96"/>
                    <a:pt x="354" y="57"/>
                  </a:cubicBezTo>
                  <a:cubicBezTo>
                    <a:pt x="354" y="18"/>
                    <a:pt x="330" y="-6"/>
                    <a:pt x="267" y="9"/>
                  </a:cubicBezTo>
                  <a:cubicBezTo>
                    <a:pt x="244" y="9"/>
                    <a:pt x="196" y="25"/>
                    <a:pt x="181" y="18"/>
                  </a:cubicBezTo>
                  <a:cubicBezTo>
                    <a:pt x="157" y="9"/>
                    <a:pt x="150" y="2"/>
                    <a:pt x="134" y="2"/>
                  </a:cubicBezTo>
                  <a:cubicBezTo>
                    <a:pt x="94" y="-14"/>
                    <a:pt x="0" y="65"/>
                    <a:pt x="0" y="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29500" rIns="90000" bIns="29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6644880" y="3825360"/>
              <a:ext cx="62640" cy="19800"/>
            </a:xfrm>
            <a:custGeom>
              <a:avLst/>
              <a:gdLst/>
              <a:ahLst/>
              <a:cxnLst/>
              <a:rect l="l" t="t" r="r" b="b"/>
              <a:pathLst>
                <a:path w="174" h="55" extrusionOk="0">
                  <a:moveTo>
                    <a:pt x="0" y="23"/>
                  </a:moveTo>
                  <a:lnTo>
                    <a:pt x="0" y="23"/>
                  </a:lnTo>
                  <a:cubicBezTo>
                    <a:pt x="0" y="23"/>
                    <a:pt x="16" y="47"/>
                    <a:pt x="55" y="55"/>
                  </a:cubicBezTo>
                  <a:cubicBezTo>
                    <a:pt x="95" y="55"/>
                    <a:pt x="119" y="47"/>
                    <a:pt x="135" y="39"/>
                  </a:cubicBezTo>
                  <a:cubicBezTo>
                    <a:pt x="158" y="23"/>
                    <a:pt x="174" y="7"/>
                    <a:pt x="174" y="7"/>
                  </a:cubicBezTo>
                  <a:cubicBezTo>
                    <a:pt x="174" y="7"/>
                    <a:pt x="119" y="16"/>
                    <a:pt x="95" y="16"/>
                  </a:cubicBezTo>
                  <a:cubicBezTo>
                    <a:pt x="64" y="7"/>
                    <a:pt x="55" y="0"/>
                    <a:pt x="55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6627960" y="3833640"/>
              <a:ext cx="114120" cy="67680"/>
            </a:xfrm>
            <a:custGeom>
              <a:avLst/>
              <a:gdLst/>
              <a:ahLst/>
              <a:cxnLst/>
              <a:rect l="l" t="t" r="r" b="b"/>
              <a:pathLst>
                <a:path w="317" h="188" extrusionOk="0">
                  <a:moveTo>
                    <a:pt x="268" y="0"/>
                  </a:moveTo>
                  <a:lnTo>
                    <a:pt x="268" y="0"/>
                  </a:lnTo>
                  <a:cubicBezTo>
                    <a:pt x="244" y="9"/>
                    <a:pt x="213" y="48"/>
                    <a:pt x="197" y="63"/>
                  </a:cubicBezTo>
                  <a:cubicBezTo>
                    <a:pt x="157" y="103"/>
                    <a:pt x="142" y="111"/>
                    <a:pt x="87" y="127"/>
                  </a:cubicBezTo>
                  <a:cubicBezTo>
                    <a:pt x="40" y="150"/>
                    <a:pt x="0" y="134"/>
                    <a:pt x="0" y="134"/>
                  </a:cubicBezTo>
                  <a:cubicBezTo>
                    <a:pt x="0" y="134"/>
                    <a:pt x="8" y="173"/>
                    <a:pt x="24" y="182"/>
                  </a:cubicBezTo>
                  <a:cubicBezTo>
                    <a:pt x="32" y="189"/>
                    <a:pt x="79" y="189"/>
                    <a:pt x="118" y="182"/>
                  </a:cubicBezTo>
                  <a:cubicBezTo>
                    <a:pt x="150" y="166"/>
                    <a:pt x="244" y="127"/>
                    <a:pt x="284" y="95"/>
                  </a:cubicBezTo>
                  <a:cubicBezTo>
                    <a:pt x="323" y="63"/>
                    <a:pt x="339" y="-7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6639480" y="3843720"/>
              <a:ext cx="101880" cy="59400"/>
            </a:xfrm>
            <a:custGeom>
              <a:avLst/>
              <a:gdLst/>
              <a:ahLst/>
              <a:cxnLst/>
              <a:rect l="l" t="t" r="r" b="b"/>
              <a:pathLst>
                <a:path w="283" h="165" extrusionOk="0">
                  <a:moveTo>
                    <a:pt x="283" y="4"/>
                  </a:moveTo>
                  <a:lnTo>
                    <a:pt x="283" y="4"/>
                  </a:lnTo>
                  <a:cubicBezTo>
                    <a:pt x="283" y="4"/>
                    <a:pt x="259" y="-12"/>
                    <a:pt x="220" y="20"/>
                  </a:cubicBezTo>
                  <a:cubicBezTo>
                    <a:pt x="181" y="51"/>
                    <a:pt x="165" y="90"/>
                    <a:pt x="110" y="122"/>
                  </a:cubicBezTo>
                  <a:cubicBezTo>
                    <a:pt x="63" y="154"/>
                    <a:pt x="0" y="161"/>
                    <a:pt x="0" y="161"/>
                  </a:cubicBezTo>
                  <a:cubicBezTo>
                    <a:pt x="0" y="161"/>
                    <a:pt x="15" y="170"/>
                    <a:pt x="47" y="161"/>
                  </a:cubicBezTo>
                  <a:cubicBezTo>
                    <a:pt x="79" y="154"/>
                    <a:pt x="134" y="138"/>
                    <a:pt x="181" y="106"/>
                  </a:cubicBezTo>
                  <a:cubicBezTo>
                    <a:pt x="268" y="59"/>
                    <a:pt x="283" y="35"/>
                    <a:pt x="28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14400" rIns="90000" bIns="14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6650640" y="3827880"/>
              <a:ext cx="28440" cy="17280"/>
            </a:xfrm>
            <a:custGeom>
              <a:avLst/>
              <a:gdLst/>
              <a:ahLst/>
              <a:cxnLst/>
              <a:rect l="l" t="t" r="r" b="b"/>
              <a:pathLst>
                <a:path w="79" h="48" extrusionOk="0">
                  <a:moveTo>
                    <a:pt x="24" y="48"/>
                  </a:moveTo>
                  <a:lnTo>
                    <a:pt x="24" y="48"/>
                  </a:lnTo>
                  <a:cubicBezTo>
                    <a:pt x="79" y="9"/>
                    <a:pt x="79" y="9"/>
                    <a:pt x="79" y="9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16" y="25"/>
                    <a:pt x="0" y="40"/>
                  </a:cubicBezTo>
                  <a:cubicBezTo>
                    <a:pt x="0" y="48"/>
                    <a:pt x="8" y="48"/>
                    <a:pt x="24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6667920" y="3831120"/>
              <a:ext cx="22320" cy="16920"/>
            </a:xfrm>
            <a:custGeom>
              <a:avLst/>
              <a:gdLst/>
              <a:ahLst/>
              <a:cxnLst/>
              <a:rect l="l" t="t" r="r" b="b"/>
              <a:pathLst>
                <a:path w="62" h="47" extrusionOk="0">
                  <a:moveTo>
                    <a:pt x="39" y="0"/>
                  </a:moveTo>
                  <a:lnTo>
                    <a:pt x="39" y="0"/>
                  </a:ln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5" y="47"/>
                    <a:pt x="23" y="47"/>
                  </a:cubicBezTo>
                  <a:cubicBezTo>
                    <a:pt x="31" y="39"/>
                    <a:pt x="62" y="0"/>
                    <a:pt x="6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6401520" y="3357000"/>
              <a:ext cx="235080" cy="396000"/>
            </a:xfrm>
            <a:custGeom>
              <a:avLst/>
              <a:gdLst/>
              <a:ahLst/>
              <a:cxnLst/>
              <a:rect l="l" t="t" r="r" b="b"/>
              <a:pathLst>
                <a:path w="653" h="1100" extrusionOk="0">
                  <a:moveTo>
                    <a:pt x="0" y="955"/>
                  </a:moveTo>
                  <a:lnTo>
                    <a:pt x="0" y="955"/>
                  </a:lnTo>
                  <a:cubicBezTo>
                    <a:pt x="15" y="1018"/>
                    <a:pt x="125" y="1120"/>
                    <a:pt x="189" y="1096"/>
                  </a:cubicBezTo>
                  <a:cubicBezTo>
                    <a:pt x="204" y="1073"/>
                    <a:pt x="244" y="1025"/>
                    <a:pt x="259" y="978"/>
                  </a:cubicBezTo>
                  <a:cubicBezTo>
                    <a:pt x="354" y="868"/>
                    <a:pt x="448" y="797"/>
                    <a:pt x="519" y="703"/>
                  </a:cubicBezTo>
                  <a:cubicBezTo>
                    <a:pt x="661" y="522"/>
                    <a:pt x="622" y="372"/>
                    <a:pt x="653" y="10"/>
                  </a:cubicBezTo>
                  <a:cubicBezTo>
                    <a:pt x="653" y="2"/>
                    <a:pt x="496" y="-5"/>
                    <a:pt x="433" y="2"/>
                  </a:cubicBezTo>
                  <a:cubicBezTo>
                    <a:pt x="393" y="10"/>
                    <a:pt x="369" y="26"/>
                    <a:pt x="354" y="65"/>
                  </a:cubicBezTo>
                  <a:cubicBezTo>
                    <a:pt x="298" y="175"/>
                    <a:pt x="323" y="443"/>
                    <a:pt x="314" y="569"/>
                  </a:cubicBezTo>
                  <a:cubicBezTo>
                    <a:pt x="220" y="672"/>
                    <a:pt x="118" y="789"/>
                    <a:pt x="55" y="884"/>
                  </a:cubicBezTo>
                  <a:cubicBezTo>
                    <a:pt x="23" y="900"/>
                    <a:pt x="7" y="931"/>
                    <a:pt x="0" y="9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6453000" y="3325320"/>
              <a:ext cx="234720" cy="536760"/>
            </a:xfrm>
            <a:custGeom>
              <a:avLst/>
              <a:gdLst/>
              <a:ahLst/>
              <a:cxnLst/>
              <a:rect l="l" t="t" r="r" b="b"/>
              <a:pathLst>
                <a:path w="652" h="1491" extrusionOk="0">
                  <a:moveTo>
                    <a:pt x="376" y="12"/>
                  </a:moveTo>
                  <a:lnTo>
                    <a:pt x="376" y="12"/>
                  </a:lnTo>
                  <a:cubicBezTo>
                    <a:pt x="376" y="12"/>
                    <a:pt x="203" y="-20"/>
                    <a:pt x="101" y="19"/>
                  </a:cubicBezTo>
                  <a:cubicBezTo>
                    <a:pt x="101" y="19"/>
                    <a:pt x="37" y="122"/>
                    <a:pt x="22" y="177"/>
                  </a:cubicBezTo>
                  <a:cubicBezTo>
                    <a:pt x="-34" y="318"/>
                    <a:pt x="30" y="382"/>
                    <a:pt x="77" y="460"/>
                  </a:cubicBezTo>
                  <a:cubicBezTo>
                    <a:pt x="77" y="594"/>
                    <a:pt x="195" y="751"/>
                    <a:pt x="258" y="854"/>
                  </a:cubicBezTo>
                  <a:cubicBezTo>
                    <a:pt x="250" y="862"/>
                    <a:pt x="250" y="877"/>
                    <a:pt x="274" y="885"/>
                  </a:cubicBezTo>
                  <a:cubicBezTo>
                    <a:pt x="282" y="979"/>
                    <a:pt x="282" y="1003"/>
                    <a:pt x="297" y="1152"/>
                  </a:cubicBezTo>
                  <a:cubicBezTo>
                    <a:pt x="305" y="1192"/>
                    <a:pt x="353" y="1318"/>
                    <a:pt x="399" y="1396"/>
                  </a:cubicBezTo>
                  <a:cubicBezTo>
                    <a:pt x="384" y="1436"/>
                    <a:pt x="415" y="1475"/>
                    <a:pt x="415" y="1491"/>
                  </a:cubicBezTo>
                  <a:cubicBezTo>
                    <a:pt x="494" y="1483"/>
                    <a:pt x="581" y="1483"/>
                    <a:pt x="652" y="1396"/>
                  </a:cubicBezTo>
                  <a:cubicBezTo>
                    <a:pt x="643" y="1381"/>
                    <a:pt x="643" y="1318"/>
                    <a:pt x="604" y="1286"/>
                  </a:cubicBezTo>
                  <a:cubicBezTo>
                    <a:pt x="573" y="1152"/>
                    <a:pt x="526" y="972"/>
                    <a:pt x="502" y="869"/>
                  </a:cubicBezTo>
                  <a:cubicBezTo>
                    <a:pt x="486" y="760"/>
                    <a:pt x="399" y="460"/>
                    <a:pt x="368" y="327"/>
                  </a:cubicBezTo>
                  <a:cubicBezTo>
                    <a:pt x="447" y="279"/>
                    <a:pt x="447" y="67"/>
                    <a:pt x="37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6446160" y="3085920"/>
              <a:ext cx="197640" cy="320400"/>
            </a:xfrm>
            <a:custGeom>
              <a:avLst/>
              <a:gdLst/>
              <a:ahLst/>
              <a:cxnLst/>
              <a:rect l="l" t="t" r="r" b="b"/>
              <a:pathLst>
                <a:path w="549" h="890" extrusionOk="0">
                  <a:moveTo>
                    <a:pt x="206" y="47"/>
                  </a:moveTo>
                  <a:lnTo>
                    <a:pt x="206" y="47"/>
                  </a:lnTo>
                  <a:cubicBezTo>
                    <a:pt x="206" y="47"/>
                    <a:pt x="88" y="126"/>
                    <a:pt x="56" y="149"/>
                  </a:cubicBezTo>
                  <a:cubicBezTo>
                    <a:pt x="10" y="212"/>
                    <a:pt x="-6" y="291"/>
                    <a:pt x="1" y="361"/>
                  </a:cubicBezTo>
                  <a:cubicBezTo>
                    <a:pt x="10" y="432"/>
                    <a:pt x="72" y="472"/>
                    <a:pt x="88" y="559"/>
                  </a:cubicBezTo>
                  <a:cubicBezTo>
                    <a:pt x="96" y="661"/>
                    <a:pt x="41" y="803"/>
                    <a:pt x="41" y="803"/>
                  </a:cubicBezTo>
                  <a:cubicBezTo>
                    <a:pt x="41" y="803"/>
                    <a:pt x="135" y="897"/>
                    <a:pt x="238" y="889"/>
                  </a:cubicBezTo>
                  <a:cubicBezTo>
                    <a:pt x="466" y="881"/>
                    <a:pt x="545" y="810"/>
                    <a:pt x="545" y="810"/>
                  </a:cubicBezTo>
                  <a:cubicBezTo>
                    <a:pt x="560" y="621"/>
                    <a:pt x="521" y="527"/>
                    <a:pt x="537" y="386"/>
                  </a:cubicBezTo>
                  <a:cubicBezTo>
                    <a:pt x="560" y="306"/>
                    <a:pt x="529" y="181"/>
                    <a:pt x="498" y="117"/>
                  </a:cubicBezTo>
                  <a:cubicBezTo>
                    <a:pt x="458" y="23"/>
                    <a:pt x="403" y="0"/>
                    <a:pt x="356" y="0"/>
                  </a:cubicBezTo>
                  <a:cubicBezTo>
                    <a:pt x="277" y="-8"/>
                    <a:pt x="206" y="47"/>
                    <a:pt x="206" y="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6486480" y="3357720"/>
              <a:ext cx="84960" cy="19800"/>
            </a:xfrm>
            <a:custGeom>
              <a:avLst/>
              <a:gdLst/>
              <a:ahLst/>
              <a:cxnLst/>
              <a:rect l="l" t="t" r="r" b="b"/>
              <a:pathLst>
                <a:path w="236" h="55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16"/>
                    <a:pt x="23" y="32"/>
                    <a:pt x="102" y="48"/>
                  </a:cubicBezTo>
                  <a:cubicBezTo>
                    <a:pt x="157" y="63"/>
                    <a:pt x="236" y="48"/>
                    <a:pt x="236" y="48"/>
                  </a:cubicBezTo>
                  <a:cubicBezTo>
                    <a:pt x="236" y="48"/>
                    <a:pt x="173" y="39"/>
                    <a:pt x="110" y="24"/>
                  </a:cubicBezTo>
                  <a:cubicBezTo>
                    <a:pt x="47" y="1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6508800" y="3283920"/>
              <a:ext cx="96840" cy="27720"/>
            </a:xfrm>
            <a:custGeom>
              <a:avLst/>
              <a:gdLst/>
              <a:ahLst/>
              <a:cxnLst/>
              <a:rect l="l" t="t" r="r" b="b"/>
              <a:pathLst>
                <a:path w="269" h="7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56" y="56"/>
                    <a:pt x="135" y="71"/>
                  </a:cubicBezTo>
                  <a:cubicBezTo>
                    <a:pt x="205" y="87"/>
                    <a:pt x="269" y="64"/>
                    <a:pt x="269" y="64"/>
                  </a:cubicBezTo>
                  <a:cubicBezTo>
                    <a:pt x="260" y="64"/>
                    <a:pt x="182" y="64"/>
                    <a:pt x="111" y="40"/>
                  </a:cubicBezTo>
                  <a:cubicBezTo>
                    <a:pt x="48" y="1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6557400" y="3643920"/>
              <a:ext cx="30960" cy="8280"/>
            </a:xfrm>
            <a:custGeom>
              <a:avLst/>
              <a:gdLst/>
              <a:ahLst/>
              <a:cxnLst/>
              <a:rect l="l" t="t" r="r" b="b"/>
              <a:pathLst>
                <a:path w="86" h="2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5" y="23"/>
                    <a:pt x="47" y="23"/>
                  </a:cubicBezTo>
                  <a:cubicBezTo>
                    <a:pt x="78" y="16"/>
                    <a:pt x="86" y="8"/>
                    <a:pt x="86" y="8"/>
                  </a:cubicBezTo>
                  <a:cubicBezTo>
                    <a:pt x="86" y="8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6551640" y="3623040"/>
              <a:ext cx="36720" cy="12240"/>
            </a:xfrm>
            <a:custGeom>
              <a:avLst/>
              <a:gdLst/>
              <a:ahLst/>
              <a:cxnLst/>
              <a:rect l="l" t="t" r="r" b="b"/>
              <a:pathLst>
                <a:path w="102" h="34" extrusionOk="0">
                  <a:moveTo>
                    <a:pt x="0" y="27"/>
                  </a:moveTo>
                  <a:lnTo>
                    <a:pt x="0" y="27"/>
                  </a:lnTo>
                  <a:cubicBezTo>
                    <a:pt x="0" y="27"/>
                    <a:pt x="23" y="3"/>
                    <a:pt x="55" y="3"/>
                  </a:cubicBezTo>
                  <a:cubicBezTo>
                    <a:pt x="79" y="-5"/>
                    <a:pt x="102" y="3"/>
                    <a:pt x="102" y="3"/>
                  </a:cubicBezTo>
                  <a:cubicBezTo>
                    <a:pt x="102" y="3"/>
                    <a:pt x="31" y="50"/>
                    <a:pt x="0" y="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6611040" y="3822840"/>
              <a:ext cx="56880" cy="11880"/>
            </a:xfrm>
            <a:custGeom>
              <a:avLst/>
              <a:gdLst/>
              <a:ahLst/>
              <a:cxnLst/>
              <a:rect l="l" t="t" r="r" b="b"/>
              <a:pathLst>
                <a:path w="158" h="33" extrusionOk="0">
                  <a:moveTo>
                    <a:pt x="0" y="7"/>
                  </a:moveTo>
                  <a:lnTo>
                    <a:pt x="0" y="7"/>
                  </a:lnTo>
                  <a:cubicBezTo>
                    <a:pt x="0" y="7"/>
                    <a:pt x="63" y="23"/>
                    <a:pt x="87" y="30"/>
                  </a:cubicBezTo>
                  <a:cubicBezTo>
                    <a:pt x="118" y="39"/>
                    <a:pt x="158" y="23"/>
                    <a:pt x="158" y="23"/>
                  </a:cubicBezTo>
                  <a:cubicBezTo>
                    <a:pt x="158" y="23"/>
                    <a:pt x="55" y="-16"/>
                    <a:pt x="0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6508800" y="3434040"/>
              <a:ext cx="59760" cy="11520"/>
            </a:xfrm>
            <a:custGeom>
              <a:avLst/>
              <a:gdLst/>
              <a:ahLst/>
              <a:cxnLst/>
              <a:rect l="l" t="t" r="r" b="b"/>
              <a:pathLst>
                <a:path w="166" h="32" extrusionOk="0">
                  <a:moveTo>
                    <a:pt x="166" y="25"/>
                  </a:moveTo>
                  <a:lnTo>
                    <a:pt x="166" y="25"/>
                  </a:lnTo>
                  <a:cubicBezTo>
                    <a:pt x="166" y="25"/>
                    <a:pt x="119" y="25"/>
                    <a:pt x="80" y="32"/>
                  </a:cubicBezTo>
                  <a:cubicBezTo>
                    <a:pt x="40" y="32"/>
                    <a:pt x="0" y="32"/>
                    <a:pt x="0" y="32"/>
                  </a:cubicBezTo>
                  <a:cubicBezTo>
                    <a:pt x="0" y="32"/>
                    <a:pt x="32" y="0"/>
                    <a:pt x="87" y="0"/>
                  </a:cubicBezTo>
                  <a:cubicBezTo>
                    <a:pt x="135" y="9"/>
                    <a:pt x="166" y="25"/>
                    <a:pt x="166" y="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6710040" y="3283920"/>
              <a:ext cx="82800" cy="76320"/>
            </a:xfrm>
            <a:custGeom>
              <a:avLst/>
              <a:gdLst/>
              <a:ahLst/>
              <a:cxnLst/>
              <a:rect l="l" t="t" r="r" b="b"/>
              <a:pathLst>
                <a:path w="230" h="212" extrusionOk="0">
                  <a:moveTo>
                    <a:pt x="221" y="150"/>
                  </a:moveTo>
                  <a:lnTo>
                    <a:pt x="221" y="150"/>
                  </a:lnTo>
                  <a:cubicBezTo>
                    <a:pt x="197" y="95"/>
                    <a:pt x="127" y="25"/>
                    <a:pt x="63" y="16"/>
                  </a:cubicBezTo>
                  <a:cubicBezTo>
                    <a:pt x="63" y="16"/>
                    <a:pt x="56" y="9"/>
                    <a:pt x="47" y="0"/>
                  </a:cubicBezTo>
                  <a:cubicBezTo>
                    <a:pt x="32" y="16"/>
                    <a:pt x="24" y="25"/>
                    <a:pt x="16" y="40"/>
                  </a:cubicBezTo>
                  <a:cubicBezTo>
                    <a:pt x="8" y="48"/>
                    <a:pt x="8" y="56"/>
                    <a:pt x="0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6" y="71"/>
                    <a:pt x="16" y="111"/>
                    <a:pt x="24" y="119"/>
                  </a:cubicBezTo>
                  <a:cubicBezTo>
                    <a:pt x="56" y="166"/>
                    <a:pt x="63" y="158"/>
                    <a:pt x="87" y="189"/>
                  </a:cubicBezTo>
                  <a:cubicBezTo>
                    <a:pt x="111" y="213"/>
                    <a:pt x="127" y="213"/>
                    <a:pt x="127" y="189"/>
                  </a:cubicBezTo>
                  <a:cubicBezTo>
                    <a:pt x="127" y="173"/>
                    <a:pt x="95" y="142"/>
                    <a:pt x="95" y="142"/>
                  </a:cubicBezTo>
                  <a:cubicBezTo>
                    <a:pt x="95" y="142"/>
                    <a:pt x="127" y="127"/>
                    <a:pt x="174" y="189"/>
                  </a:cubicBezTo>
                  <a:cubicBezTo>
                    <a:pt x="189" y="213"/>
                    <a:pt x="213" y="221"/>
                    <a:pt x="213" y="198"/>
                  </a:cubicBezTo>
                  <a:cubicBezTo>
                    <a:pt x="229" y="213"/>
                    <a:pt x="237" y="182"/>
                    <a:pt x="221" y="150"/>
                  </a:cubicBezTo>
                  <a:close/>
                </a:path>
              </a:pathLst>
            </a:custGeom>
            <a:solidFill>
              <a:srgbClr val="FFB9A4"/>
            </a:solidFill>
            <a:ln>
              <a:noFill/>
            </a:ln>
          </p:spPr>
          <p:txBody>
            <a:bodyPr spcFirstLastPara="1" wrap="square" lIns="90000" tIns="31300" rIns="90000" bIns="31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6434640" y="3139560"/>
              <a:ext cx="196200" cy="243720"/>
            </a:xfrm>
            <a:custGeom>
              <a:avLst/>
              <a:gdLst/>
              <a:ahLst/>
              <a:cxnLst/>
              <a:rect l="l" t="t" r="r" b="b"/>
              <a:pathLst>
                <a:path w="545" h="677" extrusionOk="0">
                  <a:moveTo>
                    <a:pt x="545" y="614"/>
                  </a:moveTo>
                  <a:lnTo>
                    <a:pt x="545" y="614"/>
                  </a:lnTo>
                  <a:cubicBezTo>
                    <a:pt x="498" y="590"/>
                    <a:pt x="325" y="465"/>
                    <a:pt x="270" y="457"/>
                  </a:cubicBezTo>
                  <a:cubicBezTo>
                    <a:pt x="246" y="385"/>
                    <a:pt x="246" y="237"/>
                    <a:pt x="222" y="197"/>
                  </a:cubicBezTo>
                  <a:cubicBezTo>
                    <a:pt x="215" y="126"/>
                    <a:pt x="191" y="16"/>
                    <a:pt x="88" y="0"/>
                  </a:cubicBezTo>
                  <a:cubicBezTo>
                    <a:pt x="-69" y="79"/>
                    <a:pt x="26" y="268"/>
                    <a:pt x="58" y="299"/>
                  </a:cubicBezTo>
                  <a:cubicBezTo>
                    <a:pt x="88" y="378"/>
                    <a:pt x="88" y="496"/>
                    <a:pt x="175" y="559"/>
                  </a:cubicBezTo>
                  <a:cubicBezTo>
                    <a:pt x="238" y="606"/>
                    <a:pt x="459" y="677"/>
                    <a:pt x="498" y="677"/>
                  </a:cubicBezTo>
                  <a:cubicBezTo>
                    <a:pt x="498" y="677"/>
                    <a:pt x="530" y="630"/>
                    <a:pt x="545" y="614"/>
                  </a:cubicBezTo>
                  <a:close/>
                </a:path>
              </a:pathLst>
            </a:custGeom>
            <a:solidFill>
              <a:srgbClr val="FFB9A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6433920" y="3133800"/>
              <a:ext cx="185760" cy="251280"/>
            </a:xfrm>
            <a:custGeom>
              <a:avLst/>
              <a:gdLst/>
              <a:ahLst/>
              <a:cxnLst/>
              <a:rect l="l" t="t" r="r" b="b"/>
              <a:pathLst>
                <a:path w="516" h="698" extrusionOk="0">
                  <a:moveTo>
                    <a:pt x="114" y="0"/>
                  </a:moveTo>
                  <a:lnTo>
                    <a:pt x="114" y="0"/>
                  </a:lnTo>
                  <a:cubicBezTo>
                    <a:pt x="114" y="0"/>
                    <a:pt x="75" y="9"/>
                    <a:pt x="35" y="48"/>
                  </a:cubicBezTo>
                  <a:cubicBezTo>
                    <a:pt x="-4" y="79"/>
                    <a:pt x="-4" y="150"/>
                    <a:pt x="4" y="205"/>
                  </a:cubicBezTo>
                  <a:cubicBezTo>
                    <a:pt x="4" y="253"/>
                    <a:pt x="44" y="323"/>
                    <a:pt x="44" y="323"/>
                  </a:cubicBezTo>
                  <a:cubicBezTo>
                    <a:pt x="44" y="323"/>
                    <a:pt x="90" y="528"/>
                    <a:pt x="146" y="575"/>
                  </a:cubicBezTo>
                  <a:cubicBezTo>
                    <a:pt x="169" y="590"/>
                    <a:pt x="421" y="725"/>
                    <a:pt x="452" y="693"/>
                  </a:cubicBezTo>
                  <a:cubicBezTo>
                    <a:pt x="461" y="677"/>
                    <a:pt x="461" y="606"/>
                    <a:pt x="516" y="590"/>
                  </a:cubicBezTo>
                  <a:cubicBezTo>
                    <a:pt x="468" y="528"/>
                    <a:pt x="295" y="449"/>
                    <a:pt x="295" y="449"/>
                  </a:cubicBezTo>
                  <a:cubicBezTo>
                    <a:pt x="295" y="449"/>
                    <a:pt x="240" y="150"/>
                    <a:pt x="208" y="79"/>
                  </a:cubicBezTo>
                  <a:cubicBezTo>
                    <a:pt x="177" y="9"/>
                    <a:pt x="114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6627960" y="3318120"/>
              <a:ext cx="84960" cy="39600"/>
            </a:xfrm>
            <a:custGeom>
              <a:avLst/>
              <a:gdLst/>
              <a:ahLst/>
              <a:cxnLst/>
              <a:rect l="l" t="t" r="r" b="b"/>
              <a:pathLst>
                <a:path w="236" h="110" extrusionOk="0">
                  <a:moveTo>
                    <a:pt x="228" y="0"/>
                  </a:moveTo>
                  <a:lnTo>
                    <a:pt x="228" y="0"/>
                  </a:lnTo>
                  <a:lnTo>
                    <a:pt x="228" y="0"/>
                  </a:lnTo>
                  <a:cubicBezTo>
                    <a:pt x="205" y="16"/>
                    <a:pt x="166" y="47"/>
                    <a:pt x="118" y="71"/>
                  </a:cubicBezTo>
                  <a:cubicBezTo>
                    <a:pt x="47" y="103"/>
                    <a:pt x="8" y="103"/>
                    <a:pt x="0" y="103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8" y="110"/>
                    <a:pt x="55" y="110"/>
                    <a:pt x="118" y="78"/>
                  </a:cubicBezTo>
                  <a:cubicBezTo>
                    <a:pt x="173" y="55"/>
                    <a:pt x="221" y="24"/>
                    <a:pt x="236" y="0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6597360" y="3355560"/>
              <a:ext cx="85680" cy="64080"/>
            </a:xfrm>
            <a:custGeom>
              <a:avLst/>
              <a:gdLst/>
              <a:ahLst/>
              <a:cxnLst/>
              <a:rect l="l" t="t" r="r" b="b"/>
              <a:pathLst>
                <a:path w="238" h="178" extrusionOk="0">
                  <a:moveTo>
                    <a:pt x="30" y="93"/>
                  </a:moveTo>
                  <a:lnTo>
                    <a:pt x="30" y="93"/>
                  </a:lnTo>
                  <a:cubicBezTo>
                    <a:pt x="69" y="140"/>
                    <a:pt x="85" y="163"/>
                    <a:pt x="164" y="172"/>
                  </a:cubicBezTo>
                  <a:cubicBezTo>
                    <a:pt x="235" y="187"/>
                    <a:pt x="235" y="172"/>
                    <a:pt x="235" y="148"/>
                  </a:cubicBezTo>
                  <a:cubicBezTo>
                    <a:pt x="251" y="116"/>
                    <a:pt x="180" y="101"/>
                    <a:pt x="156" y="93"/>
                  </a:cubicBezTo>
                  <a:cubicBezTo>
                    <a:pt x="140" y="77"/>
                    <a:pt x="132" y="61"/>
                    <a:pt x="140" y="61"/>
                  </a:cubicBezTo>
                  <a:cubicBezTo>
                    <a:pt x="156" y="54"/>
                    <a:pt x="180" y="69"/>
                    <a:pt x="203" y="61"/>
                  </a:cubicBezTo>
                  <a:cubicBezTo>
                    <a:pt x="227" y="61"/>
                    <a:pt x="227" y="54"/>
                    <a:pt x="196" y="38"/>
                  </a:cubicBezTo>
                  <a:cubicBezTo>
                    <a:pt x="196" y="38"/>
                    <a:pt x="172" y="30"/>
                    <a:pt x="164" y="30"/>
                  </a:cubicBezTo>
                  <a:cubicBezTo>
                    <a:pt x="125" y="6"/>
                    <a:pt x="62" y="-10"/>
                    <a:pt x="30" y="6"/>
                  </a:cubicBezTo>
                  <a:cubicBezTo>
                    <a:pt x="-2" y="14"/>
                    <a:pt x="-17" y="54"/>
                    <a:pt x="30" y="93"/>
                  </a:cubicBezTo>
                  <a:close/>
                </a:path>
              </a:pathLst>
            </a:custGeom>
            <a:solidFill>
              <a:srgbClr val="FFB9A4"/>
            </a:solidFill>
            <a:ln>
              <a:noFill/>
            </a:ln>
          </p:spPr>
          <p:txBody>
            <a:bodyPr spcFirstLastPara="1" wrap="square" lIns="90000" tIns="19075" rIns="90000" bIns="19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6591600" y="3346200"/>
              <a:ext cx="36360" cy="45000"/>
            </a:xfrm>
            <a:custGeom>
              <a:avLst/>
              <a:gdLst/>
              <a:ahLst/>
              <a:cxnLst/>
              <a:rect l="l" t="t" r="r" b="b"/>
              <a:pathLst>
                <a:path w="101" h="125" extrusionOk="0">
                  <a:moveTo>
                    <a:pt x="78" y="0"/>
                  </a:moveTo>
                  <a:lnTo>
                    <a:pt x="78" y="0"/>
                  </a:lnTo>
                  <a:cubicBezTo>
                    <a:pt x="62" y="0"/>
                    <a:pt x="46" y="0"/>
                    <a:pt x="23" y="40"/>
                  </a:cubicBezTo>
                  <a:cubicBezTo>
                    <a:pt x="-9" y="71"/>
                    <a:pt x="-1" y="103"/>
                    <a:pt x="7" y="119"/>
                  </a:cubicBezTo>
                  <a:cubicBezTo>
                    <a:pt x="23" y="127"/>
                    <a:pt x="30" y="127"/>
                    <a:pt x="39" y="119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30" y="111"/>
                    <a:pt x="7" y="103"/>
                    <a:pt x="14" y="87"/>
                  </a:cubicBezTo>
                  <a:cubicBezTo>
                    <a:pt x="14" y="64"/>
                    <a:pt x="39" y="40"/>
                    <a:pt x="54" y="25"/>
                  </a:cubicBezTo>
                  <a:cubicBezTo>
                    <a:pt x="78" y="9"/>
                    <a:pt x="94" y="25"/>
                    <a:pt x="94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0"/>
                    <a:pt x="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6595920" y="3349440"/>
              <a:ext cx="34920" cy="43200"/>
            </a:xfrm>
            <a:custGeom>
              <a:avLst/>
              <a:gdLst/>
              <a:ahLst/>
              <a:cxnLst/>
              <a:rect l="l" t="t" r="r" b="b"/>
              <a:pathLst>
                <a:path w="97" h="120" extrusionOk="0">
                  <a:moveTo>
                    <a:pt x="73" y="0"/>
                  </a:moveTo>
                  <a:lnTo>
                    <a:pt x="73" y="0"/>
                  </a:lnTo>
                  <a:cubicBezTo>
                    <a:pt x="66" y="0"/>
                    <a:pt x="42" y="0"/>
                    <a:pt x="18" y="31"/>
                  </a:cubicBezTo>
                  <a:cubicBezTo>
                    <a:pt x="-5" y="71"/>
                    <a:pt x="-5" y="102"/>
                    <a:pt x="11" y="110"/>
                  </a:cubicBezTo>
                  <a:cubicBezTo>
                    <a:pt x="18" y="126"/>
                    <a:pt x="34" y="118"/>
                    <a:pt x="34" y="118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0"/>
                    <a:pt x="11" y="102"/>
                    <a:pt x="11" y="78"/>
                  </a:cubicBezTo>
                  <a:cubicBezTo>
                    <a:pt x="11" y="62"/>
                    <a:pt x="34" y="31"/>
                    <a:pt x="50" y="16"/>
                  </a:cubicBezTo>
                  <a:cubicBezTo>
                    <a:pt x="73" y="7"/>
                    <a:pt x="89" y="16"/>
                    <a:pt x="89" y="16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0"/>
                    <a:pt x="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6703200" y="3281400"/>
              <a:ext cx="41040" cy="42480"/>
            </a:xfrm>
            <a:custGeom>
              <a:avLst/>
              <a:gdLst/>
              <a:ahLst/>
              <a:cxnLst/>
              <a:rect l="l" t="t" r="r" b="b"/>
              <a:pathLst>
                <a:path w="114" h="118" extrusionOk="0">
                  <a:moveTo>
                    <a:pt x="91" y="0"/>
                  </a:moveTo>
                  <a:lnTo>
                    <a:pt x="91" y="0"/>
                  </a:lnTo>
                  <a:cubicBezTo>
                    <a:pt x="82" y="0"/>
                    <a:pt x="59" y="0"/>
                    <a:pt x="27" y="23"/>
                  </a:cubicBezTo>
                  <a:cubicBezTo>
                    <a:pt x="-4" y="55"/>
                    <a:pt x="-4" y="86"/>
                    <a:pt x="4" y="102"/>
                  </a:cubicBezTo>
                  <a:cubicBezTo>
                    <a:pt x="12" y="110"/>
                    <a:pt x="19" y="118"/>
                    <a:pt x="19" y="118"/>
                  </a:cubicBezTo>
                  <a:cubicBezTo>
                    <a:pt x="27" y="118"/>
                    <a:pt x="27" y="110"/>
                    <a:pt x="35" y="110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4" y="86"/>
                    <a:pt x="12" y="71"/>
                  </a:cubicBezTo>
                  <a:cubicBezTo>
                    <a:pt x="19" y="47"/>
                    <a:pt x="43" y="32"/>
                    <a:pt x="66" y="16"/>
                  </a:cubicBezTo>
                  <a:cubicBezTo>
                    <a:pt x="91" y="7"/>
                    <a:pt x="98" y="23"/>
                    <a:pt x="98" y="23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14" y="32"/>
                    <a:pt x="114" y="23"/>
                    <a:pt x="114" y="16"/>
                  </a:cubicBezTo>
                  <a:cubicBezTo>
                    <a:pt x="114" y="7"/>
                    <a:pt x="98" y="7"/>
                    <a:pt x="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6706080" y="3283920"/>
              <a:ext cx="40680" cy="39960"/>
            </a:xfrm>
            <a:custGeom>
              <a:avLst/>
              <a:gdLst/>
              <a:ahLst/>
              <a:cxnLst/>
              <a:rect l="l" t="t" r="r" b="b"/>
              <a:pathLst>
                <a:path w="113" h="111" extrusionOk="0">
                  <a:moveTo>
                    <a:pt x="90" y="0"/>
                  </a:moveTo>
                  <a:lnTo>
                    <a:pt x="90" y="0"/>
                  </a:lnTo>
                  <a:cubicBezTo>
                    <a:pt x="83" y="0"/>
                    <a:pt x="58" y="0"/>
                    <a:pt x="27" y="25"/>
                  </a:cubicBezTo>
                  <a:cubicBezTo>
                    <a:pt x="-4" y="56"/>
                    <a:pt x="-4" y="87"/>
                    <a:pt x="4" y="103"/>
                  </a:cubicBezTo>
                  <a:cubicBezTo>
                    <a:pt x="11" y="111"/>
                    <a:pt x="27" y="111"/>
                    <a:pt x="27" y="111"/>
                  </a:cubicBezTo>
                  <a:cubicBezTo>
                    <a:pt x="27" y="103"/>
                    <a:pt x="27" y="95"/>
                    <a:pt x="27" y="95"/>
                  </a:cubicBezTo>
                  <a:cubicBezTo>
                    <a:pt x="27" y="95"/>
                    <a:pt x="4" y="87"/>
                    <a:pt x="11" y="71"/>
                  </a:cubicBezTo>
                  <a:cubicBezTo>
                    <a:pt x="19" y="48"/>
                    <a:pt x="43" y="25"/>
                    <a:pt x="67" y="16"/>
                  </a:cubicBezTo>
                  <a:cubicBezTo>
                    <a:pt x="90" y="9"/>
                    <a:pt x="98" y="25"/>
                    <a:pt x="98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5"/>
                    <a:pt x="113" y="9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6168600" y="3281400"/>
              <a:ext cx="140040" cy="499320"/>
            </a:xfrm>
            <a:custGeom>
              <a:avLst/>
              <a:gdLst/>
              <a:ahLst/>
              <a:cxnLst/>
              <a:rect l="l" t="t" r="r" b="b"/>
              <a:pathLst>
                <a:path w="389" h="1387" extrusionOk="0">
                  <a:moveTo>
                    <a:pt x="269" y="0"/>
                  </a:moveTo>
                  <a:lnTo>
                    <a:pt x="269" y="0"/>
                  </a:lnTo>
                  <a:cubicBezTo>
                    <a:pt x="269" y="0"/>
                    <a:pt x="348" y="260"/>
                    <a:pt x="355" y="362"/>
                  </a:cubicBezTo>
                  <a:cubicBezTo>
                    <a:pt x="364" y="464"/>
                    <a:pt x="379" y="622"/>
                    <a:pt x="387" y="747"/>
                  </a:cubicBezTo>
                  <a:cubicBezTo>
                    <a:pt x="395" y="882"/>
                    <a:pt x="371" y="1062"/>
                    <a:pt x="355" y="1188"/>
                  </a:cubicBezTo>
                  <a:cubicBezTo>
                    <a:pt x="348" y="1235"/>
                    <a:pt x="339" y="1274"/>
                    <a:pt x="332" y="1377"/>
                  </a:cubicBezTo>
                  <a:cubicBezTo>
                    <a:pt x="293" y="1401"/>
                    <a:pt x="166" y="1377"/>
                    <a:pt x="151" y="1354"/>
                  </a:cubicBezTo>
                  <a:cubicBezTo>
                    <a:pt x="135" y="1259"/>
                    <a:pt x="135" y="1030"/>
                    <a:pt x="135" y="936"/>
                  </a:cubicBezTo>
                  <a:cubicBezTo>
                    <a:pt x="135" y="842"/>
                    <a:pt x="166" y="779"/>
                    <a:pt x="166" y="779"/>
                  </a:cubicBezTo>
                  <a:cubicBezTo>
                    <a:pt x="166" y="779"/>
                    <a:pt x="56" y="480"/>
                    <a:pt x="17" y="369"/>
                  </a:cubicBezTo>
                  <a:cubicBezTo>
                    <a:pt x="-23" y="251"/>
                    <a:pt x="17" y="110"/>
                    <a:pt x="17" y="110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5954040" y="3668760"/>
              <a:ext cx="60120" cy="123480"/>
            </a:xfrm>
            <a:custGeom>
              <a:avLst/>
              <a:gdLst/>
              <a:ahLst/>
              <a:cxnLst/>
              <a:rect l="l" t="t" r="r" b="b"/>
              <a:pathLst>
                <a:path w="167" h="343" extrusionOk="0">
                  <a:moveTo>
                    <a:pt x="165" y="57"/>
                  </a:moveTo>
                  <a:lnTo>
                    <a:pt x="165" y="57"/>
                  </a:lnTo>
                  <a:cubicBezTo>
                    <a:pt x="165" y="57"/>
                    <a:pt x="70" y="-30"/>
                    <a:pt x="23" y="10"/>
                  </a:cubicBezTo>
                  <a:cubicBezTo>
                    <a:pt x="-17" y="49"/>
                    <a:pt x="7" y="104"/>
                    <a:pt x="7" y="104"/>
                  </a:cubicBezTo>
                  <a:cubicBezTo>
                    <a:pt x="7" y="104"/>
                    <a:pt x="7" y="112"/>
                    <a:pt x="23" y="112"/>
                  </a:cubicBezTo>
                  <a:cubicBezTo>
                    <a:pt x="23" y="136"/>
                    <a:pt x="15" y="183"/>
                    <a:pt x="23" y="223"/>
                  </a:cubicBezTo>
                  <a:cubicBezTo>
                    <a:pt x="30" y="278"/>
                    <a:pt x="46" y="325"/>
                    <a:pt x="85" y="332"/>
                  </a:cubicBezTo>
                  <a:cubicBezTo>
                    <a:pt x="156" y="356"/>
                    <a:pt x="172" y="340"/>
                    <a:pt x="165" y="262"/>
                  </a:cubicBezTo>
                  <a:cubicBezTo>
                    <a:pt x="156" y="191"/>
                    <a:pt x="165" y="57"/>
                    <a:pt x="165" y="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5978160" y="3323880"/>
              <a:ext cx="258120" cy="390960"/>
            </a:xfrm>
            <a:custGeom>
              <a:avLst/>
              <a:gdLst/>
              <a:ahLst/>
              <a:cxnLst/>
              <a:rect l="l" t="t" r="r" b="b"/>
              <a:pathLst>
                <a:path w="717" h="1086" extrusionOk="0">
                  <a:moveTo>
                    <a:pt x="711" y="39"/>
                  </a:moveTo>
                  <a:lnTo>
                    <a:pt x="711" y="39"/>
                  </a:lnTo>
                  <a:cubicBezTo>
                    <a:pt x="704" y="-24"/>
                    <a:pt x="515" y="31"/>
                    <a:pt x="515" y="31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41" y="62"/>
                    <a:pt x="349" y="71"/>
                    <a:pt x="333" y="118"/>
                  </a:cubicBezTo>
                  <a:cubicBezTo>
                    <a:pt x="310" y="173"/>
                    <a:pt x="318" y="244"/>
                    <a:pt x="333" y="331"/>
                  </a:cubicBezTo>
                  <a:cubicBezTo>
                    <a:pt x="294" y="495"/>
                    <a:pt x="278" y="614"/>
                    <a:pt x="310" y="748"/>
                  </a:cubicBezTo>
                  <a:cubicBezTo>
                    <a:pt x="231" y="779"/>
                    <a:pt x="66" y="858"/>
                    <a:pt x="3" y="928"/>
                  </a:cubicBezTo>
                  <a:cubicBezTo>
                    <a:pt x="-13" y="1039"/>
                    <a:pt x="34" y="1062"/>
                    <a:pt x="89" y="1086"/>
                  </a:cubicBezTo>
                  <a:cubicBezTo>
                    <a:pt x="176" y="1031"/>
                    <a:pt x="310" y="992"/>
                    <a:pt x="420" y="944"/>
                  </a:cubicBezTo>
                  <a:cubicBezTo>
                    <a:pt x="483" y="921"/>
                    <a:pt x="491" y="905"/>
                    <a:pt x="515" y="866"/>
                  </a:cubicBezTo>
                  <a:cubicBezTo>
                    <a:pt x="562" y="732"/>
                    <a:pt x="624" y="472"/>
                    <a:pt x="624" y="331"/>
                  </a:cubicBezTo>
                  <a:cubicBezTo>
                    <a:pt x="711" y="291"/>
                    <a:pt x="727" y="94"/>
                    <a:pt x="711" y="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6197400" y="3047400"/>
              <a:ext cx="130320" cy="128880"/>
            </a:xfrm>
            <a:custGeom>
              <a:avLst/>
              <a:gdLst/>
              <a:ahLst/>
              <a:cxnLst/>
              <a:rect l="l" t="t" r="r" b="b"/>
              <a:pathLst>
                <a:path w="362" h="358" extrusionOk="0">
                  <a:moveTo>
                    <a:pt x="268" y="358"/>
                  </a:moveTo>
                  <a:lnTo>
                    <a:pt x="268" y="358"/>
                  </a:lnTo>
                  <a:cubicBezTo>
                    <a:pt x="291" y="304"/>
                    <a:pt x="323" y="209"/>
                    <a:pt x="362" y="162"/>
                  </a:cubicBezTo>
                  <a:cubicBezTo>
                    <a:pt x="291" y="99"/>
                    <a:pt x="204" y="28"/>
                    <a:pt x="165" y="12"/>
                  </a:cubicBezTo>
                  <a:cubicBezTo>
                    <a:pt x="15" y="-20"/>
                    <a:pt x="8" y="20"/>
                    <a:pt x="8" y="20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217"/>
                    <a:pt x="15" y="280"/>
                    <a:pt x="86" y="304"/>
                  </a:cubicBezTo>
                  <a:cubicBezTo>
                    <a:pt x="157" y="335"/>
                    <a:pt x="165" y="335"/>
                    <a:pt x="197" y="327"/>
                  </a:cubicBezTo>
                  <a:cubicBezTo>
                    <a:pt x="204" y="343"/>
                    <a:pt x="252" y="351"/>
                    <a:pt x="268" y="3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6233760" y="3768840"/>
              <a:ext cx="117360" cy="101880"/>
            </a:xfrm>
            <a:custGeom>
              <a:avLst/>
              <a:gdLst/>
              <a:ahLst/>
              <a:cxnLst/>
              <a:rect l="l" t="t" r="r" b="b"/>
              <a:pathLst>
                <a:path w="326" h="283" extrusionOk="0">
                  <a:moveTo>
                    <a:pt x="25" y="0"/>
                  </a:moveTo>
                  <a:lnTo>
                    <a:pt x="25" y="0"/>
                  </a:lnTo>
                  <a:cubicBezTo>
                    <a:pt x="25" y="0"/>
                    <a:pt x="17" y="31"/>
                    <a:pt x="9" y="62"/>
                  </a:cubicBezTo>
                  <a:cubicBezTo>
                    <a:pt x="-6" y="86"/>
                    <a:pt x="1" y="134"/>
                    <a:pt x="1" y="134"/>
                  </a:cubicBezTo>
                  <a:cubicBezTo>
                    <a:pt x="1" y="134"/>
                    <a:pt x="9" y="157"/>
                    <a:pt x="33" y="164"/>
                  </a:cubicBezTo>
                  <a:cubicBezTo>
                    <a:pt x="64" y="173"/>
                    <a:pt x="88" y="164"/>
                    <a:pt x="88" y="164"/>
                  </a:cubicBezTo>
                  <a:cubicBezTo>
                    <a:pt x="88" y="164"/>
                    <a:pt x="112" y="204"/>
                    <a:pt x="143" y="228"/>
                  </a:cubicBezTo>
                  <a:cubicBezTo>
                    <a:pt x="174" y="259"/>
                    <a:pt x="253" y="283"/>
                    <a:pt x="277" y="283"/>
                  </a:cubicBezTo>
                  <a:cubicBezTo>
                    <a:pt x="308" y="275"/>
                    <a:pt x="332" y="251"/>
                    <a:pt x="324" y="236"/>
                  </a:cubicBezTo>
                  <a:cubicBezTo>
                    <a:pt x="324" y="220"/>
                    <a:pt x="292" y="164"/>
                    <a:pt x="261" y="141"/>
                  </a:cubicBezTo>
                  <a:cubicBezTo>
                    <a:pt x="238" y="125"/>
                    <a:pt x="190" y="78"/>
                    <a:pt x="183" y="62"/>
                  </a:cubicBezTo>
                  <a:cubicBezTo>
                    <a:pt x="158" y="39"/>
                    <a:pt x="143" y="7"/>
                    <a:pt x="143" y="7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6103800" y="3301200"/>
              <a:ext cx="172800" cy="54360"/>
            </a:xfrm>
            <a:custGeom>
              <a:avLst/>
              <a:gdLst/>
              <a:ahLst/>
              <a:cxnLst/>
              <a:rect l="l" t="t" r="r" b="b"/>
              <a:pathLst>
                <a:path w="480" h="151" extrusionOk="0">
                  <a:moveTo>
                    <a:pt x="464" y="0"/>
                  </a:moveTo>
                  <a:lnTo>
                    <a:pt x="464" y="0"/>
                  </a:lnTo>
                  <a:cubicBezTo>
                    <a:pt x="464" y="0"/>
                    <a:pt x="386" y="63"/>
                    <a:pt x="284" y="79"/>
                  </a:cubicBezTo>
                  <a:cubicBezTo>
                    <a:pt x="189" y="94"/>
                    <a:pt x="8" y="47"/>
                    <a:pt x="8" y="47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173" y="157"/>
                    <a:pt x="291" y="150"/>
                  </a:cubicBezTo>
                  <a:cubicBezTo>
                    <a:pt x="417" y="134"/>
                    <a:pt x="480" y="63"/>
                    <a:pt x="480" y="63"/>
                  </a:cubicBezTo>
                  <a:lnTo>
                    <a:pt x="464" y="0"/>
                  </a:lnTo>
                  <a:close/>
                </a:path>
              </a:pathLst>
            </a:custGeom>
            <a:solidFill>
              <a:srgbClr val="442E2E"/>
            </a:solidFill>
            <a:ln>
              <a:noFill/>
            </a:ln>
          </p:spPr>
          <p:txBody>
            <a:bodyPr spcFirstLastPara="1" wrap="square" lIns="90000" tIns="9350" rIns="90000" bIns="9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6426000" y="3108960"/>
              <a:ext cx="88920" cy="61920"/>
            </a:xfrm>
            <a:custGeom>
              <a:avLst/>
              <a:gdLst/>
              <a:ahLst/>
              <a:cxnLst/>
              <a:rect l="l" t="t" r="r" b="b"/>
              <a:pathLst>
                <a:path w="247" h="172" extrusionOk="0">
                  <a:moveTo>
                    <a:pt x="2" y="85"/>
                  </a:moveTo>
                  <a:lnTo>
                    <a:pt x="2" y="85"/>
                  </a:lnTo>
                  <a:cubicBezTo>
                    <a:pt x="2" y="85"/>
                    <a:pt x="105" y="22"/>
                    <a:pt x="152" y="14"/>
                  </a:cubicBezTo>
                  <a:cubicBezTo>
                    <a:pt x="207" y="-2"/>
                    <a:pt x="255" y="-9"/>
                    <a:pt x="246" y="14"/>
                  </a:cubicBezTo>
                  <a:cubicBezTo>
                    <a:pt x="246" y="22"/>
                    <a:pt x="215" y="30"/>
                    <a:pt x="199" y="46"/>
                  </a:cubicBezTo>
                  <a:cubicBezTo>
                    <a:pt x="223" y="62"/>
                    <a:pt x="191" y="62"/>
                    <a:pt x="176" y="78"/>
                  </a:cubicBezTo>
                  <a:cubicBezTo>
                    <a:pt x="152" y="85"/>
                    <a:pt x="128" y="93"/>
                    <a:pt x="112" y="101"/>
                  </a:cubicBezTo>
                  <a:cubicBezTo>
                    <a:pt x="89" y="124"/>
                    <a:pt x="66" y="156"/>
                    <a:pt x="41" y="172"/>
                  </a:cubicBezTo>
                  <a:cubicBezTo>
                    <a:pt x="-13" y="172"/>
                    <a:pt x="2" y="85"/>
                    <a:pt x="2" y="85"/>
                  </a:cubicBezTo>
                  <a:close/>
                </a:path>
              </a:pathLst>
            </a:custGeom>
            <a:solidFill>
              <a:srgbClr val="FFC8B5"/>
            </a:solidFill>
            <a:ln>
              <a:noFill/>
            </a:ln>
          </p:spPr>
          <p:txBody>
            <a:bodyPr spcFirstLastPara="1" wrap="square" lIns="90000" tIns="16900" rIns="90000" bIns="16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5964840" y="3381480"/>
              <a:ext cx="63720" cy="104400"/>
            </a:xfrm>
            <a:custGeom>
              <a:avLst/>
              <a:gdLst/>
              <a:ahLst/>
              <a:cxnLst/>
              <a:rect l="l" t="t" r="r" b="b"/>
              <a:pathLst>
                <a:path w="177" h="290" extrusionOk="0">
                  <a:moveTo>
                    <a:pt x="64" y="13"/>
                  </a:moveTo>
                  <a:lnTo>
                    <a:pt x="64" y="13"/>
                  </a:lnTo>
                  <a:cubicBezTo>
                    <a:pt x="48" y="21"/>
                    <a:pt x="24" y="107"/>
                    <a:pt x="24" y="146"/>
                  </a:cubicBezTo>
                  <a:cubicBezTo>
                    <a:pt x="24" y="186"/>
                    <a:pt x="0" y="226"/>
                    <a:pt x="0" y="257"/>
                  </a:cubicBezTo>
                  <a:cubicBezTo>
                    <a:pt x="0" y="288"/>
                    <a:pt x="24" y="273"/>
                    <a:pt x="24" y="273"/>
                  </a:cubicBezTo>
                  <a:cubicBezTo>
                    <a:pt x="24" y="273"/>
                    <a:pt x="32" y="296"/>
                    <a:pt x="48" y="288"/>
                  </a:cubicBezTo>
                  <a:cubicBezTo>
                    <a:pt x="64" y="273"/>
                    <a:pt x="71" y="233"/>
                    <a:pt x="71" y="233"/>
                  </a:cubicBezTo>
                  <a:cubicBezTo>
                    <a:pt x="71" y="233"/>
                    <a:pt x="80" y="265"/>
                    <a:pt x="80" y="273"/>
                  </a:cubicBezTo>
                  <a:cubicBezTo>
                    <a:pt x="87" y="296"/>
                    <a:pt x="95" y="296"/>
                    <a:pt x="103" y="257"/>
                  </a:cubicBezTo>
                  <a:cubicBezTo>
                    <a:pt x="126" y="202"/>
                    <a:pt x="135" y="155"/>
                    <a:pt x="135" y="155"/>
                  </a:cubicBezTo>
                  <a:cubicBezTo>
                    <a:pt x="135" y="155"/>
                    <a:pt x="150" y="186"/>
                    <a:pt x="158" y="194"/>
                  </a:cubicBezTo>
                  <a:cubicBezTo>
                    <a:pt x="166" y="202"/>
                    <a:pt x="182" y="202"/>
                    <a:pt x="174" y="186"/>
                  </a:cubicBezTo>
                  <a:cubicBezTo>
                    <a:pt x="166" y="162"/>
                    <a:pt x="174" y="162"/>
                    <a:pt x="166" y="107"/>
                  </a:cubicBezTo>
                  <a:cubicBezTo>
                    <a:pt x="166" y="60"/>
                    <a:pt x="142" y="44"/>
                    <a:pt x="119" y="13"/>
                  </a:cubicBezTo>
                  <a:cubicBezTo>
                    <a:pt x="87" y="-18"/>
                    <a:pt x="64" y="13"/>
                    <a:pt x="64" y="13"/>
                  </a:cubicBezTo>
                  <a:close/>
                </a:path>
              </a:pathLst>
            </a:custGeom>
            <a:solidFill>
              <a:srgbClr val="FFC8B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6550200" y="3016800"/>
              <a:ext cx="86760" cy="104040"/>
            </a:xfrm>
            <a:custGeom>
              <a:avLst/>
              <a:gdLst/>
              <a:ahLst/>
              <a:cxnLst/>
              <a:rect l="l" t="t" r="r" b="b"/>
              <a:pathLst>
                <a:path w="241" h="289" extrusionOk="0">
                  <a:moveTo>
                    <a:pt x="216" y="34"/>
                  </a:moveTo>
                  <a:lnTo>
                    <a:pt x="216" y="34"/>
                  </a:lnTo>
                  <a:cubicBezTo>
                    <a:pt x="185" y="-13"/>
                    <a:pt x="106" y="-5"/>
                    <a:pt x="59" y="19"/>
                  </a:cubicBezTo>
                  <a:cubicBezTo>
                    <a:pt x="43" y="26"/>
                    <a:pt x="35" y="26"/>
                    <a:pt x="27" y="34"/>
                  </a:cubicBezTo>
                  <a:cubicBezTo>
                    <a:pt x="-4" y="65"/>
                    <a:pt x="-4" y="113"/>
                    <a:pt x="4" y="145"/>
                  </a:cubicBezTo>
                  <a:cubicBezTo>
                    <a:pt x="20" y="200"/>
                    <a:pt x="98" y="325"/>
                    <a:pt x="169" y="278"/>
                  </a:cubicBezTo>
                  <a:cubicBezTo>
                    <a:pt x="209" y="254"/>
                    <a:pt x="232" y="192"/>
                    <a:pt x="240" y="152"/>
                  </a:cubicBezTo>
                  <a:cubicBezTo>
                    <a:pt x="240" y="113"/>
                    <a:pt x="248" y="58"/>
                    <a:pt x="216" y="34"/>
                  </a:cubicBezTo>
                  <a:close/>
                </a:path>
              </a:pathLst>
            </a:custGeom>
            <a:solidFill>
              <a:srgbClr val="FFC9B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6508800" y="2984040"/>
              <a:ext cx="130680" cy="180000"/>
            </a:xfrm>
            <a:custGeom>
              <a:avLst/>
              <a:gdLst/>
              <a:ahLst/>
              <a:cxnLst/>
              <a:rect l="l" t="t" r="r" b="b"/>
              <a:pathLst>
                <a:path w="363" h="500" extrusionOk="0">
                  <a:moveTo>
                    <a:pt x="363" y="133"/>
                  </a:moveTo>
                  <a:lnTo>
                    <a:pt x="363" y="133"/>
                  </a:lnTo>
                  <a:lnTo>
                    <a:pt x="363" y="133"/>
                  </a:lnTo>
                  <a:cubicBezTo>
                    <a:pt x="363" y="110"/>
                    <a:pt x="363" y="86"/>
                    <a:pt x="347" y="70"/>
                  </a:cubicBezTo>
                  <a:cubicBezTo>
                    <a:pt x="315" y="-1"/>
                    <a:pt x="189" y="-17"/>
                    <a:pt x="119" y="15"/>
                  </a:cubicBezTo>
                  <a:cubicBezTo>
                    <a:pt x="40" y="54"/>
                    <a:pt x="16" y="141"/>
                    <a:pt x="32" y="204"/>
                  </a:cubicBezTo>
                  <a:cubicBezTo>
                    <a:pt x="32" y="283"/>
                    <a:pt x="0" y="354"/>
                    <a:pt x="0" y="354"/>
                  </a:cubicBezTo>
                  <a:cubicBezTo>
                    <a:pt x="56" y="519"/>
                    <a:pt x="166" y="511"/>
                    <a:pt x="213" y="487"/>
                  </a:cubicBezTo>
                  <a:cubicBezTo>
                    <a:pt x="260" y="471"/>
                    <a:pt x="229" y="400"/>
                    <a:pt x="229" y="400"/>
                  </a:cubicBezTo>
                  <a:cubicBezTo>
                    <a:pt x="229" y="400"/>
                    <a:pt x="260" y="425"/>
                    <a:pt x="308" y="393"/>
                  </a:cubicBezTo>
                  <a:cubicBezTo>
                    <a:pt x="331" y="385"/>
                    <a:pt x="339" y="354"/>
                    <a:pt x="347" y="330"/>
                  </a:cubicBezTo>
                  <a:cubicBezTo>
                    <a:pt x="355" y="306"/>
                    <a:pt x="363" y="156"/>
                    <a:pt x="363" y="133"/>
                  </a:cubicBezTo>
                  <a:moveTo>
                    <a:pt x="213" y="283"/>
                  </a:moveTo>
                  <a:lnTo>
                    <a:pt x="213" y="283"/>
                  </a:lnTo>
                  <a:cubicBezTo>
                    <a:pt x="166" y="283"/>
                    <a:pt x="174" y="236"/>
                    <a:pt x="189" y="220"/>
                  </a:cubicBezTo>
                  <a:cubicBezTo>
                    <a:pt x="213" y="181"/>
                    <a:pt x="300" y="181"/>
                    <a:pt x="331" y="181"/>
                  </a:cubicBezTo>
                  <a:cubicBezTo>
                    <a:pt x="331" y="212"/>
                    <a:pt x="331" y="251"/>
                    <a:pt x="324" y="275"/>
                  </a:cubicBezTo>
                  <a:cubicBezTo>
                    <a:pt x="300" y="283"/>
                    <a:pt x="260" y="291"/>
                    <a:pt x="213" y="2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6256800" y="3270240"/>
              <a:ext cx="41040" cy="73440"/>
            </a:xfrm>
            <a:custGeom>
              <a:avLst/>
              <a:gdLst/>
              <a:ahLst/>
              <a:cxnLst/>
              <a:rect l="l" t="t" r="r" b="b"/>
              <a:pathLst>
                <a:path w="114" h="204" extrusionOk="0">
                  <a:moveTo>
                    <a:pt x="0" y="7"/>
                  </a:moveTo>
                  <a:lnTo>
                    <a:pt x="0" y="7"/>
                  </a:lnTo>
                  <a:cubicBezTo>
                    <a:pt x="0" y="7"/>
                    <a:pt x="48" y="-17"/>
                    <a:pt x="71" y="22"/>
                  </a:cubicBezTo>
                  <a:cubicBezTo>
                    <a:pt x="87" y="63"/>
                    <a:pt x="126" y="133"/>
                    <a:pt x="110" y="172"/>
                  </a:cubicBezTo>
                  <a:cubicBezTo>
                    <a:pt x="103" y="188"/>
                    <a:pt x="71" y="204"/>
                    <a:pt x="71" y="204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6106680" y="3287160"/>
              <a:ext cx="175680" cy="80640"/>
            </a:xfrm>
            <a:custGeom>
              <a:avLst/>
              <a:gdLst/>
              <a:ahLst/>
              <a:cxnLst/>
              <a:rect l="l" t="t" r="r" b="b"/>
              <a:pathLst>
                <a:path w="488" h="224" extrusionOk="0">
                  <a:moveTo>
                    <a:pt x="16" y="47"/>
                  </a:moveTo>
                  <a:lnTo>
                    <a:pt x="16" y="47"/>
                  </a:ln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87" y="244"/>
                    <a:pt x="252" y="220"/>
                  </a:cubicBezTo>
                  <a:cubicBezTo>
                    <a:pt x="449" y="204"/>
                    <a:pt x="488" y="102"/>
                    <a:pt x="488" y="102"/>
                  </a:cubicBezTo>
                  <a:cubicBezTo>
                    <a:pt x="449" y="0"/>
                    <a:pt x="449" y="0"/>
                    <a:pt x="449" y="0"/>
                  </a:cubicBezTo>
                  <a:lnTo>
                    <a:pt x="16" y="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35625" rIns="90000" bIns="35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6081120" y="3024360"/>
              <a:ext cx="198360" cy="326520"/>
            </a:xfrm>
            <a:custGeom>
              <a:avLst/>
              <a:gdLst/>
              <a:ahLst/>
              <a:cxnLst/>
              <a:rect l="l" t="t" r="r" b="b"/>
              <a:pathLst>
                <a:path w="551" h="907" extrusionOk="0">
                  <a:moveTo>
                    <a:pt x="236" y="100"/>
                  </a:moveTo>
                  <a:lnTo>
                    <a:pt x="236" y="100"/>
                  </a:lnTo>
                  <a:cubicBezTo>
                    <a:pt x="260" y="92"/>
                    <a:pt x="378" y="-65"/>
                    <a:pt x="418" y="29"/>
                  </a:cubicBezTo>
                  <a:cubicBezTo>
                    <a:pt x="449" y="108"/>
                    <a:pt x="527" y="242"/>
                    <a:pt x="536" y="336"/>
                  </a:cubicBezTo>
                  <a:cubicBezTo>
                    <a:pt x="543" y="375"/>
                    <a:pt x="536" y="486"/>
                    <a:pt x="512" y="548"/>
                  </a:cubicBezTo>
                  <a:cubicBezTo>
                    <a:pt x="536" y="588"/>
                    <a:pt x="512" y="611"/>
                    <a:pt x="512" y="627"/>
                  </a:cubicBezTo>
                  <a:cubicBezTo>
                    <a:pt x="512" y="643"/>
                    <a:pt x="543" y="730"/>
                    <a:pt x="551" y="746"/>
                  </a:cubicBezTo>
                  <a:cubicBezTo>
                    <a:pt x="504" y="871"/>
                    <a:pt x="425" y="887"/>
                    <a:pt x="323" y="903"/>
                  </a:cubicBezTo>
                  <a:cubicBezTo>
                    <a:pt x="197" y="919"/>
                    <a:pt x="134" y="871"/>
                    <a:pt x="87" y="824"/>
                  </a:cubicBezTo>
                  <a:cubicBezTo>
                    <a:pt x="63" y="800"/>
                    <a:pt x="79" y="746"/>
                    <a:pt x="95" y="737"/>
                  </a:cubicBezTo>
                  <a:cubicBezTo>
                    <a:pt x="71" y="674"/>
                    <a:pt x="55" y="572"/>
                    <a:pt x="40" y="501"/>
                  </a:cubicBezTo>
                  <a:cubicBezTo>
                    <a:pt x="8" y="391"/>
                    <a:pt x="-24" y="320"/>
                    <a:pt x="24" y="226"/>
                  </a:cubicBezTo>
                  <a:cubicBezTo>
                    <a:pt x="47" y="171"/>
                    <a:pt x="181" y="115"/>
                    <a:pt x="236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6138000" y="3012120"/>
              <a:ext cx="84240" cy="113400"/>
            </a:xfrm>
            <a:custGeom>
              <a:avLst/>
              <a:gdLst/>
              <a:ahLst/>
              <a:cxnLst/>
              <a:rect l="l" t="t" r="r" b="b"/>
              <a:pathLst>
                <a:path w="234" h="315" extrusionOk="0">
                  <a:moveTo>
                    <a:pt x="62" y="0"/>
                  </a:moveTo>
                  <a:lnTo>
                    <a:pt x="62" y="0"/>
                  </a:lnTo>
                  <a:cubicBezTo>
                    <a:pt x="62" y="0"/>
                    <a:pt x="180" y="71"/>
                    <a:pt x="212" y="118"/>
                  </a:cubicBezTo>
                  <a:cubicBezTo>
                    <a:pt x="244" y="173"/>
                    <a:pt x="236" y="197"/>
                    <a:pt x="220" y="315"/>
                  </a:cubicBezTo>
                  <a:cubicBezTo>
                    <a:pt x="134" y="283"/>
                    <a:pt x="23" y="228"/>
                    <a:pt x="0" y="165"/>
                  </a:cubicBezTo>
                  <a:cubicBezTo>
                    <a:pt x="32" y="149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FFB9A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6174720" y="3094200"/>
              <a:ext cx="59400" cy="73800"/>
            </a:xfrm>
            <a:custGeom>
              <a:avLst/>
              <a:gdLst/>
              <a:ahLst/>
              <a:cxnLst/>
              <a:rect l="l" t="t" r="r" b="b"/>
              <a:pathLst>
                <a:path w="165" h="205" extrusionOk="0">
                  <a:moveTo>
                    <a:pt x="0" y="39"/>
                  </a:moveTo>
                  <a:lnTo>
                    <a:pt x="0" y="39"/>
                  </a:lnTo>
                  <a:cubicBezTo>
                    <a:pt x="0" y="39"/>
                    <a:pt x="55" y="71"/>
                    <a:pt x="142" y="0"/>
                  </a:cubicBezTo>
                  <a:cubicBezTo>
                    <a:pt x="149" y="71"/>
                    <a:pt x="165" y="205"/>
                    <a:pt x="165" y="205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5984640" y="3148200"/>
              <a:ext cx="136080" cy="260640"/>
            </a:xfrm>
            <a:custGeom>
              <a:avLst/>
              <a:gdLst/>
              <a:ahLst/>
              <a:cxnLst/>
              <a:rect l="l" t="t" r="r" b="b"/>
              <a:pathLst>
                <a:path w="378" h="724" extrusionOk="0">
                  <a:moveTo>
                    <a:pt x="237" y="0"/>
                  </a:moveTo>
                  <a:lnTo>
                    <a:pt x="237" y="0"/>
                  </a:lnTo>
                  <a:cubicBezTo>
                    <a:pt x="237" y="0"/>
                    <a:pt x="166" y="157"/>
                    <a:pt x="127" y="220"/>
                  </a:cubicBezTo>
                  <a:cubicBezTo>
                    <a:pt x="80" y="275"/>
                    <a:pt x="71" y="330"/>
                    <a:pt x="48" y="409"/>
                  </a:cubicBezTo>
                  <a:cubicBezTo>
                    <a:pt x="25" y="496"/>
                    <a:pt x="0" y="708"/>
                    <a:pt x="0" y="708"/>
                  </a:cubicBezTo>
                  <a:cubicBezTo>
                    <a:pt x="87" y="724"/>
                    <a:pt x="87" y="724"/>
                    <a:pt x="87" y="724"/>
                  </a:cubicBezTo>
                  <a:cubicBezTo>
                    <a:pt x="87" y="724"/>
                    <a:pt x="127" y="630"/>
                    <a:pt x="158" y="550"/>
                  </a:cubicBezTo>
                  <a:cubicBezTo>
                    <a:pt x="189" y="472"/>
                    <a:pt x="229" y="338"/>
                    <a:pt x="229" y="338"/>
                  </a:cubicBezTo>
                  <a:cubicBezTo>
                    <a:pt x="378" y="71"/>
                    <a:pt x="378" y="71"/>
                    <a:pt x="378" y="71"/>
                  </a:cubicBezTo>
                  <a:lnTo>
                    <a:pt x="237" y="0"/>
                  </a:lnTo>
                  <a:close/>
                </a:path>
              </a:pathLst>
            </a:custGeom>
            <a:solidFill>
              <a:srgbClr val="FFC8B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6126480" y="3060360"/>
              <a:ext cx="122040" cy="107640"/>
            </a:xfrm>
            <a:custGeom>
              <a:avLst/>
              <a:gdLst/>
              <a:ahLst/>
              <a:cxnLst/>
              <a:rect l="l" t="t" r="r" b="b"/>
              <a:pathLst>
                <a:path w="339" h="299" extrusionOk="0">
                  <a:moveTo>
                    <a:pt x="55" y="0"/>
                  </a:moveTo>
                  <a:lnTo>
                    <a:pt x="55" y="0"/>
                  </a:lnTo>
                  <a:cubicBezTo>
                    <a:pt x="55" y="0"/>
                    <a:pt x="110" y="79"/>
                    <a:pt x="150" y="102"/>
                  </a:cubicBezTo>
                  <a:cubicBezTo>
                    <a:pt x="189" y="142"/>
                    <a:pt x="244" y="204"/>
                    <a:pt x="283" y="259"/>
                  </a:cubicBezTo>
                  <a:cubicBezTo>
                    <a:pt x="292" y="252"/>
                    <a:pt x="252" y="39"/>
                    <a:pt x="252" y="39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6" y="0"/>
                    <a:pt x="315" y="31"/>
                    <a:pt x="339" y="79"/>
                  </a:cubicBezTo>
                  <a:cubicBezTo>
                    <a:pt x="331" y="102"/>
                    <a:pt x="307" y="102"/>
                    <a:pt x="292" y="118"/>
                  </a:cubicBezTo>
                  <a:cubicBezTo>
                    <a:pt x="307" y="118"/>
                    <a:pt x="331" y="126"/>
                    <a:pt x="339" y="133"/>
                  </a:cubicBezTo>
                  <a:cubicBezTo>
                    <a:pt x="331" y="228"/>
                    <a:pt x="299" y="299"/>
                    <a:pt x="299" y="299"/>
                  </a:cubicBezTo>
                  <a:cubicBezTo>
                    <a:pt x="134" y="220"/>
                    <a:pt x="134" y="220"/>
                    <a:pt x="134" y="220"/>
                  </a:cubicBezTo>
                  <a:cubicBezTo>
                    <a:pt x="134" y="220"/>
                    <a:pt x="142" y="181"/>
                    <a:pt x="150" y="173"/>
                  </a:cubicBezTo>
                  <a:cubicBezTo>
                    <a:pt x="110" y="181"/>
                    <a:pt x="71" y="188"/>
                    <a:pt x="48" y="204"/>
                  </a:cubicBezTo>
                  <a:cubicBezTo>
                    <a:pt x="16" y="149"/>
                    <a:pt x="0" y="110"/>
                    <a:pt x="0" y="63"/>
                  </a:cubicBezTo>
                  <a:cubicBezTo>
                    <a:pt x="0" y="31"/>
                    <a:pt x="55" y="0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6144120" y="2945520"/>
              <a:ext cx="105120" cy="140400"/>
            </a:xfrm>
            <a:custGeom>
              <a:avLst/>
              <a:gdLst/>
              <a:ahLst/>
              <a:cxnLst/>
              <a:rect l="l" t="t" r="r" b="b"/>
              <a:pathLst>
                <a:path w="292" h="390" extrusionOk="0">
                  <a:moveTo>
                    <a:pt x="290" y="145"/>
                  </a:moveTo>
                  <a:lnTo>
                    <a:pt x="290" y="145"/>
                  </a:lnTo>
                  <a:cubicBezTo>
                    <a:pt x="282" y="106"/>
                    <a:pt x="266" y="51"/>
                    <a:pt x="227" y="20"/>
                  </a:cubicBezTo>
                  <a:cubicBezTo>
                    <a:pt x="195" y="-4"/>
                    <a:pt x="132" y="-4"/>
                    <a:pt x="93" y="4"/>
                  </a:cubicBezTo>
                  <a:cubicBezTo>
                    <a:pt x="22" y="12"/>
                    <a:pt x="-17" y="99"/>
                    <a:pt x="6" y="177"/>
                  </a:cubicBezTo>
                  <a:cubicBezTo>
                    <a:pt x="22" y="263"/>
                    <a:pt x="85" y="382"/>
                    <a:pt x="179" y="390"/>
                  </a:cubicBezTo>
                  <a:cubicBezTo>
                    <a:pt x="227" y="390"/>
                    <a:pt x="258" y="350"/>
                    <a:pt x="274" y="303"/>
                  </a:cubicBezTo>
                  <a:cubicBezTo>
                    <a:pt x="298" y="248"/>
                    <a:pt x="290" y="185"/>
                    <a:pt x="290" y="145"/>
                  </a:cubicBezTo>
                  <a:close/>
                </a:path>
              </a:pathLst>
            </a:custGeom>
            <a:solidFill>
              <a:srgbClr val="FFC9B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6239880" y="29721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35222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6126840" y="2913120"/>
              <a:ext cx="125640" cy="136080"/>
            </a:xfrm>
            <a:custGeom>
              <a:avLst/>
              <a:gdLst/>
              <a:ahLst/>
              <a:cxnLst/>
              <a:rect l="l" t="t" r="r" b="b"/>
              <a:pathLst>
                <a:path w="349" h="378" extrusionOk="0">
                  <a:moveTo>
                    <a:pt x="165" y="0"/>
                  </a:moveTo>
                  <a:lnTo>
                    <a:pt x="165" y="0"/>
                  </a:lnTo>
                  <a:cubicBezTo>
                    <a:pt x="109" y="0"/>
                    <a:pt x="54" y="16"/>
                    <a:pt x="38" y="86"/>
                  </a:cubicBezTo>
                  <a:cubicBezTo>
                    <a:pt x="-17" y="110"/>
                    <a:pt x="-1" y="189"/>
                    <a:pt x="15" y="235"/>
                  </a:cubicBezTo>
                  <a:cubicBezTo>
                    <a:pt x="22" y="275"/>
                    <a:pt x="70" y="378"/>
                    <a:pt x="70" y="378"/>
                  </a:cubicBezTo>
                  <a:cubicBezTo>
                    <a:pt x="93" y="353"/>
                    <a:pt x="117" y="275"/>
                    <a:pt x="117" y="267"/>
                  </a:cubicBezTo>
                  <a:cubicBezTo>
                    <a:pt x="149" y="275"/>
                    <a:pt x="196" y="220"/>
                    <a:pt x="204" y="204"/>
                  </a:cubicBezTo>
                  <a:cubicBezTo>
                    <a:pt x="236" y="220"/>
                    <a:pt x="369" y="164"/>
                    <a:pt x="346" y="125"/>
                  </a:cubicBezTo>
                  <a:cubicBezTo>
                    <a:pt x="298" y="47"/>
                    <a:pt x="188" y="0"/>
                    <a:pt x="1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6152040" y="3012120"/>
              <a:ext cx="19800" cy="28080"/>
            </a:xfrm>
            <a:custGeom>
              <a:avLst/>
              <a:gdLst/>
              <a:ahLst/>
              <a:cxnLst/>
              <a:rect l="l" t="t" r="r" b="b"/>
              <a:pathLst>
                <a:path w="55" h="78" extrusionOk="0">
                  <a:moveTo>
                    <a:pt x="55" y="16"/>
                  </a:moveTo>
                  <a:lnTo>
                    <a:pt x="55" y="16"/>
                  </a:lnTo>
                  <a:cubicBezTo>
                    <a:pt x="55" y="16"/>
                    <a:pt x="32" y="-16"/>
                    <a:pt x="8" y="8"/>
                  </a:cubicBezTo>
                  <a:cubicBezTo>
                    <a:pt x="-23" y="24"/>
                    <a:pt x="39" y="78"/>
                    <a:pt x="39" y="78"/>
                  </a:cubicBezTo>
                  <a:lnTo>
                    <a:pt x="55" y="16"/>
                  </a:lnTo>
                  <a:close/>
                </a:path>
              </a:pathLst>
            </a:custGeom>
            <a:solidFill>
              <a:srgbClr val="FFC9B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6136560" y="2946960"/>
              <a:ext cx="131760" cy="68040"/>
            </a:xfrm>
            <a:custGeom>
              <a:avLst/>
              <a:gdLst/>
              <a:ahLst/>
              <a:cxnLst/>
              <a:rect l="l" t="t" r="r" b="b"/>
              <a:pathLst>
                <a:path w="366" h="189" extrusionOk="0">
                  <a:moveTo>
                    <a:pt x="184" y="0"/>
                  </a:moveTo>
                  <a:lnTo>
                    <a:pt x="184" y="0"/>
                  </a:lnTo>
                  <a:cubicBezTo>
                    <a:pt x="279" y="0"/>
                    <a:pt x="366" y="39"/>
                    <a:pt x="366" y="95"/>
                  </a:cubicBezTo>
                  <a:cubicBezTo>
                    <a:pt x="366" y="141"/>
                    <a:pt x="279" y="189"/>
                    <a:pt x="184" y="189"/>
                  </a:cubicBezTo>
                  <a:cubicBezTo>
                    <a:pt x="114" y="189"/>
                    <a:pt x="36" y="141"/>
                    <a:pt x="4" y="110"/>
                  </a:cubicBezTo>
                  <a:cubicBezTo>
                    <a:pt x="-5" y="95"/>
                    <a:pt x="4" y="110"/>
                    <a:pt x="4" y="95"/>
                  </a:cubicBezTo>
                  <a:cubicBezTo>
                    <a:pt x="4" y="39"/>
                    <a:pt x="82" y="0"/>
                    <a:pt x="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3025" rIns="90000" bIns="23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6138000" y="2941200"/>
              <a:ext cx="130320" cy="70920"/>
            </a:xfrm>
            <a:custGeom>
              <a:avLst/>
              <a:gdLst/>
              <a:ahLst/>
              <a:cxnLst/>
              <a:rect l="l" t="t" r="r" b="b"/>
              <a:pathLst>
                <a:path w="362" h="197" extrusionOk="0">
                  <a:moveTo>
                    <a:pt x="180" y="0"/>
                  </a:moveTo>
                  <a:lnTo>
                    <a:pt x="180" y="0"/>
                  </a:lnTo>
                  <a:cubicBezTo>
                    <a:pt x="275" y="0"/>
                    <a:pt x="362" y="47"/>
                    <a:pt x="362" y="102"/>
                  </a:cubicBezTo>
                  <a:cubicBezTo>
                    <a:pt x="362" y="150"/>
                    <a:pt x="275" y="197"/>
                    <a:pt x="180" y="197"/>
                  </a:cubicBezTo>
                  <a:cubicBezTo>
                    <a:pt x="110" y="197"/>
                    <a:pt x="47" y="157"/>
                    <a:pt x="16" y="126"/>
                  </a:cubicBezTo>
                  <a:cubicBezTo>
                    <a:pt x="0" y="118"/>
                    <a:pt x="0" y="118"/>
                    <a:pt x="0" y="102"/>
                  </a:cubicBezTo>
                  <a:cubicBezTo>
                    <a:pt x="0" y="47"/>
                    <a:pt x="78" y="0"/>
                    <a:pt x="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6109200" y="2910960"/>
              <a:ext cx="153360" cy="80640"/>
            </a:xfrm>
            <a:custGeom>
              <a:avLst/>
              <a:gdLst/>
              <a:ahLst/>
              <a:cxnLst/>
              <a:rect l="l" t="t" r="r" b="b"/>
              <a:pathLst>
                <a:path w="426" h="224" extrusionOk="0">
                  <a:moveTo>
                    <a:pt x="1" y="124"/>
                  </a:moveTo>
                  <a:lnTo>
                    <a:pt x="1" y="124"/>
                  </a:lnTo>
                  <a:cubicBezTo>
                    <a:pt x="17" y="179"/>
                    <a:pt x="32" y="195"/>
                    <a:pt x="56" y="210"/>
                  </a:cubicBezTo>
                  <a:cubicBezTo>
                    <a:pt x="96" y="226"/>
                    <a:pt x="135" y="234"/>
                    <a:pt x="245" y="202"/>
                  </a:cubicBezTo>
                  <a:cubicBezTo>
                    <a:pt x="355" y="179"/>
                    <a:pt x="395" y="131"/>
                    <a:pt x="395" y="131"/>
                  </a:cubicBezTo>
                  <a:cubicBezTo>
                    <a:pt x="395" y="131"/>
                    <a:pt x="426" y="76"/>
                    <a:pt x="426" y="53"/>
                  </a:cubicBezTo>
                  <a:cubicBezTo>
                    <a:pt x="410" y="-58"/>
                    <a:pt x="-23" y="22"/>
                    <a:pt x="1" y="1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35625" rIns="90000" bIns="35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6109560" y="2905560"/>
              <a:ext cx="153360" cy="74880"/>
            </a:xfrm>
            <a:custGeom>
              <a:avLst/>
              <a:gdLst/>
              <a:ahLst/>
              <a:cxnLst/>
              <a:rect l="l" t="t" r="r" b="b"/>
              <a:pathLst>
                <a:path w="426" h="208" extrusionOk="0">
                  <a:moveTo>
                    <a:pt x="197" y="5"/>
                  </a:moveTo>
                  <a:lnTo>
                    <a:pt x="197" y="5"/>
                  </a:lnTo>
                  <a:cubicBezTo>
                    <a:pt x="315" y="-11"/>
                    <a:pt x="417" y="12"/>
                    <a:pt x="425" y="60"/>
                  </a:cubicBezTo>
                  <a:cubicBezTo>
                    <a:pt x="433" y="91"/>
                    <a:pt x="370" y="60"/>
                    <a:pt x="330" y="68"/>
                  </a:cubicBezTo>
                  <a:cubicBezTo>
                    <a:pt x="315" y="76"/>
                    <a:pt x="299" y="83"/>
                    <a:pt x="259" y="123"/>
                  </a:cubicBezTo>
                  <a:cubicBezTo>
                    <a:pt x="228" y="146"/>
                    <a:pt x="197" y="178"/>
                    <a:pt x="141" y="194"/>
                  </a:cubicBezTo>
                  <a:cubicBezTo>
                    <a:pt x="31" y="233"/>
                    <a:pt x="8" y="178"/>
                    <a:pt x="0" y="131"/>
                  </a:cubicBezTo>
                  <a:cubicBezTo>
                    <a:pt x="-8" y="76"/>
                    <a:pt x="79" y="21"/>
                    <a:pt x="19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29875" rIns="90000" bIns="29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6214320" y="2938320"/>
              <a:ext cx="34200" cy="33840"/>
            </a:xfrm>
            <a:custGeom>
              <a:avLst/>
              <a:gdLst/>
              <a:ahLst/>
              <a:cxnLst/>
              <a:rect l="l" t="t" r="r" b="b"/>
              <a:pathLst>
                <a:path w="95" h="94" extrusionOk="0">
                  <a:moveTo>
                    <a:pt x="55" y="0"/>
                  </a:moveTo>
                  <a:lnTo>
                    <a:pt x="39" y="48"/>
                  </a:lnTo>
                  <a:lnTo>
                    <a:pt x="0" y="71"/>
                  </a:lnTo>
                  <a:lnTo>
                    <a:pt x="32" y="71"/>
                  </a:lnTo>
                  <a:lnTo>
                    <a:pt x="24" y="94"/>
                  </a:lnTo>
                  <a:lnTo>
                    <a:pt x="55" y="71"/>
                  </a:lnTo>
                  <a:lnTo>
                    <a:pt x="71" y="79"/>
                  </a:lnTo>
                  <a:lnTo>
                    <a:pt x="71" y="55"/>
                  </a:lnTo>
                  <a:lnTo>
                    <a:pt x="95" y="40"/>
                  </a:lnTo>
                  <a:lnTo>
                    <a:pt x="71" y="4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6138000" y="3168000"/>
              <a:ext cx="59040" cy="69840"/>
            </a:xfrm>
            <a:custGeom>
              <a:avLst/>
              <a:gdLst/>
              <a:ahLst/>
              <a:cxnLst/>
              <a:rect l="l" t="t" r="r" b="b"/>
              <a:pathLst>
                <a:path w="164" h="194" extrusionOk="0">
                  <a:moveTo>
                    <a:pt x="23" y="23"/>
                  </a:moveTo>
                  <a:lnTo>
                    <a:pt x="23" y="23"/>
                  </a:lnTo>
                  <a:cubicBezTo>
                    <a:pt x="118" y="0"/>
                    <a:pt x="118" y="0"/>
                    <a:pt x="118" y="0"/>
                  </a:cubicBezTo>
                  <a:cubicBezTo>
                    <a:pt x="134" y="0"/>
                    <a:pt x="141" y="8"/>
                    <a:pt x="149" y="16"/>
                  </a:cubicBezTo>
                  <a:cubicBezTo>
                    <a:pt x="157" y="55"/>
                    <a:pt x="173" y="133"/>
                    <a:pt x="157" y="158"/>
                  </a:cubicBezTo>
                  <a:cubicBezTo>
                    <a:pt x="126" y="197"/>
                    <a:pt x="47" y="212"/>
                    <a:pt x="32" y="158"/>
                  </a:cubicBezTo>
                  <a:cubicBezTo>
                    <a:pt x="16" y="118"/>
                    <a:pt x="7" y="71"/>
                    <a:pt x="0" y="47"/>
                  </a:cubicBezTo>
                  <a:cubicBezTo>
                    <a:pt x="0" y="31"/>
                    <a:pt x="7" y="23"/>
                    <a:pt x="23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24825" rIns="90000" bIns="24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6143760" y="3176280"/>
              <a:ext cx="51840" cy="33480"/>
            </a:xfrm>
            <a:custGeom>
              <a:avLst/>
              <a:gdLst/>
              <a:ahLst/>
              <a:cxnLst/>
              <a:rect l="l" t="t" r="r" b="b"/>
              <a:pathLst>
                <a:path w="144" h="93" extrusionOk="0">
                  <a:moveTo>
                    <a:pt x="0" y="32"/>
                  </a:moveTo>
                  <a:lnTo>
                    <a:pt x="0" y="32"/>
                  </a:lnTo>
                  <a:cubicBezTo>
                    <a:pt x="0" y="32"/>
                    <a:pt x="23" y="71"/>
                    <a:pt x="55" y="71"/>
                  </a:cubicBezTo>
                  <a:cubicBezTo>
                    <a:pt x="78" y="71"/>
                    <a:pt x="118" y="64"/>
                    <a:pt x="125" y="48"/>
                  </a:cubicBezTo>
                  <a:cubicBezTo>
                    <a:pt x="133" y="32"/>
                    <a:pt x="133" y="0"/>
                    <a:pt x="133" y="0"/>
                  </a:cubicBezTo>
                  <a:cubicBezTo>
                    <a:pt x="133" y="0"/>
                    <a:pt x="149" y="40"/>
                    <a:pt x="141" y="55"/>
                  </a:cubicBezTo>
                  <a:cubicBezTo>
                    <a:pt x="133" y="79"/>
                    <a:pt x="70" y="103"/>
                    <a:pt x="31" y="87"/>
                  </a:cubicBezTo>
                  <a:cubicBezTo>
                    <a:pt x="0" y="71"/>
                    <a:pt x="0" y="32"/>
                    <a:pt x="0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6253920" y="3153600"/>
              <a:ext cx="28440" cy="12240"/>
            </a:xfrm>
            <a:custGeom>
              <a:avLst/>
              <a:gdLst/>
              <a:ahLst/>
              <a:cxnLst/>
              <a:rect l="l" t="t" r="r" b="b"/>
              <a:pathLst>
                <a:path w="79" h="34" extrusionOk="0">
                  <a:moveTo>
                    <a:pt x="0" y="9"/>
                  </a:moveTo>
                  <a:lnTo>
                    <a:pt x="0" y="9"/>
                  </a:lnTo>
                  <a:cubicBezTo>
                    <a:pt x="0" y="9"/>
                    <a:pt x="0" y="24"/>
                    <a:pt x="24" y="32"/>
                  </a:cubicBezTo>
                  <a:cubicBezTo>
                    <a:pt x="40" y="40"/>
                    <a:pt x="79" y="16"/>
                    <a:pt x="79" y="16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56" y="9"/>
                    <a:pt x="40" y="16"/>
                  </a:cubicBezTo>
                  <a:cubicBezTo>
                    <a:pt x="16" y="24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2589C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6233760" y="3173760"/>
              <a:ext cx="18360" cy="155880"/>
            </a:xfrm>
            <a:custGeom>
              <a:avLst/>
              <a:gdLst/>
              <a:ahLst/>
              <a:cxnLst/>
              <a:rect l="l" t="t" r="r" b="b"/>
              <a:pathLst>
                <a:path w="51" h="433" extrusionOk="0">
                  <a:moveTo>
                    <a:pt x="9" y="0"/>
                  </a:moveTo>
                  <a:lnTo>
                    <a:pt x="9" y="0"/>
                  </a:lnTo>
                  <a:cubicBezTo>
                    <a:pt x="9" y="0"/>
                    <a:pt x="17" y="39"/>
                    <a:pt x="9" y="71"/>
                  </a:cubicBezTo>
                  <a:cubicBezTo>
                    <a:pt x="9" y="86"/>
                    <a:pt x="9" y="102"/>
                    <a:pt x="1" y="117"/>
                  </a:cubicBezTo>
                  <a:cubicBezTo>
                    <a:pt x="-6" y="157"/>
                    <a:pt x="33" y="181"/>
                    <a:pt x="33" y="212"/>
                  </a:cubicBezTo>
                  <a:cubicBezTo>
                    <a:pt x="33" y="244"/>
                    <a:pt x="9" y="275"/>
                    <a:pt x="1" y="299"/>
                  </a:cubicBezTo>
                  <a:cubicBezTo>
                    <a:pt x="1" y="322"/>
                    <a:pt x="25" y="346"/>
                    <a:pt x="25" y="370"/>
                  </a:cubicBezTo>
                  <a:cubicBezTo>
                    <a:pt x="41" y="401"/>
                    <a:pt x="25" y="433"/>
                    <a:pt x="25" y="433"/>
                  </a:cubicBezTo>
                  <a:cubicBezTo>
                    <a:pt x="41" y="417"/>
                    <a:pt x="49" y="385"/>
                    <a:pt x="41" y="370"/>
                  </a:cubicBezTo>
                  <a:cubicBezTo>
                    <a:pt x="41" y="338"/>
                    <a:pt x="9" y="338"/>
                    <a:pt x="25" y="299"/>
                  </a:cubicBezTo>
                  <a:cubicBezTo>
                    <a:pt x="41" y="259"/>
                    <a:pt x="64" y="220"/>
                    <a:pt x="41" y="188"/>
                  </a:cubicBezTo>
                  <a:cubicBezTo>
                    <a:pt x="25" y="157"/>
                    <a:pt x="17" y="142"/>
                    <a:pt x="25" y="126"/>
                  </a:cubicBezTo>
                  <a:cubicBezTo>
                    <a:pt x="33" y="102"/>
                    <a:pt x="33" y="47"/>
                    <a:pt x="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6253920" y="3145320"/>
              <a:ext cx="42840" cy="138600"/>
            </a:xfrm>
            <a:custGeom>
              <a:avLst/>
              <a:gdLst/>
              <a:ahLst/>
              <a:cxnLst/>
              <a:rect l="l" t="t" r="r" b="b"/>
              <a:pathLst>
                <a:path w="119" h="385" extrusionOk="0">
                  <a:moveTo>
                    <a:pt x="8" y="0"/>
                  </a:moveTo>
                  <a:lnTo>
                    <a:pt x="8" y="0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95" y="173"/>
                    <a:pt x="102" y="252"/>
                  </a:cubicBezTo>
                  <a:cubicBezTo>
                    <a:pt x="111" y="315"/>
                    <a:pt x="71" y="354"/>
                    <a:pt x="56" y="378"/>
                  </a:cubicBezTo>
                  <a:lnTo>
                    <a:pt x="56" y="385"/>
                  </a:lnTo>
                  <a:cubicBezTo>
                    <a:pt x="79" y="369"/>
                    <a:pt x="127" y="323"/>
                    <a:pt x="118" y="252"/>
                  </a:cubicBezTo>
                  <a:cubicBezTo>
                    <a:pt x="111" y="165"/>
                    <a:pt x="16" y="8"/>
                    <a:pt x="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6235200" y="3122640"/>
              <a:ext cx="43560" cy="48240"/>
            </a:xfrm>
            <a:custGeom>
              <a:avLst/>
              <a:gdLst/>
              <a:ahLst/>
              <a:cxnLst/>
              <a:rect l="l" t="t" r="r" b="b"/>
              <a:pathLst>
                <a:path w="121" h="134" extrusionOk="0">
                  <a:moveTo>
                    <a:pt x="37" y="8"/>
                  </a:moveTo>
                  <a:lnTo>
                    <a:pt x="37" y="8"/>
                  </a:lnTo>
                  <a:cubicBezTo>
                    <a:pt x="-3" y="40"/>
                    <a:pt x="-10" y="55"/>
                    <a:pt x="13" y="86"/>
                  </a:cubicBezTo>
                  <a:cubicBezTo>
                    <a:pt x="29" y="110"/>
                    <a:pt x="45" y="134"/>
                    <a:pt x="68" y="134"/>
                  </a:cubicBezTo>
                  <a:cubicBezTo>
                    <a:pt x="76" y="134"/>
                    <a:pt x="99" y="118"/>
                    <a:pt x="115" y="102"/>
                  </a:cubicBezTo>
                  <a:cubicBezTo>
                    <a:pt x="131" y="71"/>
                    <a:pt x="108" y="63"/>
                    <a:pt x="92" y="31"/>
                  </a:cubicBezTo>
                  <a:cubicBezTo>
                    <a:pt x="68" y="0"/>
                    <a:pt x="68" y="-8"/>
                    <a:pt x="3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3225" rIns="90000" bIns="3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6240600" y="3121920"/>
              <a:ext cx="38520" cy="45720"/>
            </a:xfrm>
            <a:custGeom>
              <a:avLst/>
              <a:gdLst/>
              <a:ahLst/>
              <a:cxnLst/>
              <a:rect l="l" t="t" r="r" b="b"/>
              <a:pathLst>
                <a:path w="107" h="127" extrusionOk="0">
                  <a:moveTo>
                    <a:pt x="22" y="10"/>
                  </a:moveTo>
                  <a:lnTo>
                    <a:pt x="22" y="10"/>
                  </a:lnTo>
                  <a:cubicBezTo>
                    <a:pt x="-2" y="26"/>
                    <a:pt x="-10" y="42"/>
                    <a:pt x="14" y="81"/>
                  </a:cubicBezTo>
                  <a:cubicBezTo>
                    <a:pt x="37" y="120"/>
                    <a:pt x="61" y="144"/>
                    <a:pt x="93" y="112"/>
                  </a:cubicBezTo>
                  <a:cubicBezTo>
                    <a:pt x="116" y="88"/>
                    <a:pt x="108" y="57"/>
                    <a:pt x="84" y="26"/>
                  </a:cubicBezTo>
                  <a:cubicBezTo>
                    <a:pt x="69" y="-6"/>
                    <a:pt x="53" y="-6"/>
                    <a:pt x="22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700" rIns="90000" bIns="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6134760" y="3148200"/>
              <a:ext cx="48600" cy="22680"/>
            </a:xfrm>
            <a:custGeom>
              <a:avLst/>
              <a:gdLst/>
              <a:ahLst/>
              <a:cxnLst/>
              <a:rect l="l" t="t" r="r" b="b"/>
              <a:pathLst>
                <a:path w="135" h="63" extrusionOk="0">
                  <a:moveTo>
                    <a:pt x="135" y="31"/>
                  </a:moveTo>
                  <a:lnTo>
                    <a:pt x="9" y="63"/>
                  </a:lnTo>
                  <a:lnTo>
                    <a:pt x="0" y="31"/>
                  </a:lnTo>
                  <a:lnTo>
                    <a:pt x="127" y="0"/>
                  </a:lnTo>
                  <a:lnTo>
                    <a:pt x="135" y="3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6078240" y="3298320"/>
              <a:ext cx="48240" cy="68040"/>
            </a:xfrm>
            <a:custGeom>
              <a:avLst/>
              <a:gdLst/>
              <a:ahLst/>
              <a:cxnLst/>
              <a:rect l="l" t="t" r="r" b="b"/>
              <a:pathLst>
                <a:path w="134" h="189" extrusionOk="0">
                  <a:moveTo>
                    <a:pt x="118" y="16"/>
                  </a:moveTo>
                  <a:lnTo>
                    <a:pt x="118" y="16"/>
                  </a:lnTo>
                  <a:cubicBezTo>
                    <a:pt x="118" y="16"/>
                    <a:pt x="111" y="8"/>
                    <a:pt x="103" y="0"/>
                  </a:cubicBezTo>
                  <a:cubicBezTo>
                    <a:pt x="95" y="0"/>
                    <a:pt x="95" y="0"/>
                    <a:pt x="87" y="8"/>
                  </a:cubicBezTo>
                  <a:lnTo>
                    <a:pt x="87" y="8"/>
                  </a:lnTo>
                  <a:cubicBezTo>
                    <a:pt x="63" y="-8"/>
                    <a:pt x="48" y="8"/>
                    <a:pt x="48" y="24"/>
                  </a:cubicBezTo>
                  <a:cubicBezTo>
                    <a:pt x="40" y="47"/>
                    <a:pt x="32" y="79"/>
                    <a:pt x="24" y="102"/>
                  </a:cubicBezTo>
                  <a:cubicBezTo>
                    <a:pt x="9" y="133"/>
                    <a:pt x="0" y="158"/>
                    <a:pt x="0" y="158"/>
                  </a:cubicBezTo>
                  <a:cubicBezTo>
                    <a:pt x="0" y="158"/>
                    <a:pt x="9" y="158"/>
                    <a:pt x="16" y="173"/>
                  </a:cubicBezTo>
                  <a:cubicBezTo>
                    <a:pt x="32" y="189"/>
                    <a:pt x="63" y="189"/>
                    <a:pt x="63" y="189"/>
                  </a:cubicBezTo>
                  <a:cubicBezTo>
                    <a:pt x="79" y="189"/>
                    <a:pt x="87" y="181"/>
                    <a:pt x="103" y="149"/>
                  </a:cubicBezTo>
                  <a:cubicBezTo>
                    <a:pt x="111" y="118"/>
                    <a:pt x="134" y="63"/>
                    <a:pt x="134" y="31"/>
                  </a:cubicBezTo>
                  <a:cubicBezTo>
                    <a:pt x="134" y="31"/>
                    <a:pt x="126" y="16"/>
                    <a:pt x="118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3025" rIns="90000" bIns="23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6078240" y="3294720"/>
              <a:ext cx="42480" cy="65880"/>
            </a:xfrm>
            <a:custGeom>
              <a:avLst/>
              <a:gdLst/>
              <a:ahLst/>
              <a:cxnLst/>
              <a:rect l="l" t="t" r="r" b="b"/>
              <a:pathLst>
                <a:path w="118" h="183" extrusionOk="0">
                  <a:moveTo>
                    <a:pt x="32" y="18"/>
                  </a:moveTo>
                  <a:lnTo>
                    <a:pt x="32" y="18"/>
                  </a:lnTo>
                  <a:cubicBezTo>
                    <a:pt x="24" y="57"/>
                    <a:pt x="9" y="112"/>
                    <a:pt x="0" y="143"/>
                  </a:cubicBezTo>
                  <a:cubicBezTo>
                    <a:pt x="-7" y="175"/>
                    <a:pt x="32" y="183"/>
                    <a:pt x="48" y="183"/>
                  </a:cubicBezTo>
                  <a:cubicBezTo>
                    <a:pt x="71" y="183"/>
                    <a:pt x="79" y="175"/>
                    <a:pt x="87" y="143"/>
                  </a:cubicBezTo>
                  <a:cubicBezTo>
                    <a:pt x="95" y="120"/>
                    <a:pt x="118" y="57"/>
                    <a:pt x="118" y="34"/>
                  </a:cubicBezTo>
                  <a:cubicBezTo>
                    <a:pt x="118" y="18"/>
                    <a:pt x="95" y="10"/>
                    <a:pt x="71" y="2"/>
                  </a:cubicBezTo>
                  <a:cubicBezTo>
                    <a:pt x="48" y="-5"/>
                    <a:pt x="32" y="2"/>
                    <a:pt x="32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20875" rIns="90000" bIns="20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6086520" y="3306960"/>
              <a:ext cx="31680" cy="25200"/>
            </a:xfrm>
            <a:custGeom>
              <a:avLst/>
              <a:gdLst/>
              <a:ahLst/>
              <a:cxnLst/>
              <a:rect l="l" t="t" r="r" b="b"/>
              <a:pathLst>
                <a:path w="88" h="70" extrusionOk="0">
                  <a:moveTo>
                    <a:pt x="1" y="15"/>
                  </a:moveTo>
                  <a:lnTo>
                    <a:pt x="1" y="15"/>
                  </a:lnTo>
                  <a:cubicBezTo>
                    <a:pt x="1" y="15"/>
                    <a:pt x="-7" y="55"/>
                    <a:pt x="17" y="63"/>
                  </a:cubicBezTo>
                  <a:cubicBezTo>
                    <a:pt x="48" y="78"/>
                    <a:pt x="72" y="63"/>
                    <a:pt x="72" y="47"/>
                  </a:cubicBezTo>
                  <a:cubicBezTo>
                    <a:pt x="80" y="23"/>
                    <a:pt x="88" y="0"/>
                    <a:pt x="88" y="0"/>
                  </a:cubicBezTo>
                  <a:cubicBezTo>
                    <a:pt x="88" y="0"/>
                    <a:pt x="72" y="23"/>
                    <a:pt x="64" y="39"/>
                  </a:cubicBezTo>
                  <a:cubicBezTo>
                    <a:pt x="56" y="55"/>
                    <a:pt x="48" y="55"/>
                    <a:pt x="25" y="47"/>
                  </a:cubicBezTo>
                  <a:cubicBezTo>
                    <a:pt x="1" y="39"/>
                    <a:pt x="1" y="15"/>
                    <a:pt x="1" y="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6120720" y="3314160"/>
              <a:ext cx="45360" cy="66240"/>
            </a:xfrm>
            <a:custGeom>
              <a:avLst/>
              <a:gdLst/>
              <a:ahLst/>
              <a:cxnLst/>
              <a:rect l="l" t="t" r="r" b="b"/>
              <a:pathLst>
                <a:path w="126" h="184" extrusionOk="0">
                  <a:moveTo>
                    <a:pt x="119" y="11"/>
                  </a:moveTo>
                  <a:lnTo>
                    <a:pt x="119" y="11"/>
                  </a:lnTo>
                  <a:cubicBezTo>
                    <a:pt x="110" y="11"/>
                    <a:pt x="103" y="3"/>
                    <a:pt x="95" y="3"/>
                  </a:cubicBezTo>
                  <a:cubicBezTo>
                    <a:pt x="87" y="-5"/>
                    <a:pt x="87" y="3"/>
                    <a:pt x="80" y="3"/>
                  </a:cubicBezTo>
                  <a:lnTo>
                    <a:pt x="80" y="3"/>
                  </a:lnTo>
                  <a:cubicBezTo>
                    <a:pt x="55" y="-5"/>
                    <a:pt x="48" y="3"/>
                    <a:pt x="39" y="19"/>
                  </a:cubicBezTo>
                  <a:cubicBezTo>
                    <a:pt x="32" y="43"/>
                    <a:pt x="24" y="74"/>
                    <a:pt x="16" y="105"/>
                  </a:cubicBezTo>
                  <a:cubicBezTo>
                    <a:pt x="8" y="129"/>
                    <a:pt x="0" y="153"/>
                    <a:pt x="0" y="153"/>
                  </a:cubicBezTo>
                  <a:cubicBezTo>
                    <a:pt x="0" y="153"/>
                    <a:pt x="0" y="160"/>
                    <a:pt x="8" y="169"/>
                  </a:cubicBezTo>
                  <a:cubicBezTo>
                    <a:pt x="24" y="184"/>
                    <a:pt x="55" y="184"/>
                    <a:pt x="64" y="184"/>
                  </a:cubicBezTo>
                  <a:cubicBezTo>
                    <a:pt x="80" y="184"/>
                    <a:pt x="87" y="176"/>
                    <a:pt x="95" y="145"/>
                  </a:cubicBezTo>
                  <a:cubicBezTo>
                    <a:pt x="103" y="121"/>
                    <a:pt x="126" y="58"/>
                    <a:pt x="126" y="35"/>
                  </a:cubicBezTo>
                  <a:cubicBezTo>
                    <a:pt x="126" y="27"/>
                    <a:pt x="119" y="19"/>
                    <a:pt x="119" y="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1225" rIns="90000" bIns="21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6117840" y="3309120"/>
              <a:ext cx="42480" cy="68400"/>
            </a:xfrm>
            <a:custGeom>
              <a:avLst/>
              <a:gdLst/>
              <a:ahLst/>
              <a:cxnLst/>
              <a:rect l="l" t="t" r="r" b="b"/>
              <a:pathLst>
                <a:path w="118" h="190" extrusionOk="0">
                  <a:moveTo>
                    <a:pt x="32" y="25"/>
                  </a:moveTo>
                  <a:lnTo>
                    <a:pt x="32" y="25"/>
                  </a:lnTo>
                  <a:cubicBezTo>
                    <a:pt x="24" y="57"/>
                    <a:pt x="8" y="119"/>
                    <a:pt x="1" y="151"/>
                  </a:cubicBezTo>
                  <a:cubicBezTo>
                    <a:pt x="-7" y="174"/>
                    <a:pt x="40" y="190"/>
                    <a:pt x="56" y="190"/>
                  </a:cubicBezTo>
                  <a:cubicBezTo>
                    <a:pt x="72" y="190"/>
                    <a:pt x="79" y="183"/>
                    <a:pt x="88" y="151"/>
                  </a:cubicBezTo>
                  <a:cubicBezTo>
                    <a:pt x="95" y="119"/>
                    <a:pt x="118" y="57"/>
                    <a:pt x="118" y="33"/>
                  </a:cubicBezTo>
                  <a:cubicBezTo>
                    <a:pt x="118" y="17"/>
                    <a:pt x="95" y="9"/>
                    <a:pt x="72" y="1"/>
                  </a:cubicBezTo>
                  <a:cubicBezTo>
                    <a:pt x="47" y="-6"/>
                    <a:pt x="40" y="9"/>
                    <a:pt x="32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6126120" y="3323880"/>
              <a:ext cx="31680" cy="22680"/>
            </a:xfrm>
            <a:custGeom>
              <a:avLst/>
              <a:gdLst/>
              <a:ahLst/>
              <a:cxnLst/>
              <a:rect l="l" t="t" r="r" b="b"/>
              <a:pathLst>
                <a:path w="88" h="63" extrusionOk="0">
                  <a:moveTo>
                    <a:pt x="1" y="16"/>
                  </a:moveTo>
                  <a:lnTo>
                    <a:pt x="1" y="16"/>
                  </a:lnTo>
                  <a:cubicBezTo>
                    <a:pt x="1" y="16"/>
                    <a:pt x="-7" y="47"/>
                    <a:pt x="17" y="55"/>
                  </a:cubicBezTo>
                  <a:cubicBezTo>
                    <a:pt x="56" y="71"/>
                    <a:pt x="72" y="62"/>
                    <a:pt x="80" y="39"/>
                  </a:cubicBezTo>
                  <a:cubicBezTo>
                    <a:pt x="80" y="23"/>
                    <a:pt x="88" y="0"/>
                    <a:pt x="88" y="0"/>
                  </a:cubicBezTo>
                  <a:cubicBezTo>
                    <a:pt x="88" y="0"/>
                    <a:pt x="72" y="23"/>
                    <a:pt x="65" y="31"/>
                  </a:cubicBezTo>
                  <a:cubicBezTo>
                    <a:pt x="65" y="47"/>
                    <a:pt x="49" y="47"/>
                    <a:pt x="33" y="39"/>
                  </a:cubicBezTo>
                  <a:cubicBezTo>
                    <a:pt x="9" y="31"/>
                    <a:pt x="1" y="16"/>
                    <a:pt x="1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6035760" y="3090960"/>
              <a:ext cx="99720" cy="136440"/>
            </a:xfrm>
            <a:custGeom>
              <a:avLst/>
              <a:gdLst/>
              <a:ahLst/>
              <a:cxnLst/>
              <a:rect l="l" t="t" r="r" b="b"/>
              <a:pathLst>
                <a:path w="277" h="379" extrusionOk="0">
                  <a:moveTo>
                    <a:pt x="102" y="356"/>
                  </a:moveTo>
                  <a:lnTo>
                    <a:pt x="102" y="356"/>
                  </a:lnTo>
                  <a:cubicBezTo>
                    <a:pt x="134" y="363"/>
                    <a:pt x="166" y="372"/>
                    <a:pt x="197" y="379"/>
                  </a:cubicBezTo>
                  <a:cubicBezTo>
                    <a:pt x="213" y="356"/>
                    <a:pt x="268" y="253"/>
                    <a:pt x="275" y="174"/>
                  </a:cubicBezTo>
                  <a:cubicBezTo>
                    <a:pt x="284" y="80"/>
                    <a:pt x="260" y="17"/>
                    <a:pt x="205" y="1"/>
                  </a:cubicBezTo>
                  <a:cubicBezTo>
                    <a:pt x="173" y="-6"/>
                    <a:pt x="87" y="17"/>
                    <a:pt x="47" y="143"/>
                  </a:cubicBezTo>
                  <a:cubicBezTo>
                    <a:pt x="32" y="190"/>
                    <a:pt x="24" y="222"/>
                    <a:pt x="0" y="292"/>
                  </a:cubicBezTo>
                  <a:cubicBezTo>
                    <a:pt x="24" y="316"/>
                    <a:pt x="63" y="340"/>
                    <a:pt x="102" y="3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6081480" y="3076560"/>
              <a:ext cx="46800" cy="31680"/>
            </a:xfrm>
            <a:custGeom>
              <a:avLst/>
              <a:gdLst/>
              <a:ahLst/>
              <a:cxnLst/>
              <a:rect l="l" t="t" r="r" b="b"/>
              <a:pathLst>
                <a:path w="130" h="88" extrusionOk="0">
                  <a:moveTo>
                    <a:pt x="54" y="88"/>
                  </a:moveTo>
                  <a:lnTo>
                    <a:pt x="54" y="88"/>
                  </a:lnTo>
                  <a:cubicBezTo>
                    <a:pt x="23" y="65"/>
                    <a:pt x="15" y="57"/>
                    <a:pt x="0" y="49"/>
                  </a:cubicBezTo>
                  <a:cubicBezTo>
                    <a:pt x="7" y="41"/>
                    <a:pt x="39" y="34"/>
                    <a:pt x="70" y="18"/>
                  </a:cubicBezTo>
                  <a:cubicBezTo>
                    <a:pt x="94" y="2"/>
                    <a:pt x="109" y="-14"/>
                    <a:pt x="125" y="18"/>
                  </a:cubicBezTo>
                  <a:cubicBezTo>
                    <a:pt x="148" y="49"/>
                    <a:pt x="78" y="88"/>
                    <a:pt x="54" y="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6108480" y="3080880"/>
              <a:ext cx="12240" cy="10080"/>
            </a:xfrm>
            <a:custGeom>
              <a:avLst/>
              <a:gdLst/>
              <a:ahLst/>
              <a:cxnLst/>
              <a:rect l="l" t="t" r="r" b="b"/>
              <a:pathLst>
                <a:path w="34" h="28" extrusionOk="0">
                  <a:moveTo>
                    <a:pt x="19" y="22"/>
                  </a:moveTo>
                  <a:lnTo>
                    <a:pt x="19" y="22"/>
                  </a:lnTo>
                  <a:cubicBezTo>
                    <a:pt x="11" y="29"/>
                    <a:pt x="3" y="29"/>
                    <a:pt x="3" y="22"/>
                  </a:cubicBezTo>
                  <a:cubicBezTo>
                    <a:pt x="-5" y="22"/>
                    <a:pt x="3" y="14"/>
                    <a:pt x="11" y="6"/>
                  </a:cubicBezTo>
                  <a:cubicBezTo>
                    <a:pt x="19" y="-2"/>
                    <a:pt x="27" y="-2"/>
                    <a:pt x="34" y="6"/>
                  </a:cubicBezTo>
                  <a:cubicBezTo>
                    <a:pt x="34" y="6"/>
                    <a:pt x="34" y="14"/>
                    <a:pt x="19" y="2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6" name="Google Shape;776;p40"/>
          <p:cNvSpPr/>
          <p:nvPr/>
        </p:nvSpPr>
        <p:spPr>
          <a:xfrm>
            <a:off x="5469700" y="3972975"/>
            <a:ext cx="301500" cy="3015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777" name="Google Shape;777;p40"/>
          <p:cNvGrpSpPr/>
          <p:nvPr/>
        </p:nvGrpSpPr>
        <p:grpSpPr>
          <a:xfrm rot="5400000">
            <a:off x="7861513" y="978325"/>
            <a:ext cx="301500" cy="363450"/>
            <a:chOff x="209463" y="978325"/>
            <a:chExt cx="301500" cy="363450"/>
          </a:xfrm>
        </p:grpSpPr>
        <p:sp>
          <p:nvSpPr>
            <p:cNvPr id="778" name="Google Shape;778;p40"/>
            <p:cNvSpPr/>
            <p:nvPr/>
          </p:nvSpPr>
          <p:spPr>
            <a:xfrm>
              <a:off x="209463" y="978325"/>
              <a:ext cx="301500" cy="3015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209463" y="1040275"/>
              <a:ext cx="301500" cy="3015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780" name="Google Shape;780;p40"/>
          <p:cNvSpPr/>
          <p:nvPr/>
        </p:nvSpPr>
        <p:spPr>
          <a:xfrm>
            <a:off x="713225" y="1054500"/>
            <a:ext cx="301500" cy="3015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200" dirty="0"/>
              <a:t>Análise dos Crimes em São Paulo: 2019 e 2020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C847CE0A-B090-44FB-DF46-EB8B671ED33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51637" y="1325599"/>
            <a:ext cx="6596100" cy="3216663"/>
          </a:xfrm>
        </p:spPr>
        <p:txBody>
          <a:bodyPr/>
          <a:lstStyle/>
          <a:p>
            <a:r>
              <a:rPr lang="pt-BR" dirty="0"/>
              <a:t>	Este relatório apresenta uma análise detalhada dos crimes ocorridos na cidade de São Paulo em 2019 e 2020, com foco nas delegacias que registraram o maior número de ocorrências. Utilizando dados extraídos do </a:t>
            </a:r>
            <a:r>
              <a:rPr lang="pt-BR" dirty="0" err="1"/>
              <a:t>BigQuery</a:t>
            </a:r>
            <a:r>
              <a:rPr lang="pt-BR" dirty="0"/>
              <a:t> e visualizados no </a:t>
            </a:r>
            <a:r>
              <a:rPr lang="pt-BR" dirty="0" err="1"/>
              <a:t>Looker</a:t>
            </a:r>
            <a:r>
              <a:rPr lang="pt-BR" dirty="0"/>
              <a:t> Studio, exploramos os tipos de crimes mais recorrentes, identificando padrões e tendências.</a:t>
            </a:r>
          </a:p>
          <a:p>
            <a:r>
              <a:rPr lang="pt-BR" dirty="0"/>
              <a:t>	O objetivo deste estudo é fornecer insights que possam auxiliar na tomada de decisões estratégicas para a segurança pública. Com a ordenação dos dados por delegacia, foi possível destacar as áreas com maior incidência de crimes, permitindo uma compreensão mais profunda dos desafios enfrentados em diferentes regiões da cidade.</a:t>
            </a:r>
          </a:p>
          <a:p>
            <a:r>
              <a:rPr lang="pt-BR" dirty="0"/>
              <a:t>	Os resultados desta análise servirão como base para futuras iniciativas de prevenção e combate ao crime, com o intuito de promover um ambiente mais seguro para todos os cidadãos.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63"/>
          <p:cNvSpPr/>
          <p:nvPr/>
        </p:nvSpPr>
        <p:spPr>
          <a:xfrm>
            <a:off x="8286440" y="1463611"/>
            <a:ext cx="301500" cy="3015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68" name="Google Shape;1768;p63"/>
          <p:cNvSpPr txBox="1">
            <a:spLocks noGrp="1"/>
          </p:cNvSpPr>
          <p:nvPr>
            <p:ph type="title"/>
          </p:nvPr>
        </p:nvSpPr>
        <p:spPr>
          <a:xfrm>
            <a:off x="3687065" y="1418736"/>
            <a:ext cx="3570000" cy="17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GERAL DAS OCORRÊNCIAS</a:t>
            </a:r>
          </a:p>
        </p:txBody>
      </p:sp>
      <p:sp>
        <p:nvSpPr>
          <p:cNvPr id="1769" name="Google Shape;1769;p63"/>
          <p:cNvSpPr txBox="1">
            <a:spLocks noGrp="1"/>
          </p:cNvSpPr>
          <p:nvPr>
            <p:ph type="title" idx="2"/>
          </p:nvPr>
        </p:nvSpPr>
        <p:spPr>
          <a:xfrm>
            <a:off x="7536287" y="1616386"/>
            <a:ext cx="90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771" name="Google Shape;1771;p63"/>
          <p:cNvGrpSpPr/>
          <p:nvPr/>
        </p:nvGrpSpPr>
        <p:grpSpPr>
          <a:xfrm>
            <a:off x="-844529" y="1817988"/>
            <a:ext cx="4531594" cy="3669729"/>
            <a:chOff x="-530804" y="1539338"/>
            <a:chExt cx="4531594" cy="3669729"/>
          </a:xfrm>
        </p:grpSpPr>
        <p:sp>
          <p:nvSpPr>
            <p:cNvPr id="1772" name="Google Shape;1772;p63"/>
            <p:cNvSpPr/>
            <p:nvPr/>
          </p:nvSpPr>
          <p:spPr>
            <a:xfrm>
              <a:off x="555055" y="2044217"/>
              <a:ext cx="2567400" cy="256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1773" name="Google Shape;1773;p63"/>
            <p:cNvGrpSpPr/>
            <p:nvPr/>
          </p:nvGrpSpPr>
          <p:grpSpPr>
            <a:xfrm>
              <a:off x="876352" y="1800289"/>
              <a:ext cx="1717304" cy="3054927"/>
              <a:chOff x="7220160" y="286560"/>
              <a:chExt cx="884160" cy="1572840"/>
            </a:xfrm>
          </p:grpSpPr>
          <p:sp>
            <p:nvSpPr>
              <p:cNvPr id="1774" name="Google Shape;1774;p63"/>
              <p:cNvSpPr/>
              <p:nvPr/>
            </p:nvSpPr>
            <p:spPr>
              <a:xfrm>
                <a:off x="7220160" y="286560"/>
                <a:ext cx="884160" cy="513000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1425" extrusionOk="0">
                    <a:moveTo>
                      <a:pt x="2330" y="1425"/>
                    </a:moveTo>
                    <a:lnTo>
                      <a:pt x="0" y="64"/>
                    </a:lnTo>
                    <a:lnTo>
                      <a:pt x="141" y="0"/>
                    </a:lnTo>
                    <a:lnTo>
                      <a:pt x="2456" y="1354"/>
                    </a:lnTo>
                    <a:lnTo>
                      <a:pt x="2330" y="14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5" name="Google Shape;1775;p63"/>
              <p:cNvSpPr/>
              <p:nvPr/>
            </p:nvSpPr>
            <p:spPr>
              <a:xfrm>
                <a:off x="7220160" y="309600"/>
                <a:ext cx="838800" cy="1549800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4305" extrusionOk="0">
                    <a:moveTo>
                      <a:pt x="2330" y="4305"/>
                    </a:moveTo>
                    <a:lnTo>
                      <a:pt x="0" y="2958"/>
                    </a:lnTo>
                    <a:lnTo>
                      <a:pt x="0" y="0"/>
                    </a:lnTo>
                    <a:lnTo>
                      <a:pt x="2330" y="1361"/>
                    </a:lnTo>
                    <a:lnTo>
                      <a:pt x="2330" y="4305"/>
                    </a:lnTo>
                    <a:close/>
                  </a:path>
                </a:pathLst>
              </a:custGeom>
              <a:solidFill>
                <a:srgbClr val="9A574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6" name="Google Shape;1776;p63"/>
              <p:cNvSpPr/>
              <p:nvPr/>
            </p:nvSpPr>
            <p:spPr>
              <a:xfrm>
                <a:off x="7220160" y="309600"/>
                <a:ext cx="838800" cy="1549800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4305" extrusionOk="0">
                    <a:moveTo>
                      <a:pt x="2330" y="4305"/>
                    </a:moveTo>
                    <a:lnTo>
                      <a:pt x="0" y="2958"/>
                    </a:lnTo>
                    <a:lnTo>
                      <a:pt x="0" y="0"/>
                    </a:lnTo>
                    <a:lnTo>
                      <a:pt x="2330" y="1361"/>
                    </a:lnTo>
                    <a:lnTo>
                      <a:pt x="2330" y="430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7" name="Google Shape;1777;p63"/>
              <p:cNvSpPr/>
              <p:nvPr/>
            </p:nvSpPr>
            <p:spPr>
              <a:xfrm>
                <a:off x="8058960" y="774000"/>
                <a:ext cx="45360" cy="10854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015" extrusionOk="0">
                    <a:moveTo>
                      <a:pt x="126" y="0"/>
                    </a:moveTo>
                    <a:lnTo>
                      <a:pt x="0" y="71"/>
                    </a:lnTo>
                    <a:lnTo>
                      <a:pt x="0" y="3015"/>
                    </a:lnTo>
                    <a:lnTo>
                      <a:pt x="126" y="2944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8" name="Google Shape;1778;p63"/>
              <p:cNvSpPr/>
              <p:nvPr/>
            </p:nvSpPr>
            <p:spPr>
              <a:xfrm>
                <a:off x="7333560" y="527760"/>
                <a:ext cx="563760" cy="909360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2526" extrusionOk="0">
                    <a:moveTo>
                      <a:pt x="1566" y="2526"/>
                    </a:moveTo>
                    <a:lnTo>
                      <a:pt x="0" y="1629"/>
                    </a:lnTo>
                    <a:lnTo>
                      <a:pt x="0" y="0"/>
                    </a:lnTo>
                    <a:lnTo>
                      <a:pt x="1566" y="896"/>
                    </a:lnTo>
                    <a:lnTo>
                      <a:pt x="1566" y="2526"/>
                    </a:lnTo>
                    <a:close/>
                  </a:path>
                </a:pathLst>
              </a:custGeom>
              <a:solidFill>
                <a:srgbClr val="CE916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9" name="Google Shape;1779;p63"/>
              <p:cNvSpPr/>
              <p:nvPr/>
            </p:nvSpPr>
            <p:spPr>
              <a:xfrm>
                <a:off x="7333560" y="527760"/>
                <a:ext cx="563760" cy="909360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2526" extrusionOk="0">
                    <a:moveTo>
                      <a:pt x="1566" y="2526"/>
                    </a:moveTo>
                    <a:lnTo>
                      <a:pt x="0" y="1629"/>
                    </a:lnTo>
                    <a:lnTo>
                      <a:pt x="0" y="0"/>
                    </a:lnTo>
                    <a:lnTo>
                      <a:pt x="1566" y="896"/>
                    </a:lnTo>
                    <a:lnTo>
                      <a:pt x="1566" y="2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0" name="Google Shape;1780;p63"/>
              <p:cNvSpPr/>
              <p:nvPr/>
            </p:nvSpPr>
            <p:spPr>
              <a:xfrm>
                <a:off x="7897320" y="842040"/>
                <a:ext cx="16920" cy="595080"/>
              </a:xfrm>
              <a:custGeom>
                <a:avLst/>
                <a:gdLst/>
                <a:ahLst/>
                <a:cxnLst/>
                <a:rect l="l" t="t" r="r" b="b"/>
                <a:pathLst>
                  <a:path w="47" h="1653" extrusionOk="0">
                    <a:moveTo>
                      <a:pt x="47" y="0"/>
                    </a:moveTo>
                    <a:lnTo>
                      <a:pt x="0" y="23"/>
                    </a:lnTo>
                    <a:lnTo>
                      <a:pt x="0" y="1653"/>
                    </a:lnTo>
                    <a:lnTo>
                      <a:pt x="47" y="162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1" name="Google Shape;1781;p63"/>
              <p:cNvSpPr/>
              <p:nvPr/>
            </p:nvSpPr>
            <p:spPr>
              <a:xfrm>
                <a:off x="7362000" y="581400"/>
                <a:ext cx="501480" cy="816120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267" extrusionOk="0">
                    <a:moveTo>
                      <a:pt x="86" y="47"/>
                    </a:moveTo>
                    <a:lnTo>
                      <a:pt x="86" y="1424"/>
                    </a:lnTo>
                    <a:lnTo>
                      <a:pt x="1393" y="2172"/>
                    </a:lnTo>
                    <a:lnTo>
                      <a:pt x="1393" y="2267"/>
                    </a:lnTo>
                    <a:lnTo>
                      <a:pt x="0" y="1464"/>
                    </a:lnTo>
                    <a:lnTo>
                      <a:pt x="0" y="0"/>
                    </a:lnTo>
                    <a:lnTo>
                      <a:pt x="86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1782;p63"/>
              <p:cNvSpPr/>
              <p:nvPr/>
            </p:nvSpPr>
            <p:spPr>
              <a:xfrm>
                <a:off x="7418520" y="612360"/>
                <a:ext cx="444960" cy="711360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976" extrusionOk="0">
                    <a:moveTo>
                      <a:pt x="0" y="0"/>
                    </a:moveTo>
                    <a:lnTo>
                      <a:pt x="1236" y="717"/>
                    </a:lnTo>
                    <a:lnTo>
                      <a:pt x="1236" y="1976"/>
                    </a:lnTo>
                    <a:lnTo>
                      <a:pt x="0" y="12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3" name="Google Shape;1783;p63"/>
              <p:cNvSpPr/>
              <p:nvPr/>
            </p:nvSpPr>
            <p:spPr>
              <a:xfrm>
                <a:off x="7392960" y="598320"/>
                <a:ext cx="470520" cy="765000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125" extrusionOk="0">
                    <a:moveTo>
                      <a:pt x="48" y="24"/>
                    </a:moveTo>
                    <a:lnTo>
                      <a:pt x="48" y="1315"/>
                    </a:lnTo>
                    <a:lnTo>
                      <a:pt x="1307" y="2039"/>
                    </a:lnTo>
                    <a:lnTo>
                      <a:pt x="1307" y="2125"/>
                    </a:lnTo>
                    <a:lnTo>
                      <a:pt x="0" y="1377"/>
                    </a:lnTo>
                    <a:lnTo>
                      <a:pt x="0" y="0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4" name="Google Shape;1784;p63"/>
              <p:cNvSpPr/>
              <p:nvPr/>
            </p:nvSpPr>
            <p:spPr>
              <a:xfrm>
                <a:off x="7410240" y="606960"/>
                <a:ext cx="453240" cy="72540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2015" extrusionOk="0">
                    <a:moveTo>
                      <a:pt x="0" y="0"/>
                    </a:moveTo>
                    <a:lnTo>
                      <a:pt x="23" y="15"/>
                    </a:lnTo>
                    <a:lnTo>
                      <a:pt x="23" y="1275"/>
                    </a:lnTo>
                    <a:lnTo>
                      <a:pt x="1259" y="1991"/>
                    </a:lnTo>
                    <a:lnTo>
                      <a:pt x="1259" y="2015"/>
                    </a:lnTo>
                    <a:lnTo>
                      <a:pt x="0" y="1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B28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5" name="Google Shape;1785;p63"/>
              <p:cNvSpPr/>
              <p:nvPr/>
            </p:nvSpPr>
            <p:spPr>
              <a:xfrm>
                <a:off x="7410240" y="606960"/>
                <a:ext cx="453240" cy="72540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2015" extrusionOk="0">
                    <a:moveTo>
                      <a:pt x="0" y="0"/>
                    </a:moveTo>
                    <a:lnTo>
                      <a:pt x="23" y="15"/>
                    </a:lnTo>
                    <a:lnTo>
                      <a:pt x="23" y="1275"/>
                    </a:lnTo>
                    <a:lnTo>
                      <a:pt x="1259" y="1991"/>
                    </a:lnTo>
                    <a:lnTo>
                      <a:pt x="1259" y="2015"/>
                    </a:lnTo>
                    <a:lnTo>
                      <a:pt x="0" y="1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6" name="Google Shape;1786;p63"/>
              <p:cNvSpPr/>
              <p:nvPr/>
            </p:nvSpPr>
            <p:spPr>
              <a:xfrm>
                <a:off x="7418520" y="680400"/>
                <a:ext cx="212400" cy="21276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91" extrusionOk="0">
                    <a:moveTo>
                      <a:pt x="331" y="0"/>
                    </a:moveTo>
                    <a:lnTo>
                      <a:pt x="0" y="244"/>
                    </a:lnTo>
                    <a:lnTo>
                      <a:pt x="0" y="591"/>
                    </a:lnTo>
                    <a:lnTo>
                      <a:pt x="590" y="15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E5D8D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7" name="Google Shape;1787;p63"/>
              <p:cNvSpPr/>
              <p:nvPr/>
            </p:nvSpPr>
            <p:spPr>
              <a:xfrm>
                <a:off x="7418520" y="680400"/>
                <a:ext cx="212400" cy="21276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91" extrusionOk="0">
                    <a:moveTo>
                      <a:pt x="331" y="0"/>
                    </a:moveTo>
                    <a:lnTo>
                      <a:pt x="0" y="244"/>
                    </a:lnTo>
                    <a:lnTo>
                      <a:pt x="0" y="591"/>
                    </a:lnTo>
                    <a:lnTo>
                      <a:pt x="590" y="15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E5D8D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8" name="Google Shape;1788;p63"/>
              <p:cNvSpPr/>
              <p:nvPr/>
            </p:nvSpPr>
            <p:spPr>
              <a:xfrm>
                <a:off x="7418520" y="680400"/>
                <a:ext cx="212400" cy="21276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91" extrusionOk="0">
                    <a:moveTo>
                      <a:pt x="331" y="0"/>
                    </a:moveTo>
                    <a:lnTo>
                      <a:pt x="331" y="0"/>
                    </a:lnTo>
                    <a:lnTo>
                      <a:pt x="0" y="244"/>
                    </a:lnTo>
                    <a:lnTo>
                      <a:pt x="0" y="591"/>
                    </a:lnTo>
                    <a:lnTo>
                      <a:pt x="590" y="15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F2ECE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9" name="Google Shape;1789;p63"/>
              <p:cNvSpPr/>
              <p:nvPr/>
            </p:nvSpPr>
            <p:spPr>
              <a:xfrm>
                <a:off x="7418520" y="680400"/>
                <a:ext cx="212400" cy="21276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91" extrusionOk="0">
                    <a:moveTo>
                      <a:pt x="331" y="0"/>
                    </a:moveTo>
                    <a:lnTo>
                      <a:pt x="331" y="0"/>
                    </a:lnTo>
                    <a:lnTo>
                      <a:pt x="0" y="244"/>
                    </a:lnTo>
                    <a:lnTo>
                      <a:pt x="0" y="591"/>
                    </a:lnTo>
                    <a:lnTo>
                      <a:pt x="590" y="15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2D3344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0" name="Google Shape;1790;p63"/>
              <p:cNvSpPr/>
              <p:nvPr/>
            </p:nvSpPr>
            <p:spPr>
              <a:xfrm>
                <a:off x="7418520" y="796680"/>
                <a:ext cx="411120" cy="30888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858" extrusionOk="0">
                    <a:moveTo>
                      <a:pt x="882" y="0"/>
                    </a:moveTo>
                    <a:lnTo>
                      <a:pt x="0" y="653"/>
                    </a:lnTo>
                    <a:lnTo>
                      <a:pt x="0" y="748"/>
                    </a:lnTo>
                    <a:lnTo>
                      <a:pt x="189" y="858"/>
                    </a:lnTo>
                    <a:lnTo>
                      <a:pt x="1142" y="149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E5D8D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1" name="Google Shape;1791;p63"/>
              <p:cNvSpPr/>
              <p:nvPr/>
            </p:nvSpPr>
            <p:spPr>
              <a:xfrm>
                <a:off x="7418520" y="796680"/>
                <a:ext cx="411120" cy="30888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858" extrusionOk="0">
                    <a:moveTo>
                      <a:pt x="882" y="0"/>
                    </a:moveTo>
                    <a:lnTo>
                      <a:pt x="0" y="653"/>
                    </a:lnTo>
                    <a:lnTo>
                      <a:pt x="0" y="748"/>
                    </a:lnTo>
                    <a:lnTo>
                      <a:pt x="189" y="858"/>
                    </a:lnTo>
                    <a:lnTo>
                      <a:pt x="1142" y="149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E5D8D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2" name="Google Shape;1792;p63"/>
              <p:cNvSpPr/>
              <p:nvPr/>
            </p:nvSpPr>
            <p:spPr>
              <a:xfrm>
                <a:off x="7418520" y="796680"/>
                <a:ext cx="411120" cy="30888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858" extrusionOk="0">
                    <a:moveTo>
                      <a:pt x="882" y="0"/>
                    </a:moveTo>
                    <a:lnTo>
                      <a:pt x="882" y="0"/>
                    </a:lnTo>
                    <a:lnTo>
                      <a:pt x="0" y="653"/>
                    </a:lnTo>
                    <a:lnTo>
                      <a:pt x="0" y="748"/>
                    </a:lnTo>
                    <a:lnTo>
                      <a:pt x="189" y="858"/>
                    </a:lnTo>
                    <a:lnTo>
                      <a:pt x="1142" y="149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2ECE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3" name="Google Shape;1793;p63"/>
              <p:cNvSpPr/>
              <p:nvPr/>
            </p:nvSpPr>
            <p:spPr>
              <a:xfrm>
                <a:off x="7418520" y="796680"/>
                <a:ext cx="411120" cy="30888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858" extrusionOk="0">
                    <a:moveTo>
                      <a:pt x="882" y="0"/>
                    </a:moveTo>
                    <a:lnTo>
                      <a:pt x="882" y="0"/>
                    </a:lnTo>
                    <a:lnTo>
                      <a:pt x="0" y="653"/>
                    </a:lnTo>
                    <a:lnTo>
                      <a:pt x="0" y="748"/>
                    </a:lnTo>
                    <a:lnTo>
                      <a:pt x="189" y="858"/>
                    </a:lnTo>
                    <a:lnTo>
                      <a:pt x="1142" y="149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2D3344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4" name="Google Shape;1794;p63"/>
              <p:cNvSpPr/>
              <p:nvPr/>
            </p:nvSpPr>
            <p:spPr>
              <a:xfrm>
                <a:off x="7418520" y="762480"/>
                <a:ext cx="280440" cy="21852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07" extrusionOk="0">
                    <a:moveTo>
                      <a:pt x="716" y="0"/>
                    </a:moveTo>
                    <a:lnTo>
                      <a:pt x="0" y="528"/>
                    </a:lnTo>
                    <a:lnTo>
                      <a:pt x="0" y="607"/>
                    </a:lnTo>
                    <a:lnTo>
                      <a:pt x="779" y="32"/>
                    </a:lnTo>
                    <a:lnTo>
                      <a:pt x="716" y="0"/>
                    </a:lnTo>
                    <a:close/>
                  </a:path>
                </a:pathLst>
              </a:custGeom>
              <a:solidFill>
                <a:srgbClr val="E5D8D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5" name="Google Shape;1795;p63"/>
              <p:cNvSpPr/>
              <p:nvPr/>
            </p:nvSpPr>
            <p:spPr>
              <a:xfrm>
                <a:off x="7418520" y="762480"/>
                <a:ext cx="280440" cy="21852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07" extrusionOk="0">
                    <a:moveTo>
                      <a:pt x="716" y="0"/>
                    </a:moveTo>
                    <a:lnTo>
                      <a:pt x="0" y="528"/>
                    </a:lnTo>
                    <a:lnTo>
                      <a:pt x="0" y="607"/>
                    </a:lnTo>
                    <a:lnTo>
                      <a:pt x="779" y="32"/>
                    </a:lnTo>
                    <a:lnTo>
                      <a:pt x="716" y="0"/>
                    </a:lnTo>
                    <a:close/>
                  </a:path>
                </a:pathLst>
              </a:custGeom>
              <a:solidFill>
                <a:srgbClr val="E5D8D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6" name="Google Shape;1796;p63"/>
              <p:cNvSpPr/>
              <p:nvPr/>
            </p:nvSpPr>
            <p:spPr>
              <a:xfrm>
                <a:off x="7418520" y="762480"/>
                <a:ext cx="280440" cy="21852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07" extrusionOk="0">
                    <a:moveTo>
                      <a:pt x="716" y="0"/>
                    </a:moveTo>
                    <a:lnTo>
                      <a:pt x="716" y="0"/>
                    </a:lnTo>
                    <a:lnTo>
                      <a:pt x="0" y="528"/>
                    </a:lnTo>
                    <a:lnTo>
                      <a:pt x="0" y="607"/>
                    </a:lnTo>
                    <a:lnTo>
                      <a:pt x="779" y="32"/>
                    </a:lnTo>
                    <a:lnTo>
                      <a:pt x="716" y="0"/>
                    </a:lnTo>
                    <a:close/>
                  </a:path>
                </a:pathLst>
              </a:custGeom>
              <a:solidFill>
                <a:srgbClr val="F2ECE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7" name="Google Shape;1797;p63"/>
              <p:cNvSpPr/>
              <p:nvPr/>
            </p:nvSpPr>
            <p:spPr>
              <a:xfrm>
                <a:off x="7418520" y="762480"/>
                <a:ext cx="280440" cy="21852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07" extrusionOk="0">
                    <a:moveTo>
                      <a:pt x="716" y="0"/>
                    </a:moveTo>
                    <a:lnTo>
                      <a:pt x="716" y="0"/>
                    </a:lnTo>
                    <a:lnTo>
                      <a:pt x="0" y="528"/>
                    </a:lnTo>
                    <a:lnTo>
                      <a:pt x="0" y="607"/>
                    </a:lnTo>
                    <a:lnTo>
                      <a:pt x="779" y="32"/>
                    </a:lnTo>
                    <a:lnTo>
                      <a:pt x="716" y="0"/>
                    </a:lnTo>
                    <a:close/>
                  </a:path>
                </a:pathLst>
              </a:custGeom>
              <a:solidFill>
                <a:srgbClr val="2D3344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8" name="Google Shape;1798;p63"/>
              <p:cNvSpPr/>
              <p:nvPr/>
            </p:nvSpPr>
            <p:spPr>
              <a:xfrm>
                <a:off x="7645320" y="995040"/>
                <a:ext cx="218160" cy="328680"/>
              </a:xfrm>
              <a:custGeom>
                <a:avLst/>
                <a:gdLst/>
                <a:ahLst/>
                <a:cxnLst/>
                <a:rect l="l" t="t" r="r" b="b"/>
                <a:pathLst>
                  <a:path w="606" h="913" extrusionOk="0">
                    <a:moveTo>
                      <a:pt x="0" y="0"/>
                    </a:moveTo>
                    <a:lnTo>
                      <a:pt x="0" y="559"/>
                    </a:lnTo>
                    <a:lnTo>
                      <a:pt x="606" y="913"/>
                    </a:lnTo>
                    <a:lnTo>
                      <a:pt x="606" y="3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9" name="Google Shape;1799;p63"/>
              <p:cNvSpPr/>
              <p:nvPr/>
            </p:nvSpPr>
            <p:spPr>
              <a:xfrm>
                <a:off x="7410240" y="606960"/>
                <a:ext cx="8280" cy="464760"/>
              </a:xfrm>
              <a:custGeom>
                <a:avLst/>
                <a:gdLst/>
                <a:ahLst/>
                <a:cxnLst/>
                <a:rect l="l" t="t" r="r" b="b"/>
                <a:pathLst>
                  <a:path w="23" h="1291" extrusionOk="0">
                    <a:moveTo>
                      <a:pt x="0" y="0"/>
                    </a:moveTo>
                    <a:lnTo>
                      <a:pt x="23" y="15"/>
                    </a:lnTo>
                    <a:lnTo>
                      <a:pt x="23" y="1275"/>
                    </a:lnTo>
                    <a:lnTo>
                      <a:pt x="0" y="1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0" name="Google Shape;1800;p63"/>
              <p:cNvSpPr/>
              <p:nvPr/>
            </p:nvSpPr>
            <p:spPr>
              <a:xfrm>
                <a:off x="7636680" y="737280"/>
                <a:ext cx="8640" cy="464760"/>
              </a:xfrm>
              <a:custGeom>
                <a:avLst/>
                <a:gdLst/>
                <a:ahLst/>
                <a:cxnLst/>
                <a:rect l="l" t="t" r="r" b="b"/>
                <a:pathLst>
                  <a:path w="24" h="1291" extrusionOk="0">
                    <a:moveTo>
                      <a:pt x="0" y="0"/>
                    </a:moveTo>
                    <a:lnTo>
                      <a:pt x="24" y="16"/>
                    </a:lnTo>
                    <a:lnTo>
                      <a:pt x="24" y="1275"/>
                    </a:lnTo>
                    <a:lnTo>
                      <a:pt x="0" y="1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1" name="Google Shape;1801;p63"/>
              <p:cNvSpPr/>
              <p:nvPr/>
            </p:nvSpPr>
            <p:spPr>
              <a:xfrm>
                <a:off x="7619760" y="728640"/>
                <a:ext cx="16920" cy="479160"/>
              </a:xfrm>
              <a:custGeom>
                <a:avLst/>
                <a:gdLst/>
                <a:ahLst/>
                <a:cxnLst/>
                <a:rect l="l" t="t" r="r" b="b"/>
                <a:pathLst>
                  <a:path w="47" h="1331" extrusionOk="0">
                    <a:moveTo>
                      <a:pt x="47" y="24"/>
                    </a:moveTo>
                    <a:lnTo>
                      <a:pt x="0" y="0"/>
                    </a:lnTo>
                    <a:lnTo>
                      <a:pt x="0" y="1299"/>
                    </a:lnTo>
                    <a:lnTo>
                      <a:pt x="47" y="1331"/>
                    </a:lnTo>
                    <a:lnTo>
                      <a:pt x="47" y="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2" name="Google Shape;1802;p63"/>
              <p:cNvSpPr/>
              <p:nvPr/>
            </p:nvSpPr>
            <p:spPr>
              <a:xfrm>
                <a:off x="7333560" y="519120"/>
                <a:ext cx="580680" cy="331200"/>
              </a:xfrm>
              <a:custGeom>
                <a:avLst/>
                <a:gdLst/>
                <a:ahLst/>
                <a:cxnLst/>
                <a:rect l="l" t="t" r="r" b="b"/>
                <a:pathLst>
                  <a:path w="1613" h="920" extrusionOk="0">
                    <a:moveTo>
                      <a:pt x="1613" y="897"/>
                    </a:moveTo>
                    <a:lnTo>
                      <a:pt x="1566" y="920"/>
                    </a:lnTo>
                    <a:lnTo>
                      <a:pt x="0" y="24"/>
                    </a:lnTo>
                    <a:lnTo>
                      <a:pt x="47" y="0"/>
                    </a:lnTo>
                    <a:lnTo>
                      <a:pt x="1613" y="89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3" name="Google Shape;1803;p63"/>
              <p:cNvSpPr/>
              <p:nvPr/>
            </p:nvSpPr>
            <p:spPr>
              <a:xfrm>
                <a:off x="7630920" y="966600"/>
                <a:ext cx="243720" cy="16740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465" extrusionOk="0">
                    <a:moveTo>
                      <a:pt x="677" y="465"/>
                    </a:moveTo>
                    <a:lnTo>
                      <a:pt x="0" y="79"/>
                    </a:lnTo>
                    <a:lnTo>
                      <a:pt x="0" y="0"/>
                    </a:lnTo>
                    <a:lnTo>
                      <a:pt x="677" y="394"/>
                    </a:lnTo>
                    <a:lnTo>
                      <a:pt x="677" y="4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4" name="Google Shape;1804;p63"/>
              <p:cNvSpPr/>
              <p:nvPr/>
            </p:nvSpPr>
            <p:spPr>
              <a:xfrm>
                <a:off x="7636680" y="966600"/>
                <a:ext cx="226800" cy="136080"/>
              </a:xfrm>
              <a:custGeom>
                <a:avLst/>
                <a:gdLst/>
                <a:ahLst/>
                <a:cxnLst/>
                <a:rect l="l" t="t" r="r" b="b"/>
                <a:pathLst>
                  <a:path w="630" h="378" extrusionOk="0">
                    <a:moveTo>
                      <a:pt x="630" y="347"/>
                    </a:moveTo>
                    <a:lnTo>
                      <a:pt x="630" y="378"/>
                    </a:lnTo>
                    <a:lnTo>
                      <a:pt x="0" y="16"/>
                    </a:lnTo>
                    <a:lnTo>
                      <a:pt x="24" y="0"/>
                    </a:lnTo>
                    <a:lnTo>
                      <a:pt x="630" y="3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5" name="Google Shape;1805;p63"/>
              <p:cNvSpPr/>
              <p:nvPr/>
            </p:nvSpPr>
            <p:spPr>
              <a:xfrm>
                <a:off x="7622640" y="1065960"/>
                <a:ext cx="96120" cy="12456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346" extrusionOk="0">
                    <a:moveTo>
                      <a:pt x="236" y="23"/>
                    </a:moveTo>
                    <a:lnTo>
                      <a:pt x="236" y="23"/>
                    </a:lnTo>
                    <a:cubicBezTo>
                      <a:pt x="228" y="16"/>
                      <a:pt x="212" y="7"/>
                      <a:pt x="204" y="0"/>
                    </a:cubicBezTo>
                    <a:cubicBezTo>
                      <a:pt x="181" y="32"/>
                      <a:pt x="158" y="78"/>
                      <a:pt x="133" y="102"/>
                    </a:cubicBezTo>
                    <a:cubicBezTo>
                      <a:pt x="102" y="142"/>
                      <a:pt x="8" y="251"/>
                      <a:pt x="0" y="331"/>
                    </a:cubicBezTo>
                    <a:cubicBezTo>
                      <a:pt x="0" y="331"/>
                      <a:pt x="94" y="346"/>
                      <a:pt x="102" y="346"/>
                    </a:cubicBezTo>
                    <a:cubicBezTo>
                      <a:pt x="110" y="346"/>
                      <a:pt x="142" y="307"/>
                      <a:pt x="165" y="276"/>
                    </a:cubicBezTo>
                    <a:cubicBezTo>
                      <a:pt x="189" y="251"/>
                      <a:pt x="252" y="142"/>
                      <a:pt x="267" y="71"/>
                    </a:cubicBezTo>
                    <a:cubicBezTo>
                      <a:pt x="267" y="63"/>
                      <a:pt x="267" y="55"/>
                      <a:pt x="267" y="55"/>
                    </a:cubicBezTo>
                    <a:cubicBezTo>
                      <a:pt x="260" y="39"/>
                      <a:pt x="252" y="32"/>
                      <a:pt x="236" y="23"/>
                    </a:cubicBezTo>
                    <a:close/>
                  </a:path>
                </a:pathLst>
              </a:custGeom>
              <a:solidFill>
                <a:srgbClr val="EFB3A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6" name="Google Shape;1806;p63"/>
              <p:cNvSpPr/>
              <p:nvPr/>
            </p:nvSpPr>
            <p:spPr>
              <a:xfrm>
                <a:off x="7687800" y="1015560"/>
                <a:ext cx="54360" cy="8172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227" extrusionOk="0">
                    <a:moveTo>
                      <a:pt x="0" y="172"/>
                    </a:moveTo>
                    <a:lnTo>
                      <a:pt x="0" y="172"/>
                    </a:lnTo>
                    <a:cubicBezTo>
                      <a:pt x="16" y="187"/>
                      <a:pt x="23" y="203"/>
                      <a:pt x="39" y="211"/>
                    </a:cubicBezTo>
                    <a:cubicBezTo>
                      <a:pt x="55" y="218"/>
                      <a:pt x="71" y="227"/>
                      <a:pt x="79" y="227"/>
                    </a:cubicBezTo>
                    <a:cubicBezTo>
                      <a:pt x="86" y="227"/>
                      <a:pt x="86" y="218"/>
                      <a:pt x="86" y="211"/>
                    </a:cubicBezTo>
                    <a:cubicBezTo>
                      <a:pt x="94" y="156"/>
                      <a:pt x="125" y="108"/>
                      <a:pt x="125" y="108"/>
                    </a:cubicBezTo>
                    <a:cubicBezTo>
                      <a:pt x="71" y="69"/>
                      <a:pt x="71" y="69"/>
                      <a:pt x="71" y="69"/>
                    </a:cubicBezTo>
                    <a:lnTo>
                      <a:pt x="79" y="53"/>
                    </a:lnTo>
                    <a:cubicBezTo>
                      <a:pt x="94" y="38"/>
                      <a:pt x="102" y="45"/>
                      <a:pt x="118" y="53"/>
                    </a:cubicBezTo>
                    <a:cubicBezTo>
                      <a:pt x="134" y="53"/>
                      <a:pt x="134" y="61"/>
                      <a:pt x="150" y="45"/>
                    </a:cubicBezTo>
                    <a:cubicBezTo>
                      <a:pt x="157" y="30"/>
                      <a:pt x="134" y="22"/>
                      <a:pt x="118" y="14"/>
                    </a:cubicBezTo>
                    <a:cubicBezTo>
                      <a:pt x="94" y="-1"/>
                      <a:pt x="86" y="-10"/>
                      <a:pt x="55" y="22"/>
                    </a:cubicBezTo>
                    <a:cubicBezTo>
                      <a:pt x="16" y="53"/>
                      <a:pt x="39" y="108"/>
                      <a:pt x="39" y="108"/>
                    </a:cubicBezTo>
                    <a:cubicBezTo>
                      <a:pt x="39" y="108"/>
                      <a:pt x="23" y="140"/>
                      <a:pt x="0" y="1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7" name="Google Shape;1807;p63"/>
              <p:cNvSpPr/>
              <p:nvPr/>
            </p:nvSpPr>
            <p:spPr>
              <a:xfrm>
                <a:off x="7551000" y="1708920"/>
                <a:ext cx="122040" cy="6444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179" extrusionOk="0">
                    <a:moveTo>
                      <a:pt x="128" y="1"/>
                    </a:moveTo>
                    <a:lnTo>
                      <a:pt x="128" y="1"/>
                    </a:lnTo>
                    <a:cubicBezTo>
                      <a:pt x="143" y="1"/>
                      <a:pt x="230" y="1"/>
                      <a:pt x="293" y="1"/>
                    </a:cubicBezTo>
                    <a:cubicBezTo>
                      <a:pt x="357" y="1"/>
                      <a:pt x="357" y="103"/>
                      <a:pt x="277" y="135"/>
                    </a:cubicBezTo>
                    <a:cubicBezTo>
                      <a:pt x="199" y="166"/>
                      <a:pt x="73" y="197"/>
                      <a:pt x="26" y="166"/>
                    </a:cubicBezTo>
                    <a:cubicBezTo>
                      <a:pt x="-14" y="126"/>
                      <a:pt x="2" y="40"/>
                      <a:pt x="10" y="32"/>
                    </a:cubicBezTo>
                    <a:cubicBezTo>
                      <a:pt x="49" y="-8"/>
                      <a:pt x="128" y="1"/>
                      <a:pt x="1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425" rIns="90000" bIns="19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8" name="Google Shape;1808;p63"/>
              <p:cNvSpPr/>
              <p:nvPr/>
            </p:nvSpPr>
            <p:spPr>
              <a:xfrm>
                <a:off x="7553520" y="1711800"/>
                <a:ext cx="122760" cy="63720"/>
              </a:xfrm>
              <a:custGeom>
                <a:avLst/>
                <a:gdLst/>
                <a:ahLst/>
                <a:cxnLst/>
                <a:rect l="l" t="t" r="r" b="b"/>
                <a:pathLst>
                  <a:path w="341" h="177" extrusionOk="0">
                    <a:moveTo>
                      <a:pt x="318" y="0"/>
                    </a:moveTo>
                    <a:lnTo>
                      <a:pt x="318" y="0"/>
                    </a:lnTo>
                    <a:cubicBezTo>
                      <a:pt x="318" y="0"/>
                      <a:pt x="309" y="16"/>
                      <a:pt x="318" y="56"/>
                    </a:cubicBezTo>
                    <a:cubicBezTo>
                      <a:pt x="325" y="79"/>
                      <a:pt x="294" y="111"/>
                      <a:pt x="255" y="134"/>
                    </a:cubicBezTo>
                    <a:cubicBezTo>
                      <a:pt x="215" y="150"/>
                      <a:pt x="121" y="150"/>
                      <a:pt x="74" y="134"/>
                    </a:cubicBezTo>
                    <a:cubicBezTo>
                      <a:pt x="26" y="118"/>
                      <a:pt x="3" y="118"/>
                      <a:pt x="3" y="118"/>
                    </a:cubicBezTo>
                    <a:cubicBezTo>
                      <a:pt x="3" y="118"/>
                      <a:pt x="-13" y="142"/>
                      <a:pt x="34" y="166"/>
                    </a:cubicBezTo>
                    <a:cubicBezTo>
                      <a:pt x="81" y="189"/>
                      <a:pt x="168" y="173"/>
                      <a:pt x="231" y="158"/>
                    </a:cubicBezTo>
                    <a:cubicBezTo>
                      <a:pt x="294" y="134"/>
                      <a:pt x="334" y="118"/>
                      <a:pt x="341" y="71"/>
                    </a:cubicBezTo>
                    <a:cubicBezTo>
                      <a:pt x="341" y="16"/>
                      <a:pt x="318" y="0"/>
                      <a:pt x="3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8700" rIns="90000" bIns="18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9" name="Google Shape;1809;p63"/>
              <p:cNvSpPr/>
              <p:nvPr/>
            </p:nvSpPr>
            <p:spPr>
              <a:xfrm>
                <a:off x="7622640" y="1709280"/>
                <a:ext cx="2268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55" extrusionOk="0">
                    <a:moveTo>
                      <a:pt x="23" y="0"/>
                    </a:moveTo>
                    <a:lnTo>
                      <a:pt x="23" y="0"/>
                    </a:lnTo>
                    <a:cubicBezTo>
                      <a:pt x="23" y="0"/>
                      <a:pt x="39" y="7"/>
                      <a:pt x="47" y="23"/>
                    </a:cubicBezTo>
                    <a:cubicBezTo>
                      <a:pt x="63" y="31"/>
                      <a:pt x="63" y="47"/>
                      <a:pt x="63" y="47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7" y="55"/>
                      <a:pt x="39" y="39"/>
                      <a:pt x="23" y="23"/>
                    </a:cubicBezTo>
                    <a:cubicBezTo>
                      <a:pt x="8" y="7"/>
                      <a:pt x="0" y="0"/>
                      <a:pt x="0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0" name="Google Shape;1810;p63"/>
              <p:cNvSpPr/>
              <p:nvPr/>
            </p:nvSpPr>
            <p:spPr>
              <a:xfrm>
                <a:off x="7608240" y="1709280"/>
                <a:ext cx="25560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71" h="70" extrusionOk="0">
                    <a:moveTo>
                      <a:pt x="24" y="0"/>
                    </a:moveTo>
                    <a:lnTo>
                      <a:pt x="24" y="0"/>
                    </a:lnTo>
                    <a:cubicBezTo>
                      <a:pt x="24" y="0"/>
                      <a:pt x="48" y="23"/>
                      <a:pt x="55" y="39"/>
                    </a:cubicBezTo>
                    <a:cubicBezTo>
                      <a:pt x="63" y="47"/>
                      <a:pt x="71" y="63"/>
                      <a:pt x="71" y="63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5" y="70"/>
                      <a:pt x="48" y="47"/>
                      <a:pt x="32" y="39"/>
                    </a:cubicBezTo>
                    <a:cubicBezTo>
                      <a:pt x="16" y="23"/>
                      <a:pt x="0" y="0"/>
                      <a:pt x="0" y="0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1" name="Google Shape;1811;p63"/>
              <p:cNvSpPr/>
              <p:nvPr/>
            </p:nvSpPr>
            <p:spPr>
              <a:xfrm>
                <a:off x="7561800" y="1707840"/>
                <a:ext cx="52920" cy="3384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94" extrusionOk="0">
                    <a:moveTo>
                      <a:pt x="113" y="4"/>
                    </a:moveTo>
                    <a:lnTo>
                      <a:pt x="113" y="4"/>
                    </a:lnTo>
                    <a:cubicBezTo>
                      <a:pt x="113" y="4"/>
                      <a:pt x="177" y="51"/>
                      <a:pt x="129" y="82"/>
                    </a:cubicBezTo>
                    <a:cubicBezTo>
                      <a:pt x="90" y="106"/>
                      <a:pt x="27" y="90"/>
                      <a:pt x="11" y="67"/>
                    </a:cubicBezTo>
                    <a:cubicBezTo>
                      <a:pt x="-12" y="43"/>
                      <a:pt x="3" y="11"/>
                      <a:pt x="27" y="4"/>
                    </a:cubicBezTo>
                    <a:cubicBezTo>
                      <a:pt x="74" y="-5"/>
                      <a:pt x="113" y="4"/>
                      <a:pt x="113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2" name="Google Shape;1812;p63"/>
              <p:cNvSpPr/>
              <p:nvPr/>
            </p:nvSpPr>
            <p:spPr>
              <a:xfrm>
                <a:off x="7336080" y="1698120"/>
                <a:ext cx="124920" cy="68040"/>
              </a:xfrm>
              <a:custGeom>
                <a:avLst/>
                <a:gdLst/>
                <a:ahLst/>
                <a:cxnLst/>
                <a:rect l="l" t="t" r="r" b="b"/>
                <a:pathLst>
                  <a:path w="347" h="189" extrusionOk="0">
                    <a:moveTo>
                      <a:pt x="150" y="15"/>
                    </a:moveTo>
                    <a:lnTo>
                      <a:pt x="150" y="15"/>
                    </a:lnTo>
                    <a:cubicBezTo>
                      <a:pt x="166" y="15"/>
                      <a:pt x="245" y="38"/>
                      <a:pt x="308" y="46"/>
                    </a:cubicBezTo>
                    <a:cubicBezTo>
                      <a:pt x="379" y="62"/>
                      <a:pt x="347" y="165"/>
                      <a:pt x="261" y="180"/>
                    </a:cubicBezTo>
                    <a:cubicBezTo>
                      <a:pt x="182" y="196"/>
                      <a:pt x="48" y="196"/>
                      <a:pt x="17" y="149"/>
                    </a:cubicBezTo>
                    <a:cubicBezTo>
                      <a:pt x="-23" y="109"/>
                      <a:pt x="17" y="22"/>
                      <a:pt x="24" y="15"/>
                    </a:cubicBezTo>
                    <a:cubicBezTo>
                      <a:pt x="72" y="-17"/>
                      <a:pt x="150" y="15"/>
                      <a:pt x="15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23025" rIns="90000" bIns="23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3" name="Google Shape;1813;p63"/>
              <p:cNvSpPr/>
              <p:nvPr/>
            </p:nvSpPr>
            <p:spPr>
              <a:xfrm>
                <a:off x="7335360" y="1720440"/>
                <a:ext cx="125280" cy="4932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37" extrusionOk="0">
                    <a:moveTo>
                      <a:pt x="341" y="0"/>
                    </a:moveTo>
                    <a:lnTo>
                      <a:pt x="341" y="0"/>
                    </a:lnTo>
                    <a:cubicBezTo>
                      <a:pt x="341" y="0"/>
                      <a:pt x="325" y="16"/>
                      <a:pt x="334" y="55"/>
                    </a:cubicBezTo>
                    <a:cubicBezTo>
                      <a:pt x="334" y="78"/>
                      <a:pt x="294" y="110"/>
                      <a:pt x="254" y="118"/>
                    </a:cubicBezTo>
                    <a:cubicBezTo>
                      <a:pt x="208" y="126"/>
                      <a:pt x="113" y="103"/>
                      <a:pt x="74" y="78"/>
                    </a:cubicBezTo>
                    <a:cubicBezTo>
                      <a:pt x="35" y="55"/>
                      <a:pt x="3" y="47"/>
                      <a:pt x="3" y="47"/>
                    </a:cubicBezTo>
                    <a:cubicBezTo>
                      <a:pt x="3" y="47"/>
                      <a:pt x="-13" y="71"/>
                      <a:pt x="26" y="103"/>
                    </a:cubicBezTo>
                    <a:cubicBezTo>
                      <a:pt x="65" y="134"/>
                      <a:pt x="152" y="142"/>
                      <a:pt x="223" y="134"/>
                    </a:cubicBezTo>
                    <a:cubicBezTo>
                      <a:pt x="286" y="126"/>
                      <a:pt x="325" y="126"/>
                      <a:pt x="341" y="71"/>
                    </a:cubicBezTo>
                    <a:cubicBezTo>
                      <a:pt x="357" y="24"/>
                      <a:pt x="341" y="0"/>
                      <a:pt x="3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300" rIns="90000" bIns="4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4" name="Google Shape;1814;p63"/>
              <p:cNvSpPr/>
              <p:nvPr/>
            </p:nvSpPr>
            <p:spPr>
              <a:xfrm>
                <a:off x="7415640" y="1709280"/>
                <a:ext cx="16920" cy="22680"/>
              </a:xfrm>
              <a:custGeom>
                <a:avLst/>
                <a:gdLst/>
                <a:ahLst/>
                <a:cxnLst/>
                <a:rect l="l" t="t" r="r" b="b"/>
                <a:pathLst>
                  <a:path w="47" h="63" extrusionOk="0">
                    <a:moveTo>
                      <a:pt x="16" y="0"/>
                    </a:moveTo>
                    <a:lnTo>
                      <a:pt x="16" y="0"/>
                    </a:lnTo>
                    <a:cubicBezTo>
                      <a:pt x="16" y="0"/>
                      <a:pt x="31" y="15"/>
                      <a:pt x="40" y="31"/>
                    </a:cubicBezTo>
                    <a:cubicBezTo>
                      <a:pt x="47" y="47"/>
                      <a:pt x="47" y="63"/>
                      <a:pt x="47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3"/>
                      <a:pt x="31" y="39"/>
                      <a:pt x="16" y="23"/>
                    </a:cubicBezTo>
                    <a:cubicBezTo>
                      <a:pt x="8" y="7"/>
                      <a:pt x="0" y="0"/>
                      <a:pt x="0" y="0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FE6E9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5" name="Google Shape;1815;p63"/>
              <p:cNvSpPr/>
              <p:nvPr/>
            </p:nvSpPr>
            <p:spPr>
              <a:xfrm>
                <a:off x="7398720" y="1706040"/>
                <a:ext cx="22680" cy="28440"/>
              </a:xfrm>
              <a:custGeom>
                <a:avLst/>
                <a:gdLst/>
                <a:ahLst/>
                <a:cxnLst/>
                <a:rect l="l" t="t" r="r" b="b"/>
                <a:pathLst>
                  <a:path w="63" h="79" extrusionOk="0">
                    <a:moveTo>
                      <a:pt x="24" y="0"/>
                    </a:moveTo>
                    <a:lnTo>
                      <a:pt x="24" y="0"/>
                    </a:lnTo>
                    <a:cubicBezTo>
                      <a:pt x="24" y="0"/>
                      <a:pt x="47" y="32"/>
                      <a:pt x="55" y="48"/>
                    </a:cubicBezTo>
                    <a:cubicBezTo>
                      <a:pt x="55" y="64"/>
                      <a:pt x="63" y="72"/>
                      <a:pt x="63" y="72"/>
                    </a:cubicBezTo>
                    <a:cubicBezTo>
                      <a:pt x="39" y="79"/>
                      <a:pt x="39" y="79"/>
                      <a:pt x="39" y="79"/>
                    </a:cubicBezTo>
                    <a:cubicBezTo>
                      <a:pt x="39" y="79"/>
                      <a:pt x="39" y="56"/>
                      <a:pt x="32" y="40"/>
                    </a:cubicBezTo>
                    <a:cubicBezTo>
                      <a:pt x="16" y="24"/>
                      <a:pt x="0" y="0"/>
                      <a:pt x="0" y="0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EFE6E9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6" name="Google Shape;1816;p63"/>
              <p:cNvSpPr/>
              <p:nvPr/>
            </p:nvSpPr>
            <p:spPr>
              <a:xfrm>
                <a:off x="7351560" y="1697760"/>
                <a:ext cx="51840" cy="3564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99" extrusionOk="0">
                    <a:moveTo>
                      <a:pt x="123" y="16"/>
                    </a:moveTo>
                    <a:lnTo>
                      <a:pt x="123" y="16"/>
                    </a:lnTo>
                    <a:cubicBezTo>
                      <a:pt x="123" y="16"/>
                      <a:pt x="170" y="79"/>
                      <a:pt x="123" y="95"/>
                    </a:cubicBezTo>
                    <a:cubicBezTo>
                      <a:pt x="68" y="110"/>
                      <a:pt x="13" y="87"/>
                      <a:pt x="5" y="63"/>
                    </a:cubicBezTo>
                    <a:cubicBezTo>
                      <a:pt x="-10" y="32"/>
                      <a:pt x="13" y="8"/>
                      <a:pt x="36" y="0"/>
                    </a:cubicBezTo>
                    <a:cubicBezTo>
                      <a:pt x="84" y="0"/>
                      <a:pt x="123" y="16"/>
                      <a:pt x="123" y="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7" name="Google Shape;1817;p63"/>
              <p:cNvSpPr/>
              <p:nvPr/>
            </p:nvSpPr>
            <p:spPr>
              <a:xfrm>
                <a:off x="7349760" y="1323720"/>
                <a:ext cx="201960" cy="41076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141" extrusionOk="0">
                    <a:moveTo>
                      <a:pt x="561" y="87"/>
                    </a:moveTo>
                    <a:lnTo>
                      <a:pt x="561" y="87"/>
                    </a:lnTo>
                    <a:cubicBezTo>
                      <a:pt x="514" y="110"/>
                      <a:pt x="467" y="102"/>
                      <a:pt x="419" y="110"/>
                    </a:cubicBezTo>
                    <a:cubicBezTo>
                      <a:pt x="388" y="110"/>
                      <a:pt x="388" y="16"/>
                      <a:pt x="341" y="0"/>
                    </a:cubicBezTo>
                    <a:cubicBezTo>
                      <a:pt x="325" y="39"/>
                      <a:pt x="214" y="221"/>
                      <a:pt x="262" y="252"/>
                    </a:cubicBezTo>
                    <a:cubicBezTo>
                      <a:pt x="246" y="339"/>
                      <a:pt x="223" y="433"/>
                      <a:pt x="246" y="496"/>
                    </a:cubicBezTo>
                    <a:cubicBezTo>
                      <a:pt x="207" y="496"/>
                      <a:pt x="191" y="551"/>
                      <a:pt x="230" y="574"/>
                    </a:cubicBezTo>
                    <a:cubicBezTo>
                      <a:pt x="160" y="701"/>
                      <a:pt x="89" y="843"/>
                      <a:pt x="34" y="976"/>
                    </a:cubicBezTo>
                    <a:cubicBezTo>
                      <a:pt x="10" y="991"/>
                      <a:pt x="2" y="1007"/>
                      <a:pt x="2" y="1023"/>
                    </a:cubicBezTo>
                    <a:cubicBezTo>
                      <a:pt x="-5" y="1055"/>
                      <a:pt x="10" y="1071"/>
                      <a:pt x="25" y="1078"/>
                    </a:cubicBezTo>
                    <a:cubicBezTo>
                      <a:pt x="89" y="1118"/>
                      <a:pt x="128" y="1141"/>
                      <a:pt x="207" y="1141"/>
                    </a:cubicBezTo>
                    <a:cubicBezTo>
                      <a:pt x="239" y="1141"/>
                      <a:pt x="230" y="1094"/>
                      <a:pt x="223" y="1078"/>
                    </a:cubicBezTo>
                    <a:cubicBezTo>
                      <a:pt x="364" y="882"/>
                      <a:pt x="498" y="567"/>
                      <a:pt x="514" y="330"/>
                    </a:cubicBezTo>
                    <a:cubicBezTo>
                      <a:pt x="569" y="244"/>
                      <a:pt x="553" y="189"/>
                      <a:pt x="561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8" name="Google Shape;1818;p63"/>
              <p:cNvSpPr/>
              <p:nvPr/>
            </p:nvSpPr>
            <p:spPr>
              <a:xfrm>
                <a:off x="7490160" y="1357920"/>
                <a:ext cx="169200" cy="20952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582" extrusionOk="0">
                    <a:moveTo>
                      <a:pt x="242" y="582"/>
                    </a:moveTo>
                    <a:lnTo>
                      <a:pt x="242" y="582"/>
                    </a:lnTo>
                    <a:cubicBezTo>
                      <a:pt x="328" y="566"/>
                      <a:pt x="415" y="535"/>
                      <a:pt x="470" y="464"/>
                    </a:cubicBezTo>
                    <a:cubicBezTo>
                      <a:pt x="446" y="385"/>
                      <a:pt x="415" y="306"/>
                      <a:pt x="383" y="235"/>
                    </a:cubicBezTo>
                    <a:cubicBezTo>
                      <a:pt x="376" y="133"/>
                      <a:pt x="337" y="94"/>
                      <a:pt x="289" y="0"/>
                    </a:cubicBezTo>
                    <a:cubicBezTo>
                      <a:pt x="266" y="46"/>
                      <a:pt x="218" y="71"/>
                      <a:pt x="179" y="102"/>
                    </a:cubicBezTo>
                    <a:cubicBezTo>
                      <a:pt x="155" y="117"/>
                      <a:pt x="77" y="39"/>
                      <a:pt x="22" y="55"/>
                    </a:cubicBezTo>
                    <a:cubicBezTo>
                      <a:pt x="-49" y="188"/>
                      <a:pt x="68" y="306"/>
                      <a:pt x="132" y="306"/>
                    </a:cubicBezTo>
                    <a:cubicBezTo>
                      <a:pt x="163" y="393"/>
                      <a:pt x="195" y="479"/>
                      <a:pt x="242" y="519"/>
                    </a:cubicBezTo>
                    <a:cubicBezTo>
                      <a:pt x="226" y="535"/>
                      <a:pt x="226" y="566"/>
                      <a:pt x="242" y="5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9" name="Google Shape;1819;p63"/>
              <p:cNvSpPr/>
              <p:nvPr/>
            </p:nvSpPr>
            <p:spPr>
              <a:xfrm>
                <a:off x="7545960" y="1524960"/>
                <a:ext cx="118800" cy="214560"/>
              </a:xfrm>
              <a:custGeom>
                <a:avLst/>
                <a:gdLst/>
                <a:ahLst/>
                <a:cxnLst/>
                <a:rect l="l" t="t" r="r" b="b"/>
                <a:pathLst>
                  <a:path w="330" h="596" extrusionOk="0">
                    <a:moveTo>
                      <a:pt x="315" y="0"/>
                    </a:moveTo>
                    <a:lnTo>
                      <a:pt x="315" y="0"/>
                    </a:lnTo>
                    <a:cubicBezTo>
                      <a:pt x="244" y="24"/>
                      <a:pt x="182" y="102"/>
                      <a:pt x="95" y="86"/>
                    </a:cubicBezTo>
                    <a:cubicBezTo>
                      <a:pt x="55" y="204"/>
                      <a:pt x="47" y="330"/>
                      <a:pt x="16" y="464"/>
                    </a:cubicBezTo>
                    <a:cubicBezTo>
                      <a:pt x="0" y="480"/>
                      <a:pt x="0" y="496"/>
                      <a:pt x="0" y="512"/>
                    </a:cubicBezTo>
                    <a:cubicBezTo>
                      <a:pt x="0" y="543"/>
                      <a:pt x="16" y="551"/>
                      <a:pt x="32" y="559"/>
                    </a:cubicBezTo>
                    <a:cubicBezTo>
                      <a:pt x="102" y="590"/>
                      <a:pt x="142" y="606"/>
                      <a:pt x="221" y="590"/>
                    </a:cubicBezTo>
                    <a:cubicBezTo>
                      <a:pt x="244" y="590"/>
                      <a:pt x="228" y="543"/>
                      <a:pt x="228" y="527"/>
                    </a:cubicBezTo>
                    <a:cubicBezTo>
                      <a:pt x="284" y="409"/>
                      <a:pt x="362" y="79"/>
                      <a:pt x="3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0" name="Google Shape;1820;p63"/>
              <p:cNvSpPr/>
              <p:nvPr/>
            </p:nvSpPr>
            <p:spPr>
              <a:xfrm>
                <a:off x="7492680" y="1107720"/>
                <a:ext cx="129960" cy="9108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253" extrusionOk="0">
                    <a:moveTo>
                      <a:pt x="290" y="26"/>
                    </a:moveTo>
                    <a:lnTo>
                      <a:pt x="290" y="26"/>
                    </a:lnTo>
                    <a:cubicBezTo>
                      <a:pt x="227" y="10"/>
                      <a:pt x="180" y="-14"/>
                      <a:pt x="125" y="10"/>
                    </a:cubicBezTo>
                    <a:cubicBezTo>
                      <a:pt x="70" y="41"/>
                      <a:pt x="-25" y="175"/>
                      <a:pt x="6" y="230"/>
                    </a:cubicBezTo>
                    <a:cubicBezTo>
                      <a:pt x="22" y="262"/>
                      <a:pt x="86" y="254"/>
                      <a:pt x="109" y="246"/>
                    </a:cubicBezTo>
                    <a:cubicBezTo>
                      <a:pt x="132" y="246"/>
                      <a:pt x="148" y="230"/>
                      <a:pt x="172" y="222"/>
                    </a:cubicBezTo>
                    <a:cubicBezTo>
                      <a:pt x="203" y="206"/>
                      <a:pt x="235" y="206"/>
                      <a:pt x="266" y="206"/>
                    </a:cubicBezTo>
                    <a:cubicBezTo>
                      <a:pt x="321" y="199"/>
                      <a:pt x="305" y="230"/>
                      <a:pt x="361" y="199"/>
                    </a:cubicBezTo>
                    <a:cubicBezTo>
                      <a:pt x="353" y="167"/>
                      <a:pt x="337" y="26"/>
                      <a:pt x="290" y="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1" name="Google Shape;1821;p63"/>
              <p:cNvSpPr/>
              <p:nvPr/>
            </p:nvSpPr>
            <p:spPr>
              <a:xfrm>
                <a:off x="7580160" y="1039680"/>
                <a:ext cx="115920" cy="12564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49" extrusionOk="0">
                    <a:moveTo>
                      <a:pt x="157" y="278"/>
                    </a:moveTo>
                    <a:lnTo>
                      <a:pt x="157" y="278"/>
                    </a:lnTo>
                    <a:cubicBezTo>
                      <a:pt x="87" y="349"/>
                      <a:pt x="87" y="349"/>
                      <a:pt x="87" y="349"/>
                    </a:cubicBezTo>
                    <a:cubicBezTo>
                      <a:pt x="39" y="340"/>
                      <a:pt x="23" y="324"/>
                      <a:pt x="0" y="278"/>
                    </a:cubicBezTo>
                    <a:cubicBezTo>
                      <a:pt x="16" y="262"/>
                      <a:pt x="62" y="230"/>
                      <a:pt x="55" y="175"/>
                    </a:cubicBezTo>
                    <a:cubicBezTo>
                      <a:pt x="31" y="128"/>
                      <a:pt x="55" y="89"/>
                      <a:pt x="102" y="41"/>
                    </a:cubicBezTo>
                    <a:cubicBezTo>
                      <a:pt x="141" y="-6"/>
                      <a:pt x="228" y="-14"/>
                      <a:pt x="276" y="26"/>
                    </a:cubicBezTo>
                    <a:cubicBezTo>
                      <a:pt x="283" y="26"/>
                      <a:pt x="322" y="49"/>
                      <a:pt x="322" y="96"/>
                    </a:cubicBezTo>
                    <a:cubicBezTo>
                      <a:pt x="315" y="151"/>
                      <a:pt x="299" y="269"/>
                      <a:pt x="251" y="293"/>
                    </a:cubicBezTo>
                    <a:cubicBezTo>
                      <a:pt x="228" y="309"/>
                      <a:pt x="189" y="285"/>
                      <a:pt x="157" y="278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2" name="Google Shape;1822;p63"/>
              <p:cNvSpPr/>
              <p:nvPr/>
            </p:nvSpPr>
            <p:spPr>
              <a:xfrm>
                <a:off x="7455600" y="1119240"/>
                <a:ext cx="213120" cy="288000"/>
              </a:xfrm>
              <a:custGeom>
                <a:avLst/>
                <a:gdLst/>
                <a:ahLst/>
                <a:cxnLst/>
                <a:rect l="l" t="t" r="r" b="b"/>
                <a:pathLst>
                  <a:path w="592" h="800" extrusionOk="0">
                    <a:moveTo>
                      <a:pt x="267" y="1"/>
                    </a:moveTo>
                    <a:lnTo>
                      <a:pt x="267" y="1"/>
                    </a:lnTo>
                    <a:cubicBezTo>
                      <a:pt x="338" y="-6"/>
                      <a:pt x="385" y="17"/>
                      <a:pt x="487" y="96"/>
                    </a:cubicBezTo>
                    <a:cubicBezTo>
                      <a:pt x="590" y="174"/>
                      <a:pt x="597" y="222"/>
                      <a:pt x="590" y="269"/>
                    </a:cubicBezTo>
                    <a:cubicBezTo>
                      <a:pt x="581" y="317"/>
                      <a:pt x="574" y="340"/>
                      <a:pt x="535" y="442"/>
                    </a:cubicBezTo>
                    <a:cubicBezTo>
                      <a:pt x="479" y="561"/>
                      <a:pt x="448" y="670"/>
                      <a:pt x="424" y="709"/>
                    </a:cubicBezTo>
                    <a:cubicBezTo>
                      <a:pt x="440" y="725"/>
                      <a:pt x="448" y="749"/>
                      <a:pt x="433" y="765"/>
                    </a:cubicBezTo>
                    <a:cubicBezTo>
                      <a:pt x="377" y="820"/>
                      <a:pt x="180" y="828"/>
                      <a:pt x="0" y="655"/>
                    </a:cubicBezTo>
                    <a:cubicBezTo>
                      <a:pt x="7" y="607"/>
                      <a:pt x="47" y="568"/>
                      <a:pt x="62" y="513"/>
                    </a:cubicBezTo>
                    <a:cubicBezTo>
                      <a:pt x="78" y="395"/>
                      <a:pt x="86" y="269"/>
                      <a:pt x="109" y="198"/>
                    </a:cubicBezTo>
                    <a:cubicBezTo>
                      <a:pt x="149" y="80"/>
                      <a:pt x="220" y="1"/>
                      <a:pt x="2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p63"/>
              <p:cNvSpPr/>
              <p:nvPr/>
            </p:nvSpPr>
            <p:spPr>
              <a:xfrm>
                <a:off x="7526160" y="1346400"/>
                <a:ext cx="6228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2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39" y="32"/>
                      <a:pt x="87" y="24"/>
                    </a:cubicBezTo>
                    <a:cubicBezTo>
                      <a:pt x="142" y="16"/>
                      <a:pt x="173" y="16"/>
                      <a:pt x="173" y="16"/>
                    </a:cubicBezTo>
                    <a:cubicBezTo>
                      <a:pt x="173" y="16"/>
                      <a:pt x="118" y="0"/>
                      <a:pt x="87" y="0"/>
                    </a:cubicBezTo>
                    <a:cubicBezTo>
                      <a:pt x="6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4" name="Google Shape;1824;p63"/>
              <p:cNvSpPr/>
              <p:nvPr/>
            </p:nvSpPr>
            <p:spPr>
              <a:xfrm>
                <a:off x="7599960" y="1169640"/>
                <a:ext cx="153000" cy="108720"/>
              </a:xfrm>
              <a:custGeom>
                <a:avLst/>
                <a:gdLst/>
                <a:ahLst/>
                <a:cxnLst/>
                <a:rect l="l" t="t" r="r" b="b"/>
                <a:pathLst>
                  <a:path w="425" h="302" extrusionOk="0">
                    <a:moveTo>
                      <a:pt x="425" y="152"/>
                    </a:moveTo>
                    <a:lnTo>
                      <a:pt x="425" y="152"/>
                    </a:lnTo>
                    <a:cubicBezTo>
                      <a:pt x="378" y="106"/>
                      <a:pt x="315" y="97"/>
                      <a:pt x="275" y="90"/>
                    </a:cubicBezTo>
                    <a:cubicBezTo>
                      <a:pt x="212" y="34"/>
                      <a:pt x="180" y="-12"/>
                      <a:pt x="118" y="3"/>
                    </a:cubicBezTo>
                    <a:cubicBezTo>
                      <a:pt x="55" y="11"/>
                      <a:pt x="7" y="137"/>
                      <a:pt x="0" y="208"/>
                    </a:cubicBezTo>
                    <a:cubicBezTo>
                      <a:pt x="0" y="302"/>
                      <a:pt x="32" y="302"/>
                      <a:pt x="55" y="302"/>
                    </a:cubicBezTo>
                    <a:cubicBezTo>
                      <a:pt x="78" y="302"/>
                      <a:pt x="118" y="279"/>
                      <a:pt x="126" y="239"/>
                    </a:cubicBezTo>
                    <a:cubicBezTo>
                      <a:pt x="157" y="232"/>
                      <a:pt x="189" y="239"/>
                      <a:pt x="221" y="247"/>
                    </a:cubicBezTo>
                    <a:cubicBezTo>
                      <a:pt x="283" y="255"/>
                      <a:pt x="338" y="279"/>
                      <a:pt x="401" y="263"/>
                    </a:cubicBezTo>
                    <a:cubicBezTo>
                      <a:pt x="401" y="239"/>
                      <a:pt x="425" y="177"/>
                      <a:pt x="425" y="152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5" name="Google Shape;1825;p63"/>
              <p:cNvSpPr/>
              <p:nvPr/>
            </p:nvSpPr>
            <p:spPr>
              <a:xfrm>
                <a:off x="7585920" y="1019880"/>
                <a:ext cx="118800" cy="139680"/>
              </a:xfrm>
              <a:custGeom>
                <a:avLst/>
                <a:gdLst/>
                <a:ahLst/>
                <a:cxnLst/>
                <a:rect l="l" t="t" r="r" b="b"/>
                <a:pathLst>
                  <a:path w="330" h="388" extrusionOk="0">
                    <a:moveTo>
                      <a:pt x="306" y="57"/>
                    </a:moveTo>
                    <a:lnTo>
                      <a:pt x="306" y="57"/>
                    </a:lnTo>
                    <a:cubicBezTo>
                      <a:pt x="306" y="57"/>
                      <a:pt x="291" y="10"/>
                      <a:pt x="204" y="2"/>
                    </a:cubicBezTo>
                    <a:cubicBezTo>
                      <a:pt x="117" y="-6"/>
                      <a:pt x="55" y="10"/>
                      <a:pt x="39" y="65"/>
                    </a:cubicBezTo>
                    <a:cubicBezTo>
                      <a:pt x="23" y="128"/>
                      <a:pt x="31" y="238"/>
                      <a:pt x="31" y="262"/>
                    </a:cubicBezTo>
                    <a:cubicBezTo>
                      <a:pt x="7" y="262"/>
                      <a:pt x="0" y="285"/>
                      <a:pt x="0" y="285"/>
                    </a:cubicBezTo>
                    <a:cubicBezTo>
                      <a:pt x="149" y="388"/>
                      <a:pt x="149" y="388"/>
                      <a:pt x="149" y="388"/>
                    </a:cubicBezTo>
                    <a:cubicBezTo>
                      <a:pt x="149" y="388"/>
                      <a:pt x="157" y="379"/>
                      <a:pt x="157" y="356"/>
                    </a:cubicBezTo>
                    <a:cubicBezTo>
                      <a:pt x="189" y="379"/>
                      <a:pt x="235" y="379"/>
                      <a:pt x="260" y="340"/>
                    </a:cubicBezTo>
                    <a:cubicBezTo>
                      <a:pt x="291" y="293"/>
                      <a:pt x="291" y="254"/>
                      <a:pt x="291" y="254"/>
                    </a:cubicBezTo>
                    <a:cubicBezTo>
                      <a:pt x="291" y="254"/>
                      <a:pt x="260" y="270"/>
                      <a:pt x="244" y="246"/>
                    </a:cubicBezTo>
                    <a:cubicBezTo>
                      <a:pt x="219" y="206"/>
                      <a:pt x="314" y="175"/>
                      <a:pt x="314" y="175"/>
                    </a:cubicBezTo>
                    <a:cubicBezTo>
                      <a:pt x="314" y="175"/>
                      <a:pt x="354" y="89"/>
                      <a:pt x="306" y="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6" name="Google Shape;1826;p63"/>
              <p:cNvSpPr/>
              <p:nvPr/>
            </p:nvSpPr>
            <p:spPr>
              <a:xfrm>
                <a:off x="7720200" y="1134000"/>
                <a:ext cx="109440" cy="13788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383" extrusionOk="0">
                    <a:moveTo>
                      <a:pt x="288" y="23"/>
                    </a:moveTo>
                    <a:lnTo>
                      <a:pt x="288" y="23"/>
                    </a:lnTo>
                    <a:cubicBezTo>
                      <a:pt x="272" y="23"/>
                      <a:pt x="264" y="7"/>
                      <a:pt x="248" y="7"/>
                    </a:cubicBezTo>
                    <a:cubicBezTo>
                      <a:pt x="248" y="0"/>
                      <a:pt x="240" y="0"/>
                      <a:pt x="240" y="0"/>
                    </a:cubicBezTo>
                    <a:cubicBezTo>
                      <a:pt x="217" y="31"/>
                      <a:pt x="185" y="71"/>
                      <a:pt x="130" y="126"/>
                    </a:cubicBezTo>
                    <a:cubicBezTo>
                      <a:pt x="67" y="196"/>
                      <a:pt x="44" y="267"/>
                      <a:pt x="44" y="267"/>
                    </a:cubicBezTo>
                    <a:cubicBezTo>
                      <a:pt x="44" y="267"/>
                      <a:pt x="-27" y="362"/>
                      <a:pt x="12" y="370"/>
                    </a:cubicBezTo>
                    <a:cubicBezTo>
                      <a:pt x="60" y="370"/>
                      <a:pt x="75" y="393"/>
                      <a:pt x="91" y="378"/>
                    </a:cubicBezTo>
                    <a:cubicBezTo>
                      <a:pt x="106" y="354"/>
                      <a:pt x="185" y="251"/>
                      <a:pt x="224" y="189"/>
                    </a:cubicBezTo>
                    <a:cubicBezTo>
                      <a:pt x="264" y="133"/>
                      <a:pt x="288" y="62"/>
                      <a:pt x="304" y="23"/>
                    </a:cubicBezTo>
                    <a:cubicBezTo>
                      <a:pt x="295" y="23"/>
                      <a:pt x="295" y="23"/>
                      <a:pt x="288" y="23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7" name="Google Shape;1827;p63"/>
              <p:cNvSpPr/>
              <p:nvPr/>
            </p:nvSpPr>
            <p:spPr>
              <a:xfrm>
                <a:off x="7804080" y="1063800"/>
                <a:ext cx="37440" cy="8712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242" extrusionOk="0">
                    <a:moveTo>
                      <a:pt x="15" y="179"/>
                    </a:moveTo>
                    <a:lnTo>
                      <a:pt x="15" y="179"/>
                    </a:lnTo>
                    <a:cubicBezTo>
                      <a:pt x="15" y="187"/>
                      <a:pt x="7" y="195"/>
                      <a:pt x="0" y="202"/>
                    </a:cubicBezTo>
                    <a:cubicBezTo>
                      <a:pt x="15" y="211"/>
                      <a:pt x="23" y="218"/>
                      <a:pt x="31" y="226"/>
                    </a:cubicBezTo>
                    <a:cubicBezTo>
                      <a:pt x="46" y="226"/>
                      <a:pt x="55" y="234"/>
                      <a:pt x="62" y="242"/>
                    </a:cubicBezTo>
                    <a:cubicBezTo>
                      <a:pt x="62" y="234"/>
                      <a:pt x="71" y="218"/>
                      <a:pt x="71" y="211"/>
                    </a:cubicBezTo>
                    <a:cubicBezTo>
                      <a:pt x="86" y="179"/>
                      <a:pt x="110" y="148"/>
                      <a:pt x="102" y="116"/>
                    </a:cubicBezTo>
                    <a:cubicBezTo>
                      <a:pt x="102" y="77"/>
                      <a:pt x="78" y="38"/>
                      <a:pt x="55" y="13"/>
                    </a:cubicBezTo>
                    <a:cubicBezTo>
                      <a:pt x="39" y="-18"/>
                      <a:pt x="23" y="13"/>
                      <a:pt x="39" y="45"/>
                    </a:cubicBezTo>
                    <a:cubicBezTo>
                      <a:pt x="39" y="61"/>
                      <a:pt x="62" y="84"/>
                      <a:pt x="46" y="100"/>
                    </a:cubicBezTo>
                    <a:cubicBezTo>
                      <a:pt x="15" y="124"/>
                      <a:pt x="0" y="148"/>
                      <a:pt x="15" y="17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8" name="Google Shape;1828;p63"/>
              <p:cNvSpPr/>
              <p:nvPr/>
            </p:nvSpPr>
            <p:spPr>
              <a:xfrm>
                <a:off x="7826760" y="1111320"/>
                <a:ext cx="2808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6" extrusionOk="0">
                    <a:moveTo>
                      <a:pt x="8" y="86"/>
                    </a:moveTo>
                    <a:lnTo>
                      <a:pt x="8" y="86"/>
                    </a:lnTo>
                    <a:cubicBezTo>
                      <a:pt x="23" y="63"/>
                      <a:pt x="78" y="31"/>
                      <a:pt x="78" y="31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-17" y="79"/>
                      <a:pt x="8" y="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9" name="Google Shape;1829;p63"/>
              <p:cNvSpPr/>
              <p:nvPr/>
            </p:nvSpPr>
            <p:spPr>
              <a:xfrm>
                <a:off x="7596720" y="1161720"/>
                <a:ext cx="139680" cy="12492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47" extrusionOk="0">
                    <a:moveTo>
                      <a:pt x="80" y="25"/>
                    </a:moveTo>
                    <a:lnTo>
                      <a:pt x="80" y="25"/>
                    </a:lnTo>
                    <a:cubicBezTo>
                      <a:pt x="32" y="56"/>
                      <a:pt x="-23" y="230"/>
                      <a:pt x="9" y="293"/>
                    </a:cubicBezTo>
                    <a:cubicBezTo>
                      <a:pt x="41" y="363"/>
                      <a:pt x="103" y="356"/>
                      <a:pt x="119" y="324"/>
                    </a:cubicBezTo>
                    <a:cubicBezTo>
                      <a:pt x="143" y="301"/>
                      <a:pt x="143" y="269"/>
                      <a:pt x="143" y="269"/>
                    </a:cubicBezTo>
                    <a:cubicBezTo>
                      <a:pt x="143" y="269"/>
                      <a:pt x="205" y="308"/>
                      <a:pt x="253" y="308"/>
                    </a:cubicBezTo>
                    <a:cubicBezTo>
                      <a:pt x="300" y="308"/>
                      <a:pt x="371" y="308"/>
                      <a:pt x="371" y="308"/>
                    </a:cubicBezTo>
                    <a:cubicBezTo>
                      <a:pt x="371" y="308"/>
                      <a:pt x="387" y="277"/>
                      <a:pt x="387" y="222"/>
                    </a:cubicBezTo>
                    <a:cubicBezTo>
                      <a:pt x="394" y="143"/>
                      <a:pt x="371" y="128"/>
                      <a:pt x="371" y="128"/>
                    </a:cubicBezTo>
                    <a:cubicBezTo>
                      <a:pt x="300" y="104"/>
                      <a:pt x="300" y="104"/>
                      <a:pt x="300" y="104"/>
                    </a:cubicBezTo>
                    <a:cubicBezTo>
                      <a:pt x="300" y="104"/>
                      <a:pt x="261" y="56"/>
                      <a:pt x="221" y="25"/>
                    </a:cubicBezTo>
                    <a:cubicBezTo>
                      <a:pt x="182" y="1"/>
                      <a:pt x="135" y="-15"/>
                      <a:pt x="80" y="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0" name="Google Shape;1830;p63"/>
              <p:cNvSpPr/>
              <p:nvPr/>
            </p:nvSpPr>
            <p:spPr>
              <a:xfrm>
                <a:off x="7693560" y="1442520"/>
                <a:ext cx="133560" cy="306720"/>
              </a:xfrm>
              <a:custGeom>
                <a:avLst/>
                <a:gdLst/>
                <a:ahLst/>
                <a:cxnLst/>
                <a:rect l="l" t="t" r="r" b="b"/>
                <a:pathLst>
                  <a:path w="371" h="852" extrusionOk="0">
                    <a:moveTo>
                      <a:pt x="369" y="48"/>
                    </a:moveTo>
                    <a:lnTo>
                      <a:pt x="369" y="48"/>
                    </a:lnTo>
                    <a:cubicBezTo>
                      <a:pt x="369" y="32"/>
                      <a:pt x="353" y="0"/>
                      <a:pt x="314" y="0"/>
                    </a:cubicBezTo>
                    <a:cubicBezTo>
                      <a:pt x="275" y="0"/>
                      <a:pt x="251" y="32"/>
                      <a:pt x="220" y="150"/>
                    </a:cubicBezTo>
                    <a:cubicBezTo>
                      <a:pt x="180" y="269"/>
                      <a:pt x="0" y="843"/>
                      <a:pt x="0" y="843"/>
                    </a:cubicBezTo>
                    <a:cubicBezTo>
                      <a:pt x="23" y="859"/>
                      <a:pt x="31" y="850"/>
                      <a:pt x="31" y="850"/>
                    </a:cubicBezTo>
                    <a:cubicBezTo>
                      <a:pt x="31" y="850"/>
                      <a:pt x="149" y="481"/>
                      <a:pt x="180" y="378"/>
                    </a:cubicBezTo>
                    <a:cubicBezTo>
                      <a:pt x="220" y="253"/>
                      <a:pt x="275" y="71"/>
                      <a:pt x="298" y="40"/>
                    </a:cubicBezTo>
                    <a:cubicBezTo>
                      <a:pt x="314" y="25"/>
                      <a:pt x="330" y="32"/>
                      <a:pt x="338" y="48"/>
                    </a:cubicBezTo>
                    <a:cubicBezTo>
                      <a:pt x="346" y="64"/>
                      <a:pt x="322" y="119"/>
                      <a:pt x="322" y="119"/>
                    </a:cubicBezTo>
                    <a:cubicBezTo>
                      <a:pt x="322" y="119"/>
                      <a:pt x="330" y="119"/>
                      <a:pt x="338" y="111"/>
                    </a:cubicBezTo>
                    <a:cubicBezTo>
                      <a:pt x="338" y="127"/>
                      <a:pt x="346" y="135"/>
                      <a:pt x="346" y="135"/>
                    </a:cubicBezTo>
                    <a:cubicBezTo>
                      <a:pt x="346" y="135"/>
                      <a:pt x="378" y="71"/>
                      <a:pt x="369" y="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31" name="Google Shape;1831;p63"/>
            <p:cNvSpPr/>
            <p:nvPr/>
          </p:nvSpPr>
          <p:spPr>
            <a:xfrm rot="10800000" flipH="1">
              <a:off x="-530804" y="3998916"/>
              <a:ext cx="4531594" cy="1210151"/>
            </a:xfrm>
            <a:custGeom>
              <a:avLst/>
              <a:gdLst/>
              <a:ahLst/>
              <a:cxnLst/>
              <a:rect l="l" t="t" r="r" b="b"/>
              <a:pathLst>
                <a:path w="377869" h="100909" extrusionOk="0">
                  <a:moveTo>
                    <a:pt x="9120" y="81465"/>
                  </a:moveTo>
                  <a:cubicBezTo>
                    <a:pt x="-19160" y="64968"/>
                    <a:pt x="24765" y="10960"/>
                    <a:pt x="59003" y="1730"/>
                  </a:cubicBezTo>
                  <a:cubicBezTo>
                    <a:pt x="93241" y="-7500"/>
                    <a:pt x="173500" y="23399"/>
                    <a:pt x="214546" y="26083"/>
                  </a:cubicBezTo>
                  <a:cubicBezTo>
                    <a:pt x="255592" y="28767"/>
                    <a:pt x="280468" y="15870"/>
                    <a:pt x="305279" y="17834"/>
                  </a:cubicBezTo>
                  <a:cubicBezTo>
                    <a:pt x="330090" y="19798"/>
                    <a:pt x="353264" y="28046"/>
                    <a:pt x="363411" y="37866"/>
                  </a:cubicBezTo>
                  <a:cubicBezTo>
                    <a:pt x="373558" y="47686"/>
                    <a:pt x="388614" y="66278"/>
                    <a:pt x="366160" y="76752"/>
                  </a:cubicBezTo>
                  <a:cubicBezTo>
                    <a:pt x="343706" y="87226"/>
                    <a:pt x="288193" y="99927"/>
                    <a:pt x="228686" y="100712"/>
                  </a:cubicBezTo>
                  <a:cubicBezTo>
                    <a:pt x="169179" y="101498"/>
                    <a:pt x="37401" y="97962"/>
                    <a:pt x="9120" y="81465"/>
                  </a:cubicBezTo>
                  <a:close/>
                </a:path>
              </a:pathLst>
            </a:custGeom>
            <a:solidFill>
              <a:srgbClr val="604848">
                <a:alpha val="10000"/>
              </a:srgb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832" name="Google Shape;1832;p63"/>
            <p:cNvGrpSpPr/>
            <p:nvPr/>
          </p:nvGrpSpPr>
          <p:grpSpPr>
            <a:xfrm flipH="1">
              <a:off x="1264500" y="1539338"/>
              <a:ext cx="385088" cy="301500"/>
              <a:chOff x="328125" y="4302500"/>
              <a:chExt cx="385088" cy="301500"/>
            </a:xfrm>
          </p:grpSpPr>
          <p:sp>
            <p:nvSpPr>
              <p:cNvPr id="1833" name="Google Shape;1833;p63"/>
              <p:cNvSpPr/>
              <p:nvPr/>
            </p:nvSpPr>
            <p:spPr>
              <a:xfrm>
                <a:off x="328125" y="4302500"/>
                <a:ext cx="301500" cy="301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834" name="Google Shape;1834;p63"/>
              <p:cNvSpPr/>
              <p:nvPr/>
            </p:nvSpPr>
            <p:spPr>
              <a:xfrm>
                <a:off x="411713" y="4302500"/>
                <a:ext cx="301500" cy="301500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grpSp>
          <p:nvGrpSpPr>
            <p:cNvPr id="1835" name="Google Shape;1835;p63"/>
            <p:cNvGrpSpPr/>
            <p:nvPr/>
          </p:nvGrpSpPr>
          <p:grpSpPr>
            <a:xfrm rot="-5400000" flipH="1">
              <a:off x="3153425" y="3967950"/>
              <a:ext cx="301500" cy="363450"/>
              <a:chOff x="209463" y="978325"/>
              <a:chExt cx="301500" cy="363450"/>
            </a:xfrm>
          </p:grpSpPr>
          <p:sp>
            <p:nvSpPr>
              <p:cNvPr id="1836" name="Google Shape;1836;p63"/>
              <p:cNvSpPr/>
              <p:nvPr/>
            </p:nvSpPr>
            <p:spPr>
              <a:xfrm>
                <a:off x="209463" y="978325"/>
                <a:ext cx="301500" cy="301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837" name="Google Shape;1837;p63"/>
              <p:cNvSpPr/>
              <p:nvPr/>
            </p:nvSpPr>
            <p:spPr>
              <a:xfrm>
                <a:off x="209463" y="1040275"/>
                <a:ext cx="301500" cy="301500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sp>
          <p:nvSpPr>
            <p:cNvPr id="1838" name="Google Shape;1838;p63"/>
            <p:cNvSpPr/>
            <p:nvPr/>
          </p:nvSpPr>
          <p:spPr>
            <a:xfrm>
              <a:off x="2292138" y="1674150"/>
              <a:ext cx="301500" cy="3015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Total de Ocorrências: 268,9 mil</a:t>
            </a:r>
            <a:endParaRPr dirty="0"/>
          </a:p>
        </p:txBody>
      </p:sp>
      <p:sp>
        <p:nvSpPr>
          <p:cNvPr id="793" name="Google Shape;793;p42"/>
          <p:cNvSpPr txBox="1">
            <a:spLocks noGrp="1"/>
          </p:cNvSpPr>
          <p:nvPr>
            <p:ph type="subTitle" idx="1"/>
          </p:nvPr>
        </p:nvSpPr>
        <p:spPr>
          <a:xfrm>
            <a:off x="720000" y="1350400"/>
            <a:ext cx="4532462" cy="1710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Entre os anos de 2019 e 2020, foram registradas 268,9 mil ocorrências de crimes em São Paulo. Em 2019, o total foi de 138,3 mil, enquanto em 2020, esse número caiu para 130,5 mil, indicando uma leve redução nas ocorrências.</a:t>
            </a:r>
            <a:endParaRPr dirty="0"/>
          </a:p>
        </p:txBody>
      </p:sp>
      <p:grpSp>
        <p:nvGrpSpPr>
          <p:cNvPr id="794" name="Google Shape;794;p42"/>
          <p:cNvGrpSpPr/>
          <p:nvPr/>
        </p:nvGrpSpPr>
        <p:grpSpPr>
          <a:xfrm>
            <a:off x="5671502" y="1461500"/>
            <a:ext cx="3254598" cy="3415305"/>
            <a:chOff x="5249600" y="1188525"/>
            <a:chExt cx="3840687" cy="4030334"/>
          </a:xfrm>
        </p:grpSpPr>
        <p:sp>
          <p:nvSpPr>
            <p:cNvPr id="795" name="Google Shape;795;p42"/>
            <p:cNvSpPr/>
            <p:nvPr/>
          </p:nvSpPr>
          <p:spPr>
            <a:xfrm rot="-6299500" flipH="1">
              <a:off x="6066219" y="2141823"/>
              <a:ext cx="2561775" cy="2923211"/>
            </a:xfrm>
            <a:custGeom>
              <a:avLst/>
              <a:gdLst/>
              <a:ahLst/>
              <a:cxnLst/>
              <a:rect l="l" t="t" r="r" b="b"/>
              <a:pathLst>
                <a:path w="185884" h="178263" extrusionOk="0">
                  <a:moveTo>
                    <a:pt x="172863" y="94768"/>
                  </a:moveTo>
                  <a:cubicBezTo>
                    <a:pt x="168870" y="75915"/>
                    <a:pt x="168084" y="53329"/>
                    <a:pt x="158330" y="42135"/>
                  </a:cubicBezTo>
                  <a:cubicBezTo>
                    <a:pt x="148576" y="30941"/>
                    <a:pt x="129919" y="34607"/>
                    <a:pt x="114338" y="27602"/>
                  </a:cubicBezTo>
                  <a:cubicBezTo>
                    <a:pt x="98758" y="20597"/>
                    <a:pt x="81737" y="-1726"/>
                    <a:pt x="64847" y="107"/>
                  </a:cubicBezTo>
                  <a:cubicBezTo>
                    <a:pt x="47957" y="1940"/>
                    <a:pt x="23540" y="16342"/>
                    <a:pt x="13000" y="38600"/>
                  </a:cubicBezTo>
                  <a:cubicBezTo>
                    <a:pt x="2460" y="60858"/>
                    <a:pt x="-2908" y="111199"/>
                    <a:pt x="1609" y="133653"/>
                  </a:cubicBezTo>
                  <a:cubicBezTo>
                    <a:pt x="6126" y="156107"/>
                    <a:pt x="22230" y="166319"/>
                    <a:pt x="40102" y="173324"/>
                  </a:cubicBezTo>
                  <a:cubicBezTo>
                    <a:pt x="57974" y="180329"/>
                    <a:pt x="85141" y="178692"/>
                    <a:pt x="108839" y="175681"/>
                  </a:cubicBezTo>
                  <a:cubicBezTo>
                    <a:pt x="132537" y="172670"/>
                    <a:pt x="171619" y="168742"/>
                    <a:pt x="182290" y="155256"/>
                  </a:cubicBezTo>
                  <a:cubicBezTo>
                    <a:pt x="192961" y="141771"/>
                    <a:pt x="176856" y="113622"/>
                    <a:pt x="172863" y="94768"/>
                  </a:cubicBezTo>
                  <a:close/>
                </a:path>
              </a:pathLst>
            </a:custGeom>
            <a:solidFill>
              <a:srgbClr val="604848">
                <a:alpha val="10000"/>
              </a:srgb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5249600" y="1379500"/>
              <a:ext cx="2882400" cy="2882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797" name="Google Shape;797;p42"/>
            <p:cNvGrpSpPr/>
            <p:nvPr/>
          </p:nvGrpSpPr>
          <p:grpSpPr>
            <a:xfrm>
              <a:off x="5729414" y="1660835"/>
              <a:ext cx="2973194" cy="2784065"/>
              <a:chOff x="5163044" y="2533866"/>
              <a:chExt cx="1428253" cy="1337400"/>
            </a:xfrm>
          </p:grpSpPr>
          <p:sp>
            <p:nvSpPr>
              <p:cNvPr id="798" name="Google Shape;798;p42"/>
              <p:cNvSpPr/>
              <p:nvPr/>
            </p:nvSpPr>
            <p:spPr>
              <a:xfrm>
                <a:off x="5793618" y="2838376"/>
                <a:ext cx="110045" cy="100727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73" extrusionOk="0">
                    <a:moveTo>
                      <a:pt x="0" y="62"/>
                    </a:moveTo>
                    <a:lnTo>
                      <a:pt x="0" y="62"/>
                    </a:ln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0"/>
                      <a:pt x="32" y="118"/>
                      <a:pt x="55" y="118"/>
                    </a:cubicBezTo>
                    <a:cubicBezTo>
                      <a:pt x="71" y="118"/>
                      <a:pt x="79" y="118"/>
                      <a:pt x="94" y="141"/>
                    </a:cubicBezTo>
                    <a:cubicBezTo>
                      <a:pt x="110" y="157"/>
                      <a:pt x="134" y="173"/>
                      <a:pt x="134" y="173"/>
                    </a:cubicBezTo>
                    <a:cubicBezTo>
                      <a:pt x="189" y="102"/>
                      <a:pt x="189" y="102"/>
                      <a:pt x="189" y="102"/>
                    </a:cubicBezTo>
                    <a:cubicBezTo>
                      <a:pt x="189" y="102"/>
                      <a:pt x="119" y="71"/>
                      <a:pt x="119" y="62"/>
                    </a:cubicBezTo>
                    <a:cubicBezTo>
                      <a:pt x="110" y="47"/>
                      <a:pt x="79" y="0"/>
                      <a:pt x="79" y="0"/>
                    </a:cubicBez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0000" tIns="17275" rIns="90000" bIns="17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42"/>
              <p:cNvSpPr/>
              <p:nvPr/>
            </p:nvSpPr>
            <p:spPr>
              <a:xfrm>
                <a:off x="5752860" y="2814504"/>
                <a:ext cx="90831" cy="6637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14" extrusionOk="0">
                    <a:moveTo>
                      <a:pt x="15" y="9"/>
                    </a:moveTo>
                    <a:lnTo>
                      <a:pt x="15" y="9"/>
                    </a:lnTo>
                    <a:cubicBezTo>
                      <a:pt x="-16" y="32"/>
                      <a:pt x="0" y="80"/>
                      <a:pt x="62" y="103"/>
                    </a:cubicBezTo>
                    <a:cubicBezTo>
                      <a:pt x="125" y="135"/>
                      <a:pt x="173" y="88"/>
                      <a:pt x="149" y="57"/>
                    </a:cubicBezTo>
                    <a:cubicBezTo>
                      <a:pt x="133" y="32"/>
                      <a:pt x="62" y="-23"/>
                      <a:pt x="15" y="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42"/>
              <p:cNvSpPr/>
              <p:nvPr/>
            </p:nvSpPr>
            <p:spPr>
              <a:xfrm>
                <a:off x="5752860" y="2810428"/>
                <a:ext cx="8734" cy="32023"/>
              </a:xfrm>
              <a:custGeom>
                <a:avLst/>
                <a:gdLst/>
                <a:ahLst/>
                <a:cxnLst/>
                <a:rect l="l" t="t" r="r" b="b"/>
                <a:pathLst>
                  <a:path w="15" h="55" extrusionOk="0">
                    <a:moveTo>
                      <a:pt x="15" y="0"/>
                    </a:moveTo>
                    <a:lnTo>
                      <a:pt x="15" y="0"/>
                    </a:lnTo>
                    <a:cubicBezTo>
                      <a:pt x="15" y="0"/>
                      <a:pt x="7" y="0"/>
                      <a:pt x="0" y="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55"/>
                      <a:pt x="7" y="55"/>
                      <a:pt x="7" y="55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42"/>
              <p:cNvSpPr/>
              <p:nvPr/>
            </p:nvSpPr>
            <p:spPr>
              <a:xfrm>
                <a:off x="5830299" y="2838376"/>
                <a:ext cx="18050" cy="32023"/>
              </a:xfrm>
              <a:custGeom>
                <a:avLst/>
                <a:gdLst/>
                <a:ahLst/>
                <a:cxnLst/>
                <a:rect l="l" t="t" r="r" b="b"/>
                <a:pathLst>
                  <a:path w="31" h="55" extrusionOk="0">
                    <a:moveTo>
                      <a:pt x="16" y="0"/>
                    </a:moveTo>
                    <a:lnTo>
                      <a:pt x="31" y="7"/>
                    </a:lnTo>
                    <a:lnTo>
                      <a:pt x="24" y="47"/>
                    </a:lnTo>
                    <a:lnTo>
                      <a:pt x="0" y="5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42"/>
              <p:cNvSpPr/>
              <p:nvPr/>
            </p:nvSpPr>
            <p:spPr>
              <a:xfrm>
                <a:off x="5752860" y="2798784"/>
                <a:ext cx="94906" cy="68704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18" extrusionOk="0">
                    <a:moveTo>
                      <a:pt x="15" y="13"/>
                    </a:moveTo>
                    <a:lnTo>
                      <a:pt x="15" y="13"/>
                    </a:lnTo>
                    <a:cubicBezTo>
                      <a:pt x="-16" y="36"/>
                      <a:pt x="0" y="75"/>
                      <a:pt x="70" y="107"/>
                    </a:cubicBezTo>
                    <a:cubicBezTo>
                      <a:pt x="133" y="139"/>
                      <a:pt x="180" y="91"/>
                      <a:pt x="157" y="59"/>
                    </a:cubicBezTo>
                    <a:cubicBezTo>
                      <a:pt x="141" y="36"/>
                      <a:pt x="62" y="-27"/>
                      <a:pt x="15" y="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42"/>
              <p:cNvSpPr/>
              <p:nvPr/>
            </p:nvSpPr>
            <p:spPr>
              <a:xfrm>
                <a:off x="5770910" y="2829060"/>
                <a:ext cx="9316" cy="9316"/>
              </a:xfrm>
              <a:custGeom>
                <a:avLst/>
                <a:gdLst/>
                <a:ahLst/>
                <a:cxnLst/>
                <a:rect l="l" t="t" r="r" b="b"/>
                <a:pathLst>
                  <a:path w="16" h="16" extrusionOk="0">
                    <a:moveTo>
                      <a:pt x="16" y="7"/>
                    </a:moveTo>
                    <a:lnTo>
                      <a:pt x="16" y="7"/>
                    </a:lnTo>
                    <a:cubicBezTo>
                      <a:pt x="16" y="16"/>
                      <a:pt x="16" y="16"/>
                      <a:pt x="8" y="16"/>
                    </a:cubicBezTo>
                    <a:cubicBezTo>
                      <a:pt x="0" y="16"/>
                      <a:pt x="0" y="7"/>
                      <a:pt x="0" y="7"/>
                    </a:cubicBezTo>
                    <a:cubicBezTo>
                      <a:pt x="0" y="0"/>
                      <a:pt x="8" y="0"/>
                      <a:pt x="16" y="0"/>
                    </a:cubicBezTo>
                    <a:lnTo>
                      <a:pt x="16" y="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42"/>
              <p:cNvSpPr/>
              <p:nvPr/>
            </p:nvSpPr>
            <p:spPr>
              <a:xfrm>
                <a:off x="5798276" y="2815086"/>
                <a:ext cx="11645" cy="4658"/>
              </a:xfrm>
              <a:custGeom>
                <a:avLst/>
                <a:gdLst/>
                <a:ahLst/>
                <a:cxnLst/>
                <a:rect l="l" t="t" r="r" b="b"/>
                <a:pathLst>
                  <a:path w="20" h="8" extrusionOk="0">
                    <a:moveTo>
                      <a:pt x="16" y="8"/>
                    </a:moveTo>
                    <a:lnTo>
                      <a:pt x="16" y="8"/>
                    </a:lnTo>
                    <a:lnTo>
                      <a:pt x="8" y="8"/>
                    </a:lnTo>
                    <a:cubicBezTo>
                      <a:pt x="8" y="8"/>
                      <a:pt x="0" y="8"/>
                      <a:pt x="0" y="0"/>
                    </a:cubicBezTo>
                    <a:cubicBezTo>
                      <a:pt x="8" y="0"/>
                      <a:pt x="8" y="0"/>
                      <a:pt x="16" y="0"/>
                    </a:cubicBezTo>
                    <a:cubicBezTo>
                      <a:pt x="16" y="0"/>
                      <a:pt x="24" y="0"/>
                      <a:pt x="16" y="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42"/>
              <p:cNvSpPr/>
              <p:nvPr/>
            </p:nvSpPr>
            <p:spPr>
              <a:xfrm>
                <a:off x="5780226" y="2810428"/>
                <a:ext cx="8734" cy="9316"/>
              </a:xfrm>
              <a:custGeom>
                <a:avLst/>
                <a:gdLst/>
                <a:ahLst/>
                <a:cxnLst/>
                <a:rect l="l" t="t" r="r" b="b"/>
                <a:pathLst>
                  <a:path w="15" h="16" extrusionOk="0">
                    <a:moveTo>
                      <a:pt x="15" y="16"/>
                    </a:moveTo>
                    <a:lnTo>
                      <a:pt x="15" y="16"/>
                    </a:lnTo>
                    <a:lnTo>
                      <a:pt x="7" y="16"/>
                    </a:lnTo>
                    <a:cubicBezTo>
                      <a:pt x="0" y="16"/>
                      <a:pt x="0" y="8"/>
                      <a:pt x="0" y="8"/>
                    </a:cubicBezTo>
                    <a:cubicBezTo>
                      <a:pt x="0" y="0"/>
                      <a:pt x="0" y="0"/>
                      <a:pt x="7" y="0"/>
                    </a:cubicBezTo>
                    <a:cubicBezTo>
                      <a:pt x="15" y="8"/>
                      <a:pt x="15" y="8"/>
                      <a:pt x="15" y="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42"/>
              <p:cNvSpPr/>
              <p:nvPr/>
            </p:nvSpPr>
            <p:spPr>
              <a:xfrm>
                <a:off x="5816325" y="2829060"/>
                <a:ext cx="9316" cy="9316"/>
              </a:xfrm>
              <a:custGeom>
                <a:avLst/>
                <a:gdLst/>
                <a:ahLst/>
                <a:cxnLst/>
                <a:rect l="l" t="t" r="r" b="b"/>
                <a:pathLst>
                  <a:path w="16" h="16" extrusionOk="0">
                    <a:moveTo>
                      <a:pt x="16" y="7"/>
                    </a:moveTo>
                    <a:lnTo>
                      <a:pt x="16" y="7"/>
                    </a:lnTo>
                    <a:cubicBezTo>
                      <a:pt x="16" y="7"/>
                      <a:pt x="16" y="16"/>
                      <a:pt x="9" y="16"/>
                    </a:cubicBezTo>
                    <a:cubicBezTo>
                      <a:pt x="9" y="7"/>
                      <a:pt x="0" y="7"/>
                      <a:pt x="0" y="0"/>
                    </a:cubicBezTo>
                    <a:cubicBezTo>
                      <a:pt x="0" y="0"/>
                      <a:pt x="9" y="0"/>
                      <a:pt x="16" y="0"/>
                    </a:cubicBezTo>
                    <a:lnTo>
                      <a:pt x="16" y="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42"/>
              <p:cNvSpPr/>
              <p:nvPr/>
            </p:nvSpPr>
            <p:spPr>
              <a:xfrm>
                <a:off x="5793618" y="2829060"/>
                <a:ext cx="9316" cy="9316"/>
              </a:xfrm>
              <a:custGeom>
                <a:avLst/>
                <a:gdLst/>
                <a:ahLst/>
                <a:cxnLst/>
                <a:rect l="l" t="t" r="r" b="b"/>
                <a:pathLst>
                  <a:path w="16" h="16" extrusionOk="0">
                    <a:moveTo>
                      <a:pt x="16" y="7"/>
                    </a:moveTo>
                    <a:lnTo>
                      <a:pt x="16" y="7"/>
                    </a:lnTo>
                    <a:cubicBezTo>
                      <a:pt x="16" y="16"/>
                      <a:pt x="16" y="16"/>
                      <a:pt x="8" y="16"/>
                    </a:cubicBezTo>
                    <a:cubicBezTo>
                      <a:pt x="0" y="7"/>
                      <a:pt x="0" y="7"/>
                      <a:pt x="0" y="0"/>
                    </a:cubicBezTo>
                    <a:lnTo>
                      <a:pt x="8" y="0"/>
                    </a:lnTo>
                    <a:cubicBezTo>
                      <a:pt x="16" y="0"/>
                      <a:pt x="16" y="7"/>
                      <a:pt x="16" y="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42"/>
              <p:cNvSpPr/>
              <p:nvPr/>
            </p:nvSpPr>
            <p:spPr>
              <a:xfrm>
                <a:off x="5816325" y="2842452"/>
                <a:ext cx="9316" cy="9316"/>
              </a:xfrm>
              <a:custGeom>
                <a:avLst/>
                <a:gdLst/>
                <a:ahLst/>
                <a:cxnLst/>
                <a:rect l="l" t="t" r="r" b="b"/>
                <a:pathLst>
                  <a:path w="16" h="16" extrusionOk="0">
                    <a:moveTo>
                      <a:pt x="16" y="9"/>
                    </a:moveTo>
                    <a:lnTo>
                      <a:pt x="16" y="9"/>
                    </a:lnTo>
                    <a:cubicBezTo>
                      <a:pt x="16" y="16"/>
                      <a:pt x="9" y="16"/>
                      <a:pt x="9" y="16"/>
                    </a:cubicBezTo>
                    <a:cubicBezTo>
                      <a:pt x="0" y="16"/>
                      <a:pt x="0" y="9"/>
                      <a:pt x="0" y="9"/>
                    </a:cubicBezTo>
                    <a:cubicBezTo>
                      <a:pt x="0" y="0"/>
                      <a:pt x="9" y="0"/>
                      <a:pt x="9" y="0"/>
                    </a:cubicBezTo>
                    <a:cubicBezTo>
                      <a:pt x="16" y="0"/>
                      <a:pt x="16" y="9"/>
                      <a:pt x="16" y="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42"/>
              <p:cNvSpPr/>
              <p:nvPr/>
            </p:nvSpPr>
            <p:spPr>
              <a:xfrm>
                <a:off x="5738304" y="2822655"/>
                <a:ext cx="40175" cy="51819"/>
              </a:xfrm>
              <a:custGeom>
                <a:avLst/>
                <a:gdLst/>
                <a:ahLst/>
                <a:cxnLst/>
                <a:rect l="l" t="t" r="r" b="b"/>
                <a:pathLst>
                  <a:path w="69" h="89" extrusionOk="0">
                    <a:moveTo>
                      <a:pt x="1" y="74"/>
                    </a:moveTo>
                    <a:lnTo>
                      <a:pt x="1" y="74"/>
                    </a:lnTo>
                    <a:cubicBezTo>
                      <a:pt x="1" y="74"/>
                      <a:pt x="1" y="50"/>
                      <a:pt x="25" y="27"/>
                    </a:cubicBezTo>
                    <a:cubicBezTo>
                      <a:pt x="48" y="3"/>
                      <a:pt x="48" y="-5"/>
                      <a:pt x="64" y="3"/>
                    </a:cubicBezTo>
                    <a:cubicBezTo>
                      <a:pt x="79" y="3"/>
                      <a:pt x="48" y="34"/>
                      <a:pt x="48" y="34"/>
                    </a:cubicBezTo>
                    <a:cubicBezTo>
                      <a:pt x="16" y="89"/>
                      <a:pt x="16" y="89"/>
                      <a:pt x="16" y="89"/>
                    </a:cubicBezTo>
                    <a:cubicBezTo>
                      <a:pt x="16" y="89"/>
                      <a:pt x="-7" y="89"/>
                      <a:pt x="1" y="74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42"/>
              <p:cNvSpPr/>
              <p:nvPr/>
            </p:nvSpPr>
            <p:spPr>
              <a:xfrm>
                <a:off x="5745873" y="2836629"/>
                <a:ext cx="69870" cy="66957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15" extrusionOk="0">
                    <a:moveTo>
                      <a:pt x="106" y="81"/>
                    </a:moveTo>
                    <a:lnTo>
                      <a:pt x="106" y="81"/>
                    </a:lnTo>
                    <a:cubicBezTo>
                      <a:pt x="106" y="81"/>
                      <a:pt x="114" y="42"/>
                      <a:pt x="106" y="42"/>
                    </a:cubicBezTo>
                    <a:cubicBezTo>
                      <a:pt x="98" y="42"/>
                      <a:pt x="90" y="50"/>
                      <a:pt x="90" y="50"/>
                    </a:cubicBezTo>
                    <a:cubicBezTo>
                      <a:pt x="90" y="50"/>
                      <a:pt x="98" y="34"/>
                      <a:pt x="90" y="26"/>
                    </a:cubicBezTo>
                    <a:cubicBezTo>
                      <a:pt x="82" y="19"/>
                      <a:pt x="66" y="26"/>
                      <a:pt x="66" y="26"/>
                    </a:cubicBezTo>
                    <a:cubicBezTo>
                      <a:pt x="66" y="26"/>
                      <a:pt x="74" y="19"/>
                      <a:pt x="74" y="10"/>
                    </a:cubicBezTo>
                    <a:cubicBezTo>
                      <a:pt x="74" y="3"/>
                      <a:pt x="74" y="-6"/>
                      <a:pt x="66" y="3"/>
                    </a:cubicBezTo>
                    <a:cubicBezTo>
                      <a:pt x="51" y="3"/>
                      <a:pt x="12" y="42"/>
                      <a:pt x="12" y="42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-12" y="81"/>
                      <a:pt x="19" y="81"/>
                    </a:cubicBezTo>
                    <a:cubicBezTo>
                      <a:pt x="27" y="97"/>
                      <a:pt x="43" y="97"/>
                      <a:pt x="59" y="105"/>
                    </a:cubicBezTo>
                    <a:cubicBezTo>
                      <a:pt x="74" y="113"/>
                      <a:pt x="106" y="121"/>
                      <a:pt x="114" y="105"/>
                    </a:cubicBezTo>
                    <a:cubicBezTo>
                      <a:pt x="130" y="97"/>
                      <a:pt x="106" y="81"/>
                      <a:pt x="106" y="81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42"/>
              <p:cNvSpPr/>
              <p:nvPr/>
            </p:nvSpPr>
            <p:spPr>
              <a:xfrm>
                <a:off x="5805263" y="2800530"/>
                <a:ext cx="35517" cy="28530"/>
              </a:xfrm>
              <a:custGeom>
                <a:avLst/>
                <a:gdLst/>
                <a:ahLst/>
                <a:cxnLst/>
                <a:rect l="l" t="t" r="r" b="b"/>
                <a:pathLst>
                  <a:path w="61" h="49" extrusionOk="0">
                    <a:moveTo>
                      <a:pt x="59" y="49"/>
                    </a:moveTo>
                    <a:lnTo>
                      <a:pt x="59" y="49"/>
                    </a:lnTo>
                    <a:cubicBezTo>
                      <a:pt x="59" y="49"/>
                      <a:pt x="67" y="10"/>
                      <a:pt x="43" y="1"/>
                    </a:cubicBezTo>
                    <a:cubicBezTo>
                      <a:pt x="28" y="-6"/>
                      <a:pt x="28" y="10"/>
                      <a:pt x="12" y="25"/>
                    </a:cubicBezTo>
                    <a:cubicBezTo>
                      <a:pt x="-4" y="33"/>
                      <a:pt x="-4" y="41"/>
                      <a:pt x="12" y="41"/>
                    </a:cubicBezTo>
                    <a:cubicBezTo>
                      <a:pt x="28" y="49"/>
                      <a:pt x="43" y="33"/>
                      <a:pt x="43" y="33"/>
                    </a:cubicBezTo>
                    <a:lnTo>
                      <a:pt x="59" y="49"/>
                    </a:ln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42"/>
              <p:cNvSpPr/>
              <p:nvPr/>
            </p:nvSpPr>
            <p:spPr>
              <a:xfrm>
                <a:off x="6244277" y="2755698"/>
                <a:ext cx="136828" cy="19912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42" extrusionOk="0">
                    <a:moveTo>
                      <a:pt x="76" y="63"/>
                    </a:moveTo>
                    <a:lnTo>
                      <a:pt x="76" y="63"/>
                    </a:lnTo>
                    <a:cubicBezTo>
                      <a:pt x="108" y="24"/>
                      <a:pt x="131" y="8"/>
                      <a:pt x="163" y="0"/>
                    </a:cubicBezTo>
                    <a:cubicBezTo>
                      <a:pt x="202" y="0"/>
                      <a:pt x="241" y="39"/>
                      <a:pt x="234" y="102"/>
                    </a:cubicBezTo>
                    <a:cubicBezTo>
                      <a:pt x="234" y="173"/>
                      <a:pt x="210" y="173"/>
                      <a:pt x="186" y="236"/>
                    </a:cubicBezTo>
                    <a:cubicBezTo>
                      <a:pt x="163" y="291"/>
                      <a:pt x="115" y="331"/>
                      <a:pt x="76" y="338"/>
                    </a:cubicBezTo>
                    <a:cubicBezTo>
                      <a:pt x="37" y="346"/>
                      <a:pt x="21" y="346"/>
                      <a:pt x="13" y="299"/>
                    </a:cubicBezTo>
                    <a:cubicBezTo>
                      <a:pt x="-3" y="252"/>
                      <a:pt x="-10" y="213"/>
                      <a:pt x="21" y="158"/>
                    </a:cubicBezTo>
                    <a:cubicBezTo>
                      <a:pt x="45" y="102"/>
                      <a:pt x="53" y="94"/>
                      <a:pt x="76" y="6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42"/>
              <p:cNvSpPr/>
              <p:nvPr/>
            </p:nvSpPr>
            <p:spPr>
              <a:xfrm>
                <a:off x="6275136" y="2769090"/>
                <a:ext cx="91995" cy="96651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66" extrusionOk="0">
                    <a:moveTo>
                      <a:pt x="110" y="158"/>
                    </a:moveTo>
                    <a:lnTo>
                      <a:pt x="110" y="158"/>
                    </a:lnTo>
                    <a:cubicBezTo>
                      <a:pt x="126" y="158"/>
                      <a:pt x="142" y="142"/>
                      <a:pt x="149" y="126"/>
                    </a:cubicBezTo>
                    <a:cubicBezTo>
                      <a:pt x="165" y="95"/>
                      <a:pt x="157" y="40"/>
                      <a:pt x="133" y="16"/>
                    </a:cubicBezTo>
                    <a:cubicBezTo>
                      <a:pt x="110" y="-7"/>
                      <a:pt x="62" y="1"/>
                      <a:pt x="55" y="1"/>
                    </a:cubicBezTo>
                    <a:cubicBezTo>
                      <a:pt x="15" y="32"/>
                      <a:pt x="0" y="79"/>
                      <a:pt x="0" y="119"/>
                    </a:cubicBezTo>
                    <a:cubicBezTo>
                      <a:pt x="23" y="166"/>
                      <a:pt x="71" y="174"/>
                      <a:pt x="110" y="15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14750" rIns="9000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42"/>
              <p:cNvSpPr/>
              <p:nvPr/>
            </p:nvSpPr>
            <p:spPr>
              <a:xfrm>
                <a:off x="5298125" y="3190047"/>
                <a:ext cx="363322" cy="306257"/>
              </a:xfrm>
              <a:custGeom>
                <a:avLst/>
                <a:gdLst/>
                <a:ahLst/>
                <a:cxnLst/>
                <a:rect l="l" t="t" r="r" b="b"/>
                <a:pathLst>
                  <a:path w="624" h="526" extrusionOk="0">
                    <a:moveTo>
                      <a:pt x="18" y="356"/>
                    </a:moveTo>
                    <a:lnTo>
                      <a:pt x="18" y="356"/>
                    </a:lnTo>
                    <a:cubicBezTo>
                      <a:pt x="-14" y="269"/>
                      <a:pt x="-29" y="214"/>
                      <a:pt x="207" y="96"/>
                    </a:cubicBezTo>
                    <a:cubicBezTo>
                      <a:pt x="269" y="57"/>
                      <a:pt x="317" y="9"/>
                      <a:pt x="372" y="2"/>
                    </a:cubicBezTo>
                    <a:cubicBezTo>
                      <a:pt x="396" y="-7"/>
                      <a:pt x="435" y="9"/>
                      <a:pt x="474" y="33"/>
                    </a:cubicBezTo>
                    <a:cubicBezTo>
                      <a:pt x="529" y="73"/>
                      <a:pt x="624" y="128"/>
                      <a:pt x="624" y="135"/>
                    </a:cubicBezTo>
                    <a:cubicBezTo>
                      <a:pt x="616" y="143"/>
                      <a:pt x="246" y="497"/>
                      <a:pt x="199" y="521"/>
                    </a:cubicBezTo>
                    <a:cubicBezTo>
                      <a:pt x="144" y="545"/>
                      <a:pt x="57" y="474"/>
                      <a:pt x="18" y="356"/>
                    </a:cubicBezTo>
                    <a:close/>
                  </a:path>
                </a:pathLst>
              </a:custGeom>
              <a:solidFill>
                <a:srgbClr val="FFB8A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42"/>
              <p:cNvSpPr/>
              <p:nvPr/>
            </p:nvSpPr>
            <p:spPr>
              <a:xfrm>
                <a:off x="6463784" y="2862248"/>
                <a:ext cx="127512" cy="22649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89" extrusionOk="0">
                    <a:moveTo>
                      <a:pt x="7" y="92"/>
                    </a:moveTo>
                    <a:lnTo>
                      <a:pt x="7" y="92"/>
                    </a:lnTo>
                    <a:cubicBezTo>
                      <a:pt x="7" y="92"/>
                      <a:pt x="-25" y="37"/>
                      <a:pt x="46" y="6"/>
                    </a:cubicBezTo>
                    <a:cubicBezTo>
                      <a:pt x="124" y="-25"/>
                      <a:pt x="140" y="61"/>
                      <a:pt x="180" y="139"/>
                    </a:cubicBezTo>
                    <a:cubicBezTo>
                      <a:pt x="226" y="219"/>
                      <a:pt x="235" y="281"/>
                      <a:pt x="187" y="352"/>
                    </a:cubicBezTo>
                    <a:cubicBezTo>
                      <a:pt x="140" y="415"/>
                      <a:pt x="116" y="392"/>
                      <a:pt x="69" y="321"/>
                    </a:cubicBezTo>
                    <a:cubicBezTo>
                      <a:pt x="37" y="281"/>
                      <a:pt x="30" y="226"/>
                      <a:pt x="22" y="171"/>
                    </a:cubicBezTo>
                    <a:cubicBezTo>
                      <a:pt x="14" y="132"/>
                      <a:pt x="7" y="92"/>
                      <a:pt x="7" y="9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42"/>
              <p:cNvSpPr/>
              <p:nvPr/>
            </p:nvSpPr>
            <p:spPr>
              <a:xfrm>
                <a:off x="6458544" y="2883208"/>
                <a:ext cx="91995" cy="168267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89" extrusionOk="0">
                    <a:moveTo>
                      <a:pt x="31" y="1"/>
                    </a:moveTo>
                    <a:lnTo>
                      <a:pt x="31" y="1"/>
                    </a:lnTo>
                    <a:cubicBezTo>
                      <a:pt x="62" y="-6"/>
                      <a:pt x="86" y="17"/>
                      <a:pt x="118" y="64"/>
                    </a:cubicBezTo>
                    <a:cubicBezTo>
                      <a:pt x="149" y="127"/>
                      <a:pt x="149" y="174"/>
                      <a:pt x="157" y="229"/>
                    </a:cubicBezTo>
                    <a:cubicBezTo>
                      <a:pt x="164" y="285"/>
                      <a:pt x="118" y="308"/>
                      <a:pt x="102" y="269"/>
                    </a:cubicBezTo>
                    <a:cubicBezTo>
                      <a:pt x="86" y="237"/>
                      <a:pt x="55" y="198"/>
                      <a:pt x="31" y="158"/>
                    </a:cubicBezTo>
                    <a:cubicBezTo>
                      <a:pt x="16" y="119"/>
                      <a:pt x="-32" y="17"/>
                      <a:pt x="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42"/>
              <p:cNvSpPr/>
              <p:nvPr/>
            </p:nvSpPr>
            <p:spPr>
              <a:xfrm>
                <a:off x="6499302" y="3003149"/>
                <a:ext cx="54731" cy="27365"/>
              </a:xfrm>
              <a:custGeom>
                <a:avLst/>
                <a:gdLst/>
                <a:ahLst/>
                <a:cxnLst/>
                <a:rect l="l" t="t" r="r" b="b"/>
                <a:pathLst>
                  <a:path w="94" h="47" extrusionOk="0">
                    <a:moveTo>
                      <a:pt x="8" y="47"/>
                    </a:moveTo>
                    <a:lnTo>
                      <a:pt x="8" y="47"/>
                    </a:lnTo>
                    <a:cubicBezTo>
                      <a:pt x="8" y="47"/>
                      <a:pt x="24" y="39"/>
                      <a:pt x="48" y="31"/>
                    </a:cubicBezTo>
                    <a:cubicBezTo>
                      <a:pt x="63" y="23"/>
                      <a:pt x="94" y="8"/>
                      <a:pt x="94" y="8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0"/>
                      <a:pt x="63" y="0"/>
                      <a:pt x="40" y="16"/>
                    </a:cubicBezTo>
                    <a:cubicBezTo>
                      <a:pt x="16" y="23"/>
                      <a:pt x="0" y="39"/>
                      <a:pt x="0" y="39"/>
                    </a:cubicBezTo>
                    <a:lnTo>
                      <a:pt x="8" y="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42"/>
              <p:cNvSpPr/>
              <p:nvPr/>
            </p:nvSpPr>
            <p:spPr>
              <a:xfrm>
                <a:off x="6490568" y="2980442"/>
                <a:ext cx="59389" cy="32023"/>
              </a:xfrm>
              <a:custGeom>
                <a:avLst/>
                <a:gdLst/>
                <a:ahLst/>
                <a:cxnLst/>
                <a:rect l="l" t="t" r="r" b="b"/>
                <a:pathLst>
                  <a:path w="102" h="55" extrusionOk="0">
                    <a:moveTo>
                      <a:pt x="7" y="55"/>
                    </a:moveTo>
                    <a:lnTo>
                      <a:pt x="7" y="55"/>
                    </a:lnTo>
                    <a:cubicBezTo>
                      <a:pt x="7" y="55"/>
                      <a:pt x="23" y="47"/>
                      <a:pt x="47" y="39"/>
                    </a:cubicBezTo>
                    <a:cubicBezTo>
                      <a:pt x="63" y="31"/>
                      <a:pt x="102" y="16"/>
                      <a:pt x="102" y="16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63" y="16"/>
                      <a:pt x="39" y="23"/>
                    </a:cubicBezTo>
                    <a:cubicBezTo>
                      <a:pt x="15" y="31"/>
                      <a:pt x="0" y="47"/>
                      <a:pt x="0" y="47"/>
                    </a:cubicBezTo>
                    <a:lnTo>
                      <a:pt x="7" y="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42"/>
              <p:cNvSpPr/>
              <p:nvPr/>
            </p:nvSpPr>
            <p:spPr>
              <a:xfrm>
                <a:off x="5693471" y="2769672"/>
                <a:ext cx="671914" cy="457639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86" extrusionOk="0">
                    <a:moveTo>
                      <a:pt x="125" y="503"/>
                    </a:moveTo>
                    <a:lnTo>
                      <a:pt x="125" y="503"/>
                    </a:lnTo>
                    <a:cubicBezTo>
                      <a:pt x="164" y="472"/>
                      <a:pt x="243" y="440"/>
                      <a:pt x="291" y="448"/>
                    </a:cubicBezTo>
                    <a:cubicBezTo>
                      <a:pt x="369" y="369"/>
                      <a:pt x="471" y="314"/>
                      <a:pt x="566" y="291"/>
                    </a:cubicBezTo>
                    <a:cubicBezTo>
                      <a:pt x="644" y="196"/>
                      <a:pt x="770" y="149"/>
                      <a:pt x="897" y="94"/>
                    </a:cubicBezTo>
                    <a:cubicBezTo>
                      <a:pt x="936" y="39"/>
                      <a:pt x="952" y="47"/>
                      <a:pt x="1030" y="0"/>
                    </a:cubicBezTo>
                    <a:cubicBezTo>
                      <a:pt x="1046" y="0"/>
                      <a:pt x="1101" y="7"/>
                      <a:pt x="1125" y="31"/>
                    </a:cubicBezTo>
                    <a:cubicBezTo>
                      <a:pt x="1148" y="63"/>
                      <a:pt x="1172" y="125"/>
                      <a:pt x="1132" y="157"/>
                    </a:cubicBezTo>
                    <a:cubicBezTo>
                      <a:pt x="1125" y="189"/>
                      <a:pt x="1109" y="189"/>
                      <a:pt x="1061" y="196"/>
                    </a:cubicBezTo>
                    <a:cubicBezTo>
                      <a:pt x="928" y="314"/>
                      <a:pt x="841" y="401"/>
                      <a:pt x="786" y="440"/>
                    </a:cubicBezTo>
                    <a:cubicBezTo>
                      <a:pt x="723" y="487"/>
                      <a:pt x="668" y="495"/>
                      <a:pt x="582" y="542"/>
                    </a:cubicBezTo>
                    <a:cubicBezTo>
                      <a:pt x="526" y="574"/>
                      <a:pt x="439" y="637"/>
                      <a:pt x="439" y="637"/>
                    </a:cubicBezTo>
                    <a:cubicBezTo>
                      <a:pt x="439" y="637"/>
                      <a:pt x="361" y="582"/>
                      <a:pt x="275" y="621"/>
                    </a:cubicBezTo>
                    <a:cubicBezTo>
                      <a:pt x="188" y="653"/>
                      <a:pt x="109" y="779"/>
                      <a:pt x="109" y="779"/>
                    </a:cubicBezTo>
                    <a:cubicBezTo>
                      <a:pt x="62" y="786"/>
                      <a:pt x="62" y="786"/>
                      <a:pt x="62" y="786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5"/>
                      <a:pt x="38" y="590"/>
                      <a:pt x="125" y="5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42"/>
              <p:cNvSpPr/>
              <p:nvPr/>
            </p:nvSpPr>
            <p:spPr>
              <a:xfrm>
                <a:off x="5729571" y="2894853"/>
                <a:ext cx="799426" cy="479764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824" extrusionOk="0">
                    <a:moveTo>
                      <a:pt x="197" y="383"/>
                    </a:moveTo>
                    <a:lnTo>
                      <a:pt x="197" y="383"/>
                    </a:lnTo>
                    <a:cubicBezTo>
                      <a:pt x="275" y="352"/>
                      <a:pt x="377" y="391"/>
                      <a:pt x="377" y="391"/>
                    </a:cubicBezTo>
                    <a:cubicBezTo>
                      <a:pt x="377" y="391"/>
                      <a:pt x="606" y="296"/>
                      <a:pt x="716" y="288"/>
                    </a:cubicBezTo>
                    <a:cubicBezTo>
                      <a:pt x="819" y="154"/>
                      <a:pt x="1047" y="123"/>
                      <a:pt x="1125" y="76"/>
                    </a:cubicBezTo>
                    <a:cubicBezTo>
                      <a:pt x="1149" y="5"/>
                      <a:pt x="1204" y="-11"/>
                      <a:pt x="1275" y="5"/>
                    </a:cubicBezTo>
                    <a:cubicBezTo>
                      <a:pt x="1322" y="13"/>
                      <a:pt x="1401" y="76"/>
                      <a:pt x="1362" y="147"/>
                    </a:cubicBezTo>
                    <a:cubicBezTo>
                      <a:pt x="1362" y="178"/>
                      <a:pt x="1346" y="209"/>
                      <a:pt x="1259" y="225"/>
                    </a:cubicBezTo>
                    <a:cubicBezTo>
                      <a:pt x="1204" y="288"/>
                      <a:pt x="1133" y="383"/>
                      <a:pt x="1054" y="430"/>
                    </a:cubicBezTo>
                    <a:cubicBezTo>
                      <a:pt x="937" y="509"/>
                      <a:pt x="716" y="627"/>
                      <a:pt x="566" y="698"/>
                    </a:cubicBezTo>
                    <a:cubicBezTo>
                      <a:pt x="448" y="760"/>
                      <a:pt x="236" y="824"/>
                      <a:pt x="236" y="824"/>
                    </a:cubicBezTo>
                    <a:cubicBezTo>
                      <a:pt x="0" y="571"/>
                      <a:pt x="0" y="571"/>
                      <a:pt x="0" y="571"/>
                    </a:cubicBezTo>
                    <a:cubicBezTo>
                      <a:pt x="47" y="564"/>
                      <a:pt x="47" y="564"/>
                      <a:pt x="47" y="564"/>
                    </a:cubicBezTo>
                    <a:cubicBezTo>
                      <a:pt x="47" y="564"/>
                      <a:pt x="110" y="414"/>
                      <a:pt x="197" y="3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42"/>
              <p:cNvSpPr/>
              <p:nvPr/>
            </p:nvSpPr>
            <p:spPr>
              <a:xfrm>
                <a:off x="5287645" y="3223235"/>
                <a:ext cx="213685" cy="18748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22" extrusionOk="0">
                    <a:moveTo>
                      <a:pt x="36" y="322"/>
                    </a:moveTo>
                    <a:lnTo>
                      <a:pt x="36" y="322"/>
                    </a:lnTo>
                    <a:cubicBezTo>
                      <a:pt x="36" y="322"/>
                      <a:pt x="-43" y="196"/>
                      <a:pt x="36" y="134"/>
                    </a:cubicBezTo>
                    <a:cubicBezTo>
                      <a:pt x="114" y="63"/>
                      <a:pt x="241" y="0"/>
                      <a:pt x="241" y="0"/>
                    </a:cubicBezTo>
                    <a:cubicBezTo>
                      <a:pt x="241" y="0"/>
                      <a:pt x="296" y="16"/>
                      <a:pt x="328" y="55"/>
                    </a:cubicBezTo>
                    <a:cubicBezTo>
                      <a:pt x="358" y="102"/>
                      <a:pt x="367" y="125"/>
                      <a:pt x="367" y="125"/>
                    </a:cubicBezTo>
                    <a:lnTo>
                      <a:pt x="36" y="32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42"/>
              <p:cNvSpPr/>
              <p:nvPr/>
            </p:nvSpPr>
            <p:spPr>
              <a:xfrm>
                <a:off x="5324326" y="3145215"/>
                <a:ext cx="596804" cy="430856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740" extrusionOk="0">
                    <a:moveTo>
                      <a:pt x="12" y="370"/>
                    </a:moveTo>
                    <a:lnTo>
                      <a:pt x="12" y="370"/>
                    </a:lnTo>
                    <a:cubicBezTo>
                      <a:pt x="83" y="236"/>
                      <a:pt x="217" y="228"/>
                      <a:pt x="311" y="212"/>
                    </a:cubicBezTo>
                    <a:cubicBezTo>
                      <a:pt x="374" y="197"/>
                      <a:pt x="508" y="126"/>
                      <a:pt x="563" y="95"/>
                    </a:cubicBezTo>
                    <a:cubicBezTo>
                      <a:pt x="611" y="70"/>
                      <a:pt x="656" y="0"/>
                      <a:pt x="712" y="0"/>
                    </a:cubicBezTo>
                    <a:cubicBezTo>
                      <a:pt x="790" y="8"/>
                      <a:pt x="948" y="79"/>
                      <a:pt x="995" y="173"/>
                    </a:cubicBezTo>
                    <a:cubicBezTo>
                      <a:pt x="1027" y="252"/>
                      <a:pt x="1042" y="307"/>
                      <a:pt x="995" y="370"/>
                    </a:cubicBezTo>
                    <a:cubicBezTo>
                      <a:pt x="932" y="394"/>
                      <a:pt x="704" y="551"/>
                      <a:pt x="665" y="598"/>
                    </a:cubicBezTo>
                    <a:cubicBezTo>
                      <a:pt x="611" y="669"/>
                      <a:pt x="563" y="740"/>
                      <a:pt x="461" y="740"/>
                    </a:cubicBezTo>
                    <a:cubicBezTo>
                      <a:pt x="367" y="732"/>
                      <a:pt x="265" y="669"/>
                      <a:pt x="185" y="614"/>
                    </a:cubicBezTo>
                    <a:cubicBezTo>
                      <a:pt x="107" y="558"/>
                      <a:pt x="-43" y="472"/>
                      <a:pt x="12" y="37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42"/>
              <p:cNvSpPr/>
              <p:nvPr/>
            </p:nvSpPr>
            <p:spPr>
              <a:xfrm>
                <a:off x="5556061" y="3346669"/>
                <a:ext cx="405244" cy="25734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442" extrusionOk="0">
                    <a:moveTo>
                      <a:pt x="157" y="173"/>
                    </a:moveTo>
                    <a:lnTo>
                      <a:pt x="157" y="173"/>
                    </a:lnTo>
                    <a:cubicBezTo>
                      <a:pt x="252" y="118"/>
                      <a:pt x="306" y="126"/>
                      <a:pt x="353" y="126"/>
                    </a:cubicBezTo>
                    <a:cubicBezTo>
                      <a:pt x="408" y="110"/>
                      <a:pt x="511" y="24"/>
                      <a:pt x="605" y="0"/>
                    </a:cubicBezTo>
                    <a:cubicBezTo>
                      <a:pt x="644" y="-7"/>
                      <a:pt x="668" y="39"/>
                      <a:pt x="684" y="71"/>
                    </a:cubicBezTo>
                    <a:cubicBezTo>
                      <a:pt x="716" y="118"/>
                      <a:pt x="675" y="142"/>
                      <a:pt x="660" y="150"/>
                    </a:cubicBezTo>
                    <a:cubicBezTo>
                      <a:pt x="605" y="189"/>
                      <a:pt x="527" y="228"/>
                      <a:pt x="440" y="252"/>
                    </a:cubicBezTo>
                    <a:cubicBezTo>
                      <a:pt x="377" y="362"/>
                      <a:pt x="173" y="449"/>
                      <a:pt x="118" y="441"/>
                    </a:cubicBezTo>
                    <a:cubicBezTo>
                      <a:pt x="55" y="433"/>
                      <a:pt x="0" y="378"/>
                      <a:pt x="0" y="378"/>
                    </a:cubicBezTo>
                    <a:cubicBezTo>
                      <a:pt x="0" y="378"/>
                      <a:pt x="63" y="228"/>
                      <a:pt x="157" y="173"/>
                    </a:cubicBezTo>
                    <a:close/>
                  </a:path>
                </a:pathLst>
              </a:custGeom>
              <a:solidFill>
                <a:srgbClr val="FFB8A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42"/>
              <p:cNvSpPr/>
              <p:nvPr/>
            </p:nvSpPr>
            <p:spPr>
              <a:xfrm>
                <a:off x="5176436" y="3392666"/>
                <a:ext cx="287630" cy="217757"/>
              </a:xfrm>
              <a:custGeom>
                <a:avLst/>
                <a:gdLst/>
                <a:ahLst/>
                <a:cxnLst/>
                <a:rect l="l" t="t" r="r" b="b"/>
                <a:pathLst>
                  <a:path w="494" h="374" extrusionOk="0">
                    <a:moveTo>
                      <a:pt x="156" y="39"/>
                    </a:moveTo>
                    <a:lnTo>
                      <a:pt x="156" y="39"/>
                    </a:lnTo>
                    <a:cubicBezTo>
                      <a:pt x="180" y="23"/>
                      <a:pt x="227" y="0"/>
                      <a:pt x="266" y="0"/>
                    </a:cubicBezTo>
                    <a:cubicBezTo>
                      <a:pt x="298" y="0"/>
                      <a:pt x="314" y="23"/>
                      <a:pt x="330" y="23"/>
                    </a:cubicBezTo>
                    <a:cubicBezTo>
                      <a:pt x="353" y="31"/>
                      <a:pt x="369" y="23"/>
                      <a:pt x="400" y="0"/>
                    </a:cubicBezTo>
                    <a:cubicBezTo>
                      <a:pt x="439" y="16"/>
                      <a:pt x="471" y="31"/>
                      <a:pt x="487" y="71"/>
                    </a:cubicBezTo>
                    <a:cubicBezTo>
                      <a:pt x="494" y="87"/>
                      <a:pt x="494" y="102"/>
                      <a:pt x="494" y="118"/>
                    </a:cubicBezTo>
                    <a:cubicBezTo>
                      <a:pt x="487" y="133"/>
                      <a:pt x="478" y="142"/>
                      <a:pt x="471" y="149"/>
                    </a:cubicBezTo>
                    <a:cubicBezTo>
                      <a:pt x="416" y="204"/>
                      <a:pt x="353" y="299"/>
                      <a:pt x="330" y="315"/>
                    </a:cubicBezTo>
                    <a:cubicBezTo>
                      <a:pt x="180" y="417"/>
                      <a:pt x="30" y="378"/>
                      <a:pt x="6" y="260"/>
                    </a:cubicBezTo>
                    <a:cubicBezTo>
                      <a:pt x="-1" y="220"/>
                      <a:pt x="-9" y="158"/>
                      <a:pt x="30" y="110"/>
                    </a:cubicBezTo>
                    <a:cubicBezTo>
                      <a:pt x="61" y="78"/>
                      <a:pt x="125" y="47"/>
                      <a:pt x="156" y="39"/>
                    </a:cubicBezTo>
                    <a:close/>
                  </a:path>
                </a:pathLst>
              </a:custGeom>
              <a:solidFill>
                <a:srgbClr val="FFC8B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42"/>
              <p:cNvSpPr/>
              <p:nvPr/>
            </p:nvSpPr>
            <p:spPr>
              <a:xfrm>
                <a:off x="5700458" y="3241284"/>
                <a:ext cx="241633" cy="183987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6" extrusionOk="0">
                    <a:moveTo>
                      <a:pt x="373" y="315"/>
                    </a:moveTo>
                    <a:lnTo>
                      <a:pt x="373" y="315"/>
                    </a:lnTo>
                    <a:cubicBezTo>
                      <a:pt x="381" y="307"/>
                      <a:pt x="427" y="236"/>
                      <a:pt x="412" y="205"/>
                    </a:cubicBezTo>
                    <a:cubicBezTo>
                      <a:pt x="388" y="181"/>
                      <a:pt x="263" y="87"/>
                      <a:pt x="184" y="47"/>
                    </a:cubicBezTo>
                    <a:cubicBezTo>
                      <a:pt x="105" y="0"/>
                      <a:pt x="74" y="0"/>
                      <a:pt x="74" y="0"/>
                    </a:cubicBezTo>
                    <a:cubicBezTo>
                      <a:pt x="74" y="0"/>
                      <a:pt x="35" y="0"/>
                      <a:pt x="10" y="40"/>
                    </a:cubicBezTo>
                    <a:cubicBezTo>
                      <a:pt x="-12" y="71"/>
                      <a:pt x="10" y="94"/>
                      <a:pt x="10" y="94"/>
                    </a:cubicBezTo>
                    <a:cubicBezTo>
                      <a:pt x="10" y="94"/>
                      <a:pt x="160" y="244"/>
                      <a:pt x="231" y="283"/>
                    </a:cubicBezTo>
                    <a:cubicBezTo>
                      <a:pt x="302" y="323"/>
                      <a:pt x="373" y="315"/>
                      <a:pt x="373" y="315"/>
                    </a:cubicBezTo>
                    <a:close/>
                  </a:path>
                </a:pathLst>
              </a:custGeom>
              <a:solidFill>
                <a:srgbClr val="FFB8A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42"/>
              <p:cNvSpPr/>
              <p:nvPr/>
            </p:nvSpPr>
            <p:spPr>
              <a:xfrm>
                <a:off x="5492014" y="3177820"/>
                <a:ext cx="201458" cy="90829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56" extrusionOk="0">
                    <a:moveTo>
                      <a:pt x="0" y="94"/>
                    </a:moveTo>
                    <a:lnTo>
                      <a:pt x="0" y="94"/>
                    </a:lnTo>
                    <a:cubicBezTo>
                      <a:pt x="0" y="94"/>
                      <a:pt x="0" y="39"/>
                      <a:pt x="39" y="23"/>
                    </a:cubicBezTo>
                    <a:cubicBezTo>
                      <a:pt x="102" y="-9"/>
                      <a:pt x="212" y="-1"/>
                      <a:pt x="267" y="7"/>
                    </a:cubicBezTo>
                    <a:cubicBezTo>
                      <a:pt x="314" y="14"/>
                      <a:pt x="346" y="39"/>
                      <a:pt x="346" y="39"/>
                    </a:cubicBezTo>
                    <a:cubicBezTo>
                      <a:pt x="314" y="109"/>
                      <a:pt x="314" y="109"/>
                      <a:pt x="314" y="109"/>
                    </a:cubicBezTo>
                    <a:cubicBezTo>
                      <a:pt x="314" y="109"/>
                      <a:pt x="157" y="156"/>
                      <a:pt x="102" y="156"/>
                    </a:cubicBezTo>
                    <a:cubicBezTo>
                      <a:pt x="47" y="149"/>
                      <a:pt x="0" y="94"/>
                      <a:pt x="0" y="94"/>
                    </a:cubicBezTo>
                    <a:close/>
                  </a:path>
                </a:pathLst>
              </a:custGeom>
              <a:solidFill>
                <a:srgbClr val="FFB8A3"/>
              </a:solidFill>
              <a:ln>
                <a:noFill/>
              </a:ln>
            </p:spPr>
            <p:txBody>
              <a:bodyPr spcFirstLastPara="1" wrap="square" lIns="90000" tIns="11150" rIns="90000" bIns="11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42"/>
              <p:cNvSpPr/>
              <p:nvPr/>
            </p:nvSpPr>
            <p:spPr>
              <a:xfrm>
                <a:off x="5611957" y="3194123"/>
                <a:ext cx="158954" cy="111207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91" extrusionOk="0">
                    <a:moveTo>
                      <a:pt x="273" y="97"/>
                    </a:moveTo>
                    <a:lnTo>
                      <a:pt x="273" y="97"/>
                    </a:lnTo>
                    <a:cubicBezTo>
                      <a:pt x="273" y="97"/>
                      <a:pt x="202" y="50"/>
                      <a:pt x="187" y="26"/>
                    </a:cubicBezTo>
                    <a:cubicBezTo>
                      <a:pt x="162" y="11"/>
                      <a:pt x="77" y="-21"/>
                      <a:pt x="38" y="18"/>
                    </a:cubicBezTo>
                    <a:cubicBezTo>
                      <a:pt x="-10" y="66"/>
                      <a:pt x="-10" y="105"/>
                      <a:pt x="30" y="136"/>
                    </a:cubicBezTo>
                    <a:cubicBezTo>
                      <a:pt x="61" y="175"/>
                      <a:pt x="85" y="160"/>
                      <a:pt x="108" y="160"/>
                    </a:cubicBezTo>
                    <a:cubicBezTo>
                      <a:pt x="132" y="168"/>
                      <a:pt x="171" y="191"/>
                      <a:pt x="171" y="191"/>
                    </a:cubicBezTo>
                    <a:cubicBezTo>
                      <a:pt x="171" y="191"/>
                      <a:pt x="162" y="160"/>
                      <a:pt x="210" y="121"/>
                    </a:cubicBezTo>
                    <a:cubicBezTo>
                      <a:pt x="249" y="89"/>
                      <a:pt x="273" y="97"/>
                      <a:pt x="273" y="97"/>
                    </a:cubicBezTo>
                    <a:close/>
                  </a:path>
                </a:pathLst>
              </a:custGeom>
              <a:solidFill>
                <a:srgbClr val="FFB8A3"/>
              </a:solidFill>
              <a:ln>
                <a:noFill/>
              </a:ln>
            </p:spPr>
            <p:txBody>
              <a:bodyPr spcFirstLastPara="1" wrap="square" lIns="90000" tIns="23750" rIns="90000" bIns="23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42"/>
              <p:cNvSpPr/>
              <p:nvPr/>
            </p:nvSpPr>
            <p:spPr>
              <a:xfrm>
                <a:off x="5611374" y="3171416"/>
                <a:ext cx="135081" cy="100727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73" extrusionOk="0">
                    <a:moveTo>
                      <a:pt x="62" y="18"/>
                    </a:moveTo>
                    <a:lnTo>
                      <a:pt x="62" y="18"/>
                    </a:lnTo>
                    <a:cubicBezTo>
                      <a:pt x="62" y="18"/>
                      <a:pt x="102" y="10"/>
                      <a:pt x="125" y="2"/>
                    </a:cubicBezTo>
                    <a:cubicBezTo>
                      <a:pt x="141" y="-6"/>
                      <a:pt x="172" y="10"/>
                      <a:pt x="172" y="10"/>
                    </a:cubicBezTo>
                    <a:cubicBezTo>
                      <a:pt x="172" y="10"/>
                      <a:pt x="179" y="-6"/>
                      <a:pt x="195" y="2"/>
                    </a:cubicBezTo>
                    <a:cubicBezTo>
                      <a:pt x="211" y="10"/>
                      <a:pt x="219" y="50"/>
                      <a:pt x="227" y="73"/>
                    </a:cubicBezTo>
                    <a:cubicBezTo>
                      <a:pt x="243" y="96"/>
                      <a:pt x="211" y="144"/>
                      <a:pt x="179" y="167"/>
                    </a:cubicBezTo>
                    <a:cubicBezTo>
                      <a:pt x="157" y="191"/>
                      <a:pt x="70" y="136"/>
                      <a:pt x="39" y="128"/>
                    </a:cubicBezTo>
                    <a:cubicBezTo>
                      <a:pt x="7" y="128"/>
                      <a:pt x="0" y="112"/>
                      <a:pt x="0" y="73"/>
                    </a:cubicBezTo>
                    <a:cubicBezTo>
                      <a:pt x="0" y="25"/>
                      <a:pt x="62" y="18"/>
                      <a:pt x="62" y="18"/>
                    </a:cubicBezTo>
                    <a:close/>
                  </a:path>
                </a:pathLst>
              </a:custGeom>
              <a:solidFill>
                <a:srgbClr val="FFB8A3"/>
              </a:solidFill>
              <a:ln>
                <a:noFill/>
              </a:ln>
            </p:spPr>
            <p:txBody>
              <a:bodyPr spcFirstLastPara="1" wrap="square" lIns="90000" tIns="17275" rIns="90000" bIns="17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42"/>
              <p:cNvSpPr/>
              <p:nvPr/>
            </p:nvSpPr>
            <p:spPr>
              <a:xfrm>
                <a:off x="6349664" y="3505620"/>
                <a:ext cx="98400" cy="121105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08" extrusionOk="0">
                    <a:moveTo>
                      <a:pt x="60" y="207"/>
                    </a:moveTo>
                    <a:lnTo>
                      <a:pt x="60" y="207"/>
                    </a:lnTo>
                    <a:cubicBezTo>
                      <a:pt x="131" y="215"/>
                      <a:pt x="226" y="34"/>
                      <a:pt x="123" y="3"/>
                    </a:cubicBezTo>
                    <a:cubicBezTo>
                      <a:pt x="29" y="-29"/>
                      <a:pt x="-66" y="192"/>
                      <a:pt x="60" y="207"/>
                    </a:cubicBezTo>
                    <a:close/>
                  </a:path>
                </a:pathLst>
              </a:custGeom>
              <a:solidFill>
                <a:srgbClr val="1C222D"/>
              </a:solidFill>
              <a:ln>
                <a:noFill/>
              </a:ln>
            </p:spPr>
            <p:txBody>
              <a:bodyPr spcFirstLastPara="1" wrap="square" lIns="90000" tIns="29875" rIns="90000" bIns="29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42"/>
              <p:cNvSpPr/>
              <p:nvPr/>
            </p:nvSpPr>
            <p:spPr>
              <a:xfrm>
                <a:off x="6050389" y="3121926"/>
                <a:ext cx="207280" cy="449487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72" extrusionOk="0">
                    <a:moveTo>
                      <a:pt x="165" y="772"/>
                    </a:moveTo>
                    <a:lnTo>
                      <a:pt x="165" y="772"/>
                    </a:lnTo>
                    <a:cubicBezTo>
                      <a:pt x="236" y="756"/>
                      <a:pt x="291" y="717"/>
                      <a:pt x="346" y="669"/>
                    </a:cubicBezTo>
                    <a:cubicBezTo>
                      <a:pt x="346" y="669"/>
                      <a:pt x="346" y="662"/>
                      <a:pt x="339" y="662"/>
                    </a:cubicBezTo>
                    <a:cubicBezTo>
                      <a:pt x="362" y="536"/>
                      <a:pt x="362" y="418"/>
                      <a:pt x="330" y="308"/>
                    </a:cubicBezTo>
                    <a:cubicBezTo>
                      <a:pt x="378" y="174"/>
                      <a:pt x="252" y="-15"/>
                      <a:pt x="236" y="1"/>
                    </a:cubicBezTo>
                    <a:cubicBezTo>
                      <a:pt x="189" y="16"/>
                      <a:pt x="-8" y="142"/>
                      <a:pt x="0" y="142"/>
                    </a:cubicBezTo>
                    <a:cubicBezTo>
                      <a:pt x="0" y="197"/>
                      <a:pt x="24" y="268"/>
                      <a:pt x="31" y="323"/>
                    </a:cubicBezTo>
                    <a:cubicBezTo>
                      <a:pt x="31" y="354"/>
                      <a:pt x="95" y="504"/>
                      <a:pt x="118" y="677"/>
                    </a:cubicBezTo>
                    <a:cubicBezTo>
                      <a:pt x="126" y="717"/>
                      <a:pt x="134" y="748"/>
                      <a:pt x="165" y="7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42"/>
              <p:cNvSpPr/>
              <p:nvPr/>
            </p:nvSpPr>
            <p:spPr>
              <a:xfrm>
                <a:off x="5839615" y="3200528"/>
                <a:ext cx="319654" cy="47743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820" extrusionOk="0">
                    <a:moveTo>
                      <a:pt x="512" y="15"/>
                    </a:moveTo>
                    <a:lnTo>
                      <a:pt x="512" y="15"/>
                    </a:lnTo>
                    <a:cubicBezTo>
                      <a:pt x="535" y="0"/>
                      <a:pt x="402" y="46"/>
                      <a:pt x="354" y="55"/>
                    </a:cubicBezTo>
                    <a:cubicBezTo>
                      <a:pt x="307" y="55"/>
                      <a:pt x="204" y="-9"/>
                      <a:pt x="213" y="0"/>
                    </a:cubicBezTo>
                    <a:cubicBezTo>
                      <a:pt x="188" y="46"/>
                      <a:pt x="126" y="244"/>
                      <a:pt x="110" y="290"/>
                    </a:cubicBezTo>
                    <a:cubicBezTo>
                      <a:pt x="102" y="330"/>
                      <a:pt x="55" y="479"/>
                      <a:pt x="8" y="645"/>
                    </a:cubicBezTo>
                    <a:cubicBezTo>
                      <a:pt x="0" y="668"/>
                      <a:pt x="-16" y="755"/>
                      <a:pt x="40" y="818"/>
                    </a:cubicBezTo>
                    <a:cubicBezTo>
                      <a:pt x="86" y="834"/>
                      <a:pt x="86" y="723"/>
                      <a:pt x="126" y="723"/>
                    </a:cubicBezTo>
                    <a:cubicBezTo>
                      <a:pt x="165" y="723"/>
                      <a:pt x="204" y="716"/>
                      <a:pt x="244" y="708"/>
                    </a:cubicBezTo>
                    <a:cubicBezTo>
                      <a:pt x="354" y="566"/>
                      <a:pt x="402" y="369"/>
                      <a:pt x="402" y="369"/>
                    </a:cubicBezTo>
                    <a:cubicBezTo>
                      <a:pt x="519" y="314"/>
                      <a:pt x="598" y="149"/>
                      <a:pt x="512" y="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42"/>
              <p:cNvSpPr/>
              <p:nvPr/>
            </p:nvSpPr>
            <p:spPr>
              <a:xfrm>
                <a:off x="6077754" y="3663989"/>
                <a:ext cx="101893" cy="1187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04" extrusionOk="0">
                    <a:moveTo>
                      <a:pt x="48" y="203"/>
                    </a:moveTo>
                    <a:lnTo>
                      <a:pt x="48" y="203"/>
                    </a:lnTo>
                    <a:cubicBezTo>
                      <a:pt x="126" y="211"/>
                      <a:pt x="228" y="54"/>
                      <a:pt x="142" y="6"/>
                    </a:cubicBezTo>
                    <a:cubicBezTo>
                      <a:pt x="55" y="-41"/>
                      <a:pt x="-71" y="195"/>
                      <a:pt x="48" y="2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42"/>
              <p:cNvSpPr/>
              <p:nvPr/>
            </p:nvSpPr>
            <p:spPr>
              <a:xfrm>
                <a:off x="6082412" y="3676216"/>
                <a:ext cx="125183" cy="19505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335" extrusionOk="0">
                    <a:moveTo>
                      <a:pt x="189" y="33"/>
                    </a:moveTo>
                    <a:lnTo>
                      <a:pt x="189" y="33"/>
                    </a:lnTo>
                    <a:cubicBezTo>
                      <a:pt x="229" y="56"/>
                      <a:pt x="213" y="143"/>
                      <a:pt x="204" y="143"/>
                    </a:cubicBezTo>
                    <a:lnTo>
                      <a:pt x="181" y="150"/>
                    </a:lnTo>
                    <a:cubicBezTo>
                      <a:pt x="181" y="150"/>
                      <a:pt x="197" y="277"/>
                      <a:pt x="149" y="316"/>
                    </a:cubicBezTo>
                    <a:cubicBezTo>
                      <a:pt x="102" y="355"/>
                      <a:pt x="-8" y="323"/>
                      <a:pt x="0" y="300"/>
                    </a:cubicBezTo>
                    <a:cubicBezTo>
                      <a:pt x="8" y="268"/>
                      <a:pt x="47" y="213"/>
                      <a:pt x="71" y="221"/>
                    </a:cubicBezTo>
                    <a:cubicBezTo>
                      <a:pt x="71" y="221"/>
                      <a:pt x="-15" y="88"/>
                      <a:pt x="8" y="56"/>
                    </a:cubicBezTo>
                    <a:cubicBezTo>
                      <a:pt x="24" y="40"/>
                      <a:pt x="16" y="8"/>
                      <a:pt x="55" y="1"/>
                    </a:cubicBezTo>
                    <a:cubicBezTo>
                      <a:pt x="95" y="-7"/>
                      <a:pt x="173" y="24"/>
                      <a:pt x="189" y="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42"/>
              <p:cNvSpPr/>
              <p:nvPr/>
            </p:nvSpPr>
            <p:spPr>
              <a:xfrm>
                <a:off x="6364802" y="3524252"/>
                <a:ext cx="124601" cy="19388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333" extrusionOk="0">
                    <a:moveTo>
                      <a:pt x="184" y="18"/>
                    </a:moveTo>
                    <a:lnTo>
                      <a:pt x="184" y="18"/>
                    </a:lnTo>
                    <a:cubicBezTo>
                      <a:pt x="223" y="41"/>
                      <a:pt x="216" y="128"/>
                      <a:pt x="207" y="128"/>
                    </a:cubicBezTo>
                    <a:lnTo>
                      <a:pt x="184" y="136"/>
                    </a:lnTo>
                    <a:cubicBezTo>
                      <a:pt x="184" y="136"/>
                      <a:pt x="216" y="262"/>
                      <a:pt x="177" y="309"/>
                    </a:cubicBezTo>
                    <a:cubicBezTo>
                      <a:pt x="129" y="349"/>
                      <a:pt x="19" y="333"/>
                      <a:pt x="19" y="301"/>
                    </a:cubicBezTo>
                    <a:cubicBezTo>
                      <a:pt x="19" y="269"/>
                      <a:pt x="58" y="215"/>
                      <a:pt x="82" y="223"/>
                    </a:cubicBezTo>
                    <a:cubicBezTo>
                      <a:pt x="90" y="223"/>
                      <a:pt x="-21" y="96"/>
                      <a:pt x="3" y="65"/>
                    </a:cubicBezTo>
                    <a:cubicBezTo>
                      <a:pt x="11" y="41"/>
                      <a:pt x="11" y="10"/>
                      <a:pt x="42" y="2"/>
                    </a:cubicBezTo>
                    <a:cubicBezTo>
                      <a:pt x="82" y="-6"/>
                      <a:pt x="161" y="10"/>
                      <a:pt x="184" y="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42"/>
              <p:cNvSpPr/>
              <p:nvPr/>
            </p:nvSpPr>
            <p:spPr>
              <a:xfrm>
                <a:off x="5857083" y="3563262"/>
                <a:ext cx="303351" cy="223579"/>
              </a:xfrm>
              <a:custGeom>
                <a:avLst/>
                <a:gdLst/>
                <a:ahLst/>
                <a:cxnLst/>
                <a:rect l="l" t="t" r="r" b="b"/>
                <a:pathLst>
                  <a:path w="521" h="384" extrusionOk="0">
                    <a:moveTo>
                      <a:pt x="17" y="61"/>
                    </a:moveTo>
                    <a:lnTo>
                      <a:pt x="17" y="61"/>
                    </a:lnTo>
                    <a:cubicBezTo>
                      <a:pt x="-6" y="108"/>
                      <a:pt x="1" y="163"/>
                      <a:pt x="1" y="187"/>
                    </a:cubicBezTo>
                    <a:cubicBezTo>
                      <a:pt x="10" y="211"/>
                      <a:pt x="88" y="258"/>
                      <a:pt x="167" y="305"/>
                    </a:cubicBezTo>
                    <a:cubicBezTo>
                      <a:pt x="253" y="344"/>
                      <a:pt x="427" y="384"/>
                      <a:pt x="427" y="384"/>
                    </a:cubicBezTo>
                    <a:cubicBezTo>
                      <a:pt x="427" y="384"/>
                      <a:pt x="379" y="321"/>
                      <a:pt x="427" y="250"/>
                    </a:cubicBezTo>
                    <a:cubicBezTo>
                      <a:pt x="458" y="202"/>
                      <a:pt x="521" y="179"/>
                      <a:pt x="521" y="179"/>
                    </a:cubicBezTo>
                    <a:cubicBezTo>
                      <a:pt x="521" y="179"/>
                      <a:pt x="301" y="22"/>
                      <a:pt x="229" y="6"/>
                    </a:cubicBezTo>
                    <a:cubicBezTo>
                      <a:pt x="158" y="-17"/>
                      <a:pt x="33" y="22"/>
                      <a:pt x="17" y="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42"/>
              <p:cNvSpPr/>
              <p:nvPr/>
            </p:nvSpPr>
            <p:spPr>
              <a:xfrm>
                <a:off x="6123170" y="3456130"/>
                <a:ext cx="307427" cy="170596"/>
              </a:xfrm>
              <a:custGeom>
                <a:avLst/>
                <a:gdLst/>
                <a:ahLst/>
                <a:cxnLst/>
                <a:rect l="l" t="t" r="r" b="b"/>
                <a:pathLst>
                  <a:path w="528" h="293" extrusionOk="0">
                    <a:moveTo>
                      <a:pt x="1" y="72"/>
                    </a:moveTo>
                    <a:lnTo>
                      <a:pt x="1" y="72"/>
                    </a:lnTo>
                    <a:cubicBezTo>
                      <a:pt x="-7" y="119"/>
                      <a:pt x="25" y="167"/>
                      <a:pt x="32" y="190"/>
                    </a:cubicBezTo>
                    <a:cubicBezTo>
                      <a:pt x="40" y="213"/>
                      <a:pt x="111" y="245"/>
                      <a:pt x="205" y="269"/>
                    </a:cubicBezTo>
                    <a:cubicBezTo>
                      <a:pt x="300" y="300"/>
                      <a:pt x="465" y="292"/>
                      <a:pt x="465" y="292"/>
                    </a:cubicBezTo>
                    <a:cubicBezTo>
                      <a:pt x="465" y="292"/>
                      <a:pt x="418" y="245"/>
                      <a:pt x="449" y="167"/>
                    </a:cubicBezTo>
                    <a:cubicBezTo>
                      <a:pt x="465" y="111"/>
                      <a:pt x="528" y="95"/>
                      <a:pt x="528" y="95"/>
                    </a:cubicBezTo>
                    <a:cubicBezTo>
                      <a:pt x="528" y="95"/>
                      <a:pt x="300" y="9"/>
                      <a:pt x="229" y="1"/>
                    </a:cubicBezTo>
                    <a:cubicBezTo>
                      <a:pt x="150" y="-7"/>
                      <a:pt x="17" y="24"/>
                      <a:pt x="1" y="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42"/>
              <p:cNvSpPr/>
              <p:nvPr/>
            </p:nvSpPr>
            <p:spPr>
              <a:xfrm>
                <a:off x="5957229" y="2746965"/>
                <a:ext cx="195053" cy="224161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85" extrusionOk="0">
                    <a:moveTo>
                      <a:pt x="42" y="86"/>
                    </a:moveTo>
                    <a:lnTo>
                      <a:pt x="42" y="86"/>
                    </a:lnTo>
                    <a:cubicBezTo>
                      <a:pt x="42" y="86"/>
                      <a:pt x="184" y="-56"/>
                      <a:pt x="278" y="23"/>
                    </a:cubicBezTo>
                    <a:cubicBezTo>
                      <a:pt x="373" y="109"/>
                      <a:pt x="333" y="164"/>
                      <a:pt x="270" y="243"/>
                    </a:cubicBezTo>
                    <a:cubicBezTo>
                      <a:pt x="223" y="314"/>
                      <a:pt x="168" y="385"/>
                      <a:pt x="168" y="385"/>
                    </a:cubicBezTo>
                    <a:cubicBezTo>
                      <a:pt x="168" y="385"/>
                      <a:pt x="18" y="346"/>
                      <a:pt x="2" y="298"/>
                    </a:cubicBezTo>
                    <a:cubicBezTo>
                      <a:pt x="-14" y="259"/>
                      <a:pt x="42" y="86"/>
                      <a:pt x="42" y="8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42"/>
              <p:cNvSpPr/>
              <p:nvPr/>
            </p:nvSpPr>
            <p:spPr>
              <a:xfrm>
                <a:off x="5825641" y="2775494"/>
                <a:ext cx="394182" cy="44715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768" extrusionOk="0">
                    <a:moveTo>
                      <a:pt x="355" y="13"/>
                    </a:moveTo>
                    <a:lnTo>
                      <a:pt x="355" y="13"/>
                    </a:lnTo>
                    <a:cubicBezTo>
                      <a:pt x="339" y="13"/>
                      <a:pt x="150" y="115"/>
                      <a:pt x="150" y="115"/>
                    </a:cubicBezTo>
                    <a:cubicBezTo>
                      <a:pt x="0" y="257"/>
                      <a:pt x="0" y="257"/>
                      <a:pt x="0" y="257"/>
                    </a:cubicBezTo>
                    <a:cubicBezTo>
                      <a:pt x="0" y="257"/>
                      <a:pt x="64" y="414"/>
                      <a:pt x="118" y="470"/>
                    </a:cubicBezTo>
                    <a:cubicBezTo>
                      <a:pt x="173" y="525"/>
                      <a:pt x="212" y="548"/>
                      <a:pt x="212" y="548"/>
                    </a:cubicBezTo>
                    <a:cubicBezTo>
                      <a:pt x="212" y="548"/>
                      <a:pt x="189" y="603"/>
                      <a:pt x="205" y="619"/>
                    </a:cubicBezTo>
                    <a:cubicBezTo>
                      <a:pt x="221" y="635"/>
                      <a:pt x="228" y="635"/>
                      <a:pt x="228" y="635"/>
                    </a:cubicBezTo>
                    <a:cubicBezTo>
                      <a:pt x="228" y="635"/>
                      <a:pt x="197" y="714"/>
                      <a:pt x="205" y="730"/>
                    </a:cubicBezTo>
                    <a:cubicBezTo>
                      <a:pt x="212" y="737"/>
                      <a:pt x="362" y="800"/>
                      <a:pt x="488" y="745"/>
                    </a:cubicBezTo>
                    <a:cubicBezTo>
                      <a:pt x="614" y="690"/>
                      <a:pt x="677" y="603"/>
                      <a:pt x="677" y="557"/>
                    </a:cubicBezTo>
                    <a:cubicBezTo>
                      <a:pt x="677" y="509"/>
                      <a:pt x="575" y="155"/>
                      <a:pt x="512" y="76"/>
                    </a:cubicBezTo>
                    <a:cubicBezTo>
                      <a:pt x="441" y="5"/>
                      <a:pt x="433" y="-18"/>
                      <a:pt x="355" y="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42"/>
              <p:cNvSpPr/>
              <p:nvPr/>
            </p:nvSpPr>
            <p:spPr>
              <a:xfrm>
                <a:off x="5802934" y="2596165"/>
                <a:ext cx="161865" cy="214263"/>
              </a:xfrm>
              <a:custGeom>
                <a:avLst/>
                <a:gdLst/>
                <a:ahLst/>
                <a:cxnLst/>
                <a:rect l="l" t="t" r="r" b="b"/>
                <a:pathLst>
                  <a:path w="278" h="368" extrusionOk="0">
                    <a:moveTo>
                      <a:pt x="32" y="45"/>
                    </a:moveTo>
                    <a:lnTo>
                      <a:pt x="32" y="45"/>
                    </a:lnTo>
                    <a:cubicBezTo>
                      <a:pt x="63" y="6"/>
                      <a:pt x="118" y="-10"/>
                      <a:pt x="173" y="6"/>
                    </a:cubicBezTo>
                    <a:cubicBezTo>
                      <a:pt x="228" y="22"/>
                      <a:pt x="251" y="45"/>
                      <a:pt x="267" y="85"/>
                    </a:cubicBezTo>
                    <a:cubicBezTo>
                      <a:pt x="267" y="93"/>
                      <a:pt x="283" y="148"/>
                      <a:pt x="276" y="163"/>
                    </a:cubicBezTo>
                    <a:cubicBezTo>
                      <a:pt x="276" y="211"/>
                      <a:pt x="267" y="243"/>
                      <a:pt x="251" y="274"/>
                    </a:cubicBezTo>
                    <a:cubicBezTo>
                      <a:pt x="236" y="313"/>
                      <a:pt x="173" y="368"/>
                      <a:pt x="126" y="368"/>
                    </a:cubicBezTo>
                    <a:cubicBezTo>
                      <a:pt x="78" y="368"/>
                      <a:pt x="32" y="313"/>
                      <a:pt x="16" y="219"/>
                    </a:cubicBezTo>
                    <a:cubicBezTo>
                      <a:pt x="0" y="156"/>
                      <a:pt x="-16" y="101"/>
                      <a:pt x="32" y="45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42"/>
              <p:cNvSpPr/>
              <p:nvPr/>
            </p:nvSpPr>
            <p:spPr>
              <a:xfrm>
                <a:off x="5910067" y="2700386"/>
                <a:ext cx="133917" cy="157786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71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99" y="0"/>
                      <a:pt x="123" y="64"/>
                      <a:pt x="138" y="95"/>
                    </a:cubicBezTo>
                    <a:cubicBezTo>
                      <a:pt x="170" y="134"/>
                      <a:pt x="217" y="158"/>
                      <a:pt x="217" y="158"/>
                    </a:cubicBezTo>
                    <a:cubicBezTo>
                      <a:pt x="217" y="158"/>
                      <a:pt x="256" y="189"/>
                      <a:pt x="194" y="237"/>
                    </a:cubicBezTo>
                    <a:cubicBezTo>
                      <a:pt x="138" y="284"/>
                      <a:pt x="60" y="268"/>
                      <a:pt x="60" y="268"/>
                    </a:cubicBezTo>
                    <a:cubicBezTo>
                      <a:pt x="60" y="268"/>
                      <a:pt x="44" y="228"/>
                      <a:pt x="5" y="173"/>
                    </a:cubicBezTo>
                    <a:cubicBezTo>
                      <a:pt x="-27" y="134"/>
                      <a:pt x="99" y="0"/>
                      <a:pt x="99" y="0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42"/>
              <p:cNvSpPr/>
              <p:nvPr/>
            </p:nvSpPr>
            <p:spPr>
              <a:xfrm>
                <a:off x="5770910" y="2562977"/>
                <a:ext cx="233481" cy="203201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49" extrusionOk="0">
                    <a:moveTo>
                      <a:pt x="0" y="118"/>
                    </a:moveTo>
                    <a:lnTo>
                      <a:pt x="0" y="118"/>
                    </a:lnTo>
                    <a:cubicBezTo>
                      <a:pt x="0" y="118"/>
                      <a:pt x="8" y="205"/>
                      <a:pt x="110" y="213"/>
                    </a:cubicBezTo>
                    <a:cubicBezTo>
                      <a:pt x="142" y="252"/>
                      <a:pt x="212" y="268"/>
                      <a:pt x="212" y="268"/>
                    </a:cubicBezTo>
                    <a:cubicBezTo>
                      <a:pt x="212" y="268"/>
                      <a:pt x="228" y="315"/>
                      <a:pt x="291" y="331"/>
                    </a:cubicBezTo>
                    <a:cubicBezTo>
                      <a:pt x="338" y="355"/>
                      <a:pt x="393" y="347"/>
                      <a:pt x="393" y="347"/>
                    </a:cubicBezTo>
                    <a:cubicBezTo>
                      <a:pt x="393" y="347"/>
                      <a:pt x="409" y="213"/>
                      <a:pt x="393" y="142"/>
                    </a:cubicBezTo>
                    <a:cubicBezTo>
                      <a:pt x="386" y="63"/>
                      <a:pt x="322" y="8"/>
                      <a:pt x="244" y="0"/>
                    </a:cubicBezTo>
                    <a:cubicBezTo>
                      <a:pt x="189" y="0"/>
                      <a:pt x="149" y="16"/>
                      <a:pt x="102" y="47"/>
                    </a:cubicBezTo>
                    <a:cubicBezTo>
                      <a:pt x="55" y="79"/>
                      <a:pt x="0" y="118"/>
                      <a:pt x="0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42"/>
              <p:cNvSpPr/>
              <p:nvPr/>
            </p:nvSpPr>
            <p:spPr>
              <a:xfrm>
                <a:off x="5876297" y="2708537"/>
                <a:ext cx="47162" cy="56477"/>
              </a:xfrm>
              <a:custGeom>
                <a:avLst/>
                <a:gdLst/>
                <a:ahLst/>
                <a:cxnLst/>
                <a:rect l="l" t="t" r="r" b="b"/>
                <a:pathLst>
                  <a:path w="81" h="97" extrusionOk="0">
                    <a:moveTo>
                      <a:pt x="71" y="18"/>
                    </a:moveTo>
                    <a:lnTo>
                      <a:pt x="71" y="18"/>
                    </a:lnTo>
                    <a:cubicBezTo>
                      <a:pt x="102" y="65"/>
                      <a:pt x="47" y="97"/>
                      <a:pt x="47" y="97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31" y="-37"/>
                      <a:pt x="71" y="18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42"/>
              <p:cNvSpPr/>
              <p:nvPr/>
            </p:nvSpPr>
            <p:spPr>
              <a:xfrm>
                <a:off x="6023023" y="2771419"/>
                <a:ext cx="64047" cy="3493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60" extrusionOk="0">
                    <a:moveTo>
                      <a:pt x="110" y="28"/>
                    </a:moveTo>
                    <a:lnTo>
                      <a:pt x="110" y="28"/>
                    </a:lnTo>
                    <a:cubicBezTo>
                      <a:pt x="110" y="28"/>
                      <a:pt x="102" y="12"/>
                      <a:pt x="78" y="4"/>
                    </a:cubicBezTo>
                    <a:cubicBezTo>
                      <a:pt x="47" y="-11"/>
                      <a:pt x="0" y="20"/>
                      <a:pt x="0" y="20"/>
                    </a:cubicBezTo>
                    <a:cubicBezTo>
                      <a:pt x="39" y="60"/>
                      <a:pt x="39" y="60"/>
                      <a:pt x="39" y="60"/>
                    </a:cubicBezTo>
                    <a:cubicBezTo>
                      <a:pt x="39" y="60"/>
                      <a:pt x="87" y="28"/>
                      <a:pt x="110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42"/>
              <p:cNvSpPr/>
              <p:nvPr/>
            </p:nvSpPr>
            <p:spPr>
              <a:xfrm>
                <a:off x="5912978" y="2785392"/>
                <a:ext cx="139157" cy="8326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143" extrusionOk="0">
                    <a:moveTo>
                      <a:pt x="205" y="4"/>
                    </a:moveTo>
                    <a:lnTo>
                      <a:pt x="205" y="4"/>
                    </a:lnTo>
                    <a:cubicBezTo>
                      <a:pt x="228" y="12"/>
                      <a:pt x="267" y="59"/>
                      <a:pt x="205" y="114"/>
                    </a:cubicBezTo>
                    <a:cubicBezTo>
                      <a:pt x="142" y="169"/>
                      <a:pt x="78" y="130"/>
                      <a:pt x="47" y="114"/>
                    </a:cubicBezTo>
                    <a:cubicBezTo>
                      <a:pt x="23" y="107"/>
                      <a:pt x="0" y="114"/>
                      <a:pt x="0" y="114"/>
                    </a:cubicBezTo>
                    <a:cubicBezTo>
                      <a:pt x="0" y="114"/>
                      <a:pt x="0" y="67"/>
                      <a:pt x="62" y="59"/>
                    </a:cubicBezTo>
                    <a:cubicBezTo>
                      <a:pt x="103" y="59"/>
                      <a:pt x="157" y="43"/>
                      <a:pt x="173" y="20"/>
                    </a:cubicBezTo>
                    <a:cubicBezTo>
                      <a:pt x="189" y="-4"/>
                      <a:pt x="189" y="-4"/>
                      <a:pt x="205" y="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6475" rIns="90000" bIns="6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42"/>
              <p:cNvSpPr/>
              <p:nvPr/>
            </p:nvSpPr>
            <p:spPr>
              <a:xfrm>
                <a:off x="6013707" y="3085245"/>
                <a:ext cx="155460" cy="62299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07" extrusionOk="0">
                    <a:moveTo>
                      <a:pt x="267" y="0"/>
                    </a:moveTo>
                    <a:lnTo>
                      <a:pt x="267" y="0"/>
                    </a:lnTo>
                    <a:cubicBezTo>
                      <a:pt x="267" y="0"/>
                      <a:pt x="189" y="87"/>
                      <a:pt x="110" y="103"/>
                    </a:cubicBezTo>
                    <a:cubicBezTo>
                      <a:pt x="32" y="111"/>
                      <a:pt x="0" y="103"/>
                      <a:pt x="0" y="103"/>
                    </a:cubicBezTo>
                    <a:cubicBezTo>
                      <a:pt x="0" y="103"/>
                      <a:pt x="71" y="79"/>
                      <a:pt x="126" y="71"/>
                    </a:cubicBezTo>
                    <a:cubicBezTo>
                      <a:pt x="189" y="56"/>
                      <a:pt x="267" y="0"/>
                      <a:pt x="267" y="0"/>
                    </a:cubicBezTo>
                    <a:close/>
                  </a:path>
                </a:pathLst>
              </a:custGeom>
              <a:solidFill>
                <a:srgbClr val="F1F0F8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42"/>
              <p:cNvSpPr/>
              <p:nvPr/>
            </p:nvSpPr>
            <p:spPr>
              <a:xfrm>
                <a:off x="5981684" y="3071853"/>
                <a:ext cx="164776" cy="37263"/>
              </a:xfrm>
              <a:custGeom>
                <a:avLst/>
                <a:gdLst/>
                <a:ahLst/>
                <a:cxnLst/>
                <a:rect l="l" t="t" r="r" b="b"/>
                <a:pathLst>
                  <a:path w="283" h="64" extrusionOk="0">
                    <a:moveTo>
                      <a:pt x="283" y="0"/>
                    </a:moveTo>
                    <a:lnTo>
                      <a:pt x="283" y="0"/>
                    </a:lnTo>
                    <a:cubicBezTo>
                      <a:pt x="283" y="0"/>
                      <a:pt x="181" y="71"/>
                      <a:pt x="102" y="63"/>
                    </a:cubicBezTo>
                    <a:cubicBezTo>
                      <a:pt x="24" y="55"/>
                      <a:pt x="0" y="48"/>
                      <a:pt x="0" y="48"/>
                    </a:cubicBezTo>
                    <a:cubicBezTo>
                      <a:pt x="0" y="48"/>
                      <a:pt x="71" y="39"/>
                      <a:pt x="126" y="39"/>
                    </a:cubicBezTo>
                    <a:cubicBezTo>
                      <a:pt x="189" y="39"/>
                      <a:pt x="283" y="0"/>
                      <a:pt x="283" y="0"/>
                    </a:cubicBezTo>
                    <a:close/>
                  </a:path>
                </a:pathLst>
              </a:custGeom>
              <a:solidFill>
                <a:srgbClr val="F1F0F8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42"/>
              <p:cNvSpPr/>
              <p:nvPr/>
            </p:nvSpPr>
            <p:spPr>
              <a:xfrm>
                <a:off x="5945002" y="3131241"/>
                <a:ext cx="267834" cy="113536"/>
              </a:xfrm>
              <a:custGeom>
                <a:avLst/>
                <a:gdLst/>
                <a:ahLst/>
                <a:cxnLst/>
                <a:rect l="l" t="t" r="r" b="b"/>
                <a:pathLst>
                  <a:path w="460" h="195" extrusionOk="0">
                    <a:moveTo>
                      <a:pt x="456" y="0"/>
                    </a:moveTo>
                    <a:lnTo>
                      <a:pt x="456" y="0"/>
                    </a:lnTo>
                    <a:cubicBezTo>
                      <a:pt x="465" y="24"/>
                      <a:pt x="456" y="63"/>
                      <a:pt x="456" y="63"/>
                    </a:cubicBezTo>
                    <a:cubicBezTo>
                      <a:pt x="456" y="63"/>
                      <a:pt x="378" y="181"/>
                      <a:pt x="252" y="189"/>
                    </a:cubicBezTo>
                    <a:cubicBezTo>
                      <a:pt x="126" y="205"/>
                      <a:pt x="0" y="181"/>
                      <a:pt x="0" y="181"/>
                    </a:cubicBezTo>
                    <a:cubicBezTo>
                      <a:pt x="16" y="134"/>
                      <a:pt x="16" y="134"/>
                      <a:pt x="16" y="134"/>
                    </a:cubicBezTo>
                    <a:cubicBezTo>
                      <a:pt x="16" y="134"/>
                      <a:pt x="173" y="158"/>
                      <a:pt x="267" y="134"/>
                    </a:cubicBezTo>
                    <a:cubicBezTo>
                      <a:pt x="362" y="103"/>
                      <a:pt x="456" y="0"/>
                      <a:pt x="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25200" rIns="90000" bIns="252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42"/>
              <p:cNvSpPr/>
              <p:nvPr/>
            </p:nvSpPr>
            <p:spPr>
              <a:xfrm>
                <a:off x="5862905" y="2834300"/>
                <a:ext cx="80350" cy="58806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01" extrusionOk="0">
                    <a:moveTo>
                      <a:pt x="46" y="101"/>
                    </a:moveTo>
                    <a:lnTo>
                      <a:pt x="46" y="101"/>
                    </a:lnTo>
                    <a:cubicBezTo>
                      <a:pt x="7" y="85"/>
                      <a:pt x="7" y="85"/>
                      <a:pt x="0" y="85"/>
                    </a:cubicBezTo>
                    <a:cubicBezTo>
                      <a:pt x="0" y="69"/>
                      <a:pt x="54" y="38"/>
                      <a:pt x="86" y="14"/>
                    </a:cubicBezTo>
                    <a:cubicBezTo>
                      <a:pt x="102" y="-2"/>
                      <a:pt x="117" y="-9"/>
                      <a:pt x="133" y="14"/>
                    </a:cubicBezTo>
                    <a:cubicBezTo>
                      <a:pt x="157" y="38"/>
                      <a:pt x="70" y="101"/>
                      <a:pt x="46" y="10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42"/>
              <p:cNvSpPr/>
              <p:nvPr/>
            </p:nvSpPr>
            <p:spPr>
              <a:xfrm>
                <a:off x="5935686" y="3158024"/>
                <a:ext cx="64047" cy="9723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67" extrusionOk="0">
                    <a:moveTo>
                      <a:pt x="103" y="9"/>
                    </a:moveTo>
                    <a:lnTo>
                      <a:pt x="103" y="9"/>
                    </a:lnTo>
                    <a:cubicBezTo>
                      <a:pt x="94" y="9"/>
                      <a:pt x="87" y="2"/>
                      <a:pt x="79" y="2"/>
                    </a:cubicBezTo>
                    <a:lnTo>
                      <a:pt x="71" y="2"/>
                    </a:lnTo>
                    <a:cubicBezTo>
                      <a:pt x="64" y="2"/>
                      <a:pt x="64" y="2"/>
                      <a:pt x="64" y="2"/>
                    </a:cubicBezTo>
                    <a:cubicBezTo>
                      <a:pt x="39" y="-6"/>
                      <a:pt x="32" y="9"/>
                      <a:pt x="32" y="25"/>
                    </a:cubicBezTo>
                    <a:cubicBezTo>
                      <a:pt x="32" y="41"/>
                      <a:pt x="23" y="73"/>
                      <a:pt x="16" y="96"/>
                    </a:cubicBezTo>
                    <a:cubicBezTo>
                      <a:pt x="8" y="119"/>
                      <a:pt x="0" y="143"/>
                      <a:pt x="0" y="143"/>
                    </a:cubicBezTo>
                    <a:cubicBezTo>
                      <a:pt x="0" y="143"/>
                      <a:pt x="0" y="151"/>
                      <a:pt x="16" y="159"/>
                    </a:cubicBezTo>
                    <a:cubicBezTo>
                      <a:pt x="32" y="167"/>
                      <a:pt x="55" y="167"/>
                      <a:pt x="64" y="167"/>
                    </a:cubicBezTo>
                    <a:cubicBezTo>
                      <a:pt x="71" y="167"/>
                      <a:pt x="79" y="159"/>
                      <a:pt x="87" y="135"/>
                    </a:cubicBezTo>
                    <a:cubicBezTo>
                      <a:pt x="94" y="104"/>
                      <a:pt x="110" y="48"/>
                      <a:pt x="110" y="25"/>
                    </a:cubicBezTo>
                    <a:cubicBezTo>
                      <a:pt x="110" y="25"/>
                      <a:pt x="103" y="17"/>
                      <a:pt x="103" y="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5100" rIns="90000" bIns="15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42"/>
              <p:cNvSpPr/>
              <p:nvPr/>
            </p:nvSpPr>
            <p:spPr>
              <a:xfrm>
                <a:off x="5931028" y="3152784"/>
                <a:ext cx="59389" cy="97816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68" extrusionOk="0">
                    <a:moveTo>
                      <a:pt x="24" y="18"/>
                    </a:moveTo>
                    <a:lnTo>
                      <a:pt x="24" y="18"/>
                    </a:lnTo>
                    <a:cubicBezTo>
                      <a:pt x="24" y="57"/>
                      <a:pt x="8" y="105"/>
                      <a:pt x="0" y="137"/>
                    </a:cubicBezTo>
                    <a:cubicBezTo>
                      <a:pt x="0" y="160"/>
                      <a:pt x="40" y="168"/>
                      <a:pt x="56" y="168"/>
                    </a:cubicBezTo>
                    <a:cubicBezTo>
                      <a:pt x="72" y="168"/>
                      <a:pt x="72" y="160"/>
                      <a:pt x="79" y="128"/>
                    </a:cubicBezTo>
                    <a:cubicBezTo>
                      <a:pt x="87" y="105"/>
                      <a:pt x="102" y="50"/>
                      <a:pt x="102" y="26"/>
                    </a:cubicBezTo>
                    <a:cubicBezTo>
                      <a:pt x="102" y="11"/>
                      <a:pt x="79" y="3"/>
                      <a:pt x="63" y="3"/>
                    </a:cubicBezTo>
                    <a:cubicBezTo>
                      <a:pt x="40" y="-5"/>
                      <a:pt x="31" y="3"/>
                      <a:pt x="24" y="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5475" rIns="90000" bIns="15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42"/>
              <p:cNvSpPr/>
              <p:nvPr/>
            </p:nvSpPr>
            <p:spPr>
              <a:xfrm>
                <a:off x="5944420" y="3167922"/>
                <a:ext cx="41922" cy="39010"/>
              </a:xfrm>
              <a:custGeom>
                <a:avLst/>
                <a:gdLst/>
                <a:ahLst/>
                <a:cxnLst/>
                <a:rect l="l" t="t" r="r" b="b"/>
                <a:pathLst>
                  <a:path w="72" h="67" extrusionOk="0">
                    <a:moveTo>
                      <a:pt x="1" y="24"/>
                    </a:moveTo>
                    <a:lnTo>
                      <a:pt x="1" y="24"/>
                    </a:lnTo>
                    <a:cubicBezTo>
                      <a:pt x="1" y="24"/>
                      <a:pt x="-7" y="56"/>
                      <a:pt x="17" y="63"/>
                    </a:cubicBezTo>
                    <a:cubicBezTo>
                      <a:pt x="49" y="71"/>
                      <a:pt x="64" y="63"/>
                      <a:pt x="64" y="47"/>
                    </a:cubicBezTo>
                    <a:cubicBezTo>
                      <a:pt x="72" y="24"/>
                      <a:pt x="72" y="0"/>
                      <a:pt x="72" y="0"/>
                    </a:cubicBezTo>
                    <a:cubicBezTo>
                      <a:pt x="72" y="0"/>
                      <a:pt x="64" y="24"/>
                      <a:pt x="56" y="40"/>
                    </a:cubicBezTo>
                    <a:cubicBezTo>
                      <a:pt x="49" y="47"/>
                      <a:pt x="40" y="47"/>
                      <a:pt x="24" y="47"/>
                    </a:cubicBezTo>
                    <a:cubicBezTo>
                      <a:pt x="1" y="40"/>
                      <a:pt x="1" y="24"/>
                      <a:pt x="1" y="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42"/>
              <p:cNvSpPr/>
              <p:nvPr/>
            </p:nvSpPr>
            <p:spPr>
              <a:xfrm>
                <a:off x="6013707" y="3163265"/>
                <a:ext cx="54731" cy="101309"/>
              </a:xfrm>
              <a:custGeom>
                <a:avLst/>
                <a:gdLst/>
                <a:ahLst/>
                <a:cxnLst/>
                <a:rect l="l" t="t" r="r" b="b"/>
                <a:pathLst>
                  <a:path w="94" h="174" extrusionOk="0">
                    <a:moveTo>
                      <a:pt x="78" y="8"/>
                    </a:moveTo>
                    <a:lnTo>
                      <a:pt x="78" y="8"/>
                    </a:lnTo>
                    <a:cubicBezTo>
                      <a:pt x="78" y="0"/>
                      <a:pt x="71" y="0"/>
                      <a:pt x="55" y="0"/>
                    </a:cubicBezTo>
                    <a:cubicBezTo>
                      <a:pt x="55" y="0"/>
                      <a:pt x="47" y="0"/>
                      <a:pt x="47" y="8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4" y="0"/>
                      <a:pt x="16" y="16"/>
                      <a:pt x="16" y="32"/>
                    </a:cubicBezTo>
                    <a:cubicBezTo>
                      <a:pt x="16" y="48"/>
                      <a:pt x="16" y="79"/>
                      <a:pt x="8" y="103"/>
                    </a:cubicBezTo>
                    <a:cubicBezTo>
                      <a:pt x="8" y="134"/>
                      <a:pt x="0" y="150"/>
                      <a:pt x="0" y="150"/>
                    </a:cubicBezTo>
                    <a:cubicBezTo>
                      <a:pt x="0" y="150"/>
                      <a:pt x="8" y="158"/>
                      <a:pt x="16" y="166"/>
                    </a:cubicBezTo>
                    <a:cubicBezTo>
                      <a:pt x="32" y="174"/>
                      <a:pt x="63" y="174"/>
                      <a:pt x="63" y="174"/>
                    </a:cubicBezTo>
                    <a:cubicBezTo>
                      <a:pt x="78" y="166"/>
                      <a:pt x="87" y="158"/>
                      <a:pt x="87" y="126"/>
                    </a:cubicBezTo>
                    <a:cubicBezTo>
                      <a:pt x="87" y="103"/>
                      <a:pt x="94" y="48"/>
                      <a:pt x="94" y="24"/>
                    </a:cubicBezTo>
                    <a:cubicBezTo>
                      <a:pt x="94" y="16"/>
                      <a:pt x="87" y="8"/>
                      <a:pt x="78" y="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7625" rIns="90000" bIns="17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42"/>
              <p:cNvSpPr/>
              <p:nvPr/>
            </p:nvSpPr>
            <p:spPr>
              <a:xfrm>
                <a:off x="6009049" y="3159189"/>
                <a:ext cx="50073" cy="100727"/>
              </a:xfrm>
              <a:custGeom>
                <a:avLst/>
                <a:gdLst/>
                <a:ahLst/>
                <a:cxnLst/>
                <a:rect l="l" t="t" r="r" b="b"/>
                <a:pathLst>
                  <a:path w="86" h="173" extrusionOk="0">
                    <a:moveTo>
                      <a:pt x="8" y="31"/>
                    </a:moveTo>
                    <a:lnTo>
                      <a:pt x="8" y="31"/>
                    </a:lnTo>
                    <a:cubicBezTo>
                      <a:pt x="8" y="62"/>
                      <a:pt x="0" y="117"/>
                      <a:pt x="0" y="141"/>
                    </a:cubicBezTo>
                    <a:cubicBezTo>
                      <a:pt x="8" y="173"/>
                      <a:pt x="40" y="173"/>
                      <a:pt x="55" y="173"/>
                    </a:cubicBezTo>
                    <a:cubicBezTo>
                      <a:pt x="71" y="165"/>
                      <a:pt x="79" y="157"/>
                      <a:pt x="79" y="126"/>
                    </a:cubicBezTo>
                    <a:cubicBezTo>
                      <a:pt x="79" y="102"/>
                      <a:pt x="86" y="46"/>
                      <a:pt x="86" y="23"/>
                    </a:cubicBezTo>
                    <a:cubicBezTo>
                      <a:pt x="79" y="7"/>
                      <a:pt x="55" y="7"/>
                      <a:pt x="40" y="0"/>
                    </a:cubicBezTo>
                    <a:cubicBezTo>
                      <a:pt x="16" y="0"/>
                      <a:pt x="8" y="15"/>
                      <a:pt x="8" y="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7275" rIns="90000" bIns="17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42"/>
              <p:cNvSpPr/>
              <p:nvPr/>
            </p:nvSpPr>
            <p:spPr>
              <a:xfrm>
                <a:off x="6013707" y="3172580"/>
                <a:ext cx="41340" cy="41339"/>
              </a:xfrm>
              <a:custGeom>
                <a:avLst/>
                <a:gdLst/>
                <a:ahLst/>
                <a:cxnLst/>
                <a:rect l="l" t="t" r="r" b="b"/>
                <a:pathLst>
                  <a:path w="71" h="71" extrusionOk="0">
                    <a:moveTo>
                      <a:pt x="0" y="32"/>
                    </a:moveTo>
                    <a:lnTo>
                      <a:pt x="0" y="32"/>
                    </a:lnTo>
                    <a:cubicBezTo>
                      <a:pt x="0" y="32"/>
                      <a:pt x="0" y="63"/>
                      <a:pt x="24" y="71"/>
                    </a:cubicBezTo>
                    <a:cubicBezTo>
                      <a:pt x="55" y="71"/>
                      <a:pt x="71" y="63"/>
                      <a:pt x="71" y="48"/>
                    </a:cubicBezTo>
                    <a:cubicBezTo>
                      <a:pt x="71" y="23"/>
                      <a:pt x="71" y="0"/>
                      <a:pt x="71" y="0"/>
                    </a:cubicBezTo>
                    <a:cubicBezTo>
                      <a:pt x="71" y="0"/>
                      <a:pt x="63" y="23"/>
                      <a:pt x="55" y="39"/>
                    </a:cubicBezTo>
                    <a:cubicBezTo>
                      <a:pt x="55" y="55"/>
                      <a:pt x="47" y="55"/>
                      <a:pt x="24" y="55"/>
                    </a:cubicBezTo>
                    <a:cubicBezTo>
                      <a:pt x="8" y="55"/>
                      <a:pt x="0" y="32"/>
                      <a:pt x="0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42"/>
              <p:cNvSpPr/>
              <p:nvPr/>
            </p:nvSpPr>
            <p:spPr>
              <a:xfrm>
                <a:off x="5880955" y="2870399"/>
                <a:ext cx="18050" cy="9316"/>
              </a:xfrm>
              <a:custGeom>
                <a:avLst/>
                <a:gdLst/>
                <a:ahLst/>
                <a:cxnLst/>
                <a:rect l="l" t="t" r="r" b="b"/>
                <a:pathLst>
                  <a:path w="31" h="16" extrusionOk="0">
                    <a:moveTo>
                      <a:pt x="15" y="16"/>
                    </a:moveTo>
                    <a:lnTo>
                      <a:pt x="15" y="16"/>
                    </a:lnTo>
                    <a:cubicBezTo>
                      <a:pt x="23" y="16"/>
                      <a:pt x="31" y="16"/>
                      <a:pt x="31" y="7"/>
                    </a:cubicBezTo>
                    <a:cubicBezTo>
                      <a:pt x="31" y="0"/>
                      <a:pt x="23" y="0"/>
                      <a:pt x="15" y="0"/>
                    </a:cubicBezTo>
                    <a:cubicBezTo>
                      <a:pt x="8" y="0"/>
                      <a:pt x="8" y="0"/>
                      <a:pt x="0" y="7"/>
                    </a:cubicBezTo>
                    <a:cubicBezTo>
                      <a:pt x="0" y="16"/>
                      <a:pt x="8" y="16"/>
                      <a:pt x="15" y="1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42"/>
              <p:cNvSpPr/>
              <p:nvPr/>
            </p:nvSpPr>
            <p:spPr>
              <a:xfrm>
                <a:off x="6055047" y="2773748"/>
                <a:ext cx="13392" cy="11645"/>
              </a:xfrm>
              <a:custGeom>
                <a:avLst/>
                <a:gdLst/>
                <a:ahLst/>
                <a:cxnLst/>
                <a:rect l="l" t="t" r="r" b="b"/>
                <a:pathLst>
                  <a:path w="23" h="20" extrusionOk="0">
                    <a:moveTo>
                      <a:pt x="7" y="16"/>
                    </a:moveTo>
                    <a:lnTo>
                      <a:pt x="7" y="16"/>
                    </a:lnTo>
                    <a:cubicBezTo>
                      <a:pt x="16" y="24"/>
                      <a:pt x="23" y="16"/>
                      <a:pt x="23" y="8"/>
                    </a:cubicBezTo>
                    <a:cubicBezTo>
                      <a:pt x="23" y="8"/>
                      <a:pt x="16" y="0"/>
                      <a:pt x="7" y="0"/>
                    </a:cubicBezTo>
                    <a:lnTo>
                      <a:pt x="0" y="8"/>
                    </a:lnTo>
                    <a:cubicBezTo>
                      <a:pt x="0" y="16"/>
                      <a:pt x="0" y="16"/>
                      <a:pt x="7" y="1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42"/>
              <p:cNvSpPr/>
              <p:nvPr/>
            </p:nvSpPr>
            <p:spPr>
              <a:xfrm>
                <a:off x="5751114" y="2595583"/>
                <a:ext cx="120525" cy="9490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63" extrusionOk="0">
                    <a:moveTo>
                      <a:pt x="112" y="0"/>
                    </a:moveTo>
                    <a:lnTo>
                      <a:pt x="112" y="0"/>
                    </a:lnTo>
                    <a:cubicBezTo>
                      <a:pt x="105" y="0"/>
                      <a:pt x="42" y="23"/>
                      <a:pt x="10" y="62"/>
                    </a:cubicBezTo>
                    <a:cubicBezTo>
                      <a:pt x="-21" y="110"/>
                      <a:pt x="18" y="125"/>
                      <a:pt x="73" y="149"/>
                    </a:cubicBezTo>
                    <a:cubicBezTo>
                      <a:pt x="128" y="173"/>
                      <a:pt x="207" y="157"/>
                      <a:pt x="207" y="157"/>
                    </a:cubicBez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3675" rIns="90000" bIns="13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42"/>
              <p:cNvSpPr/>
              <p:nvPr/>
            </p:nvSpPr>
            <p:spPr>
              <a:xfrm>
                <a:off x="5780226" y="2586267"/>
                <a:ext cx="238139" cy="1106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190" extrusionOk="0">
                    <a:moveTo>
                      <a:pt x="377" y="7"/>
                    </a:moveTo>
                    <a:lnTo>
                      <a:pt x="377" y="7"/>
                    </a:lnTo>
                    <a:cubicBezTo>
                      <a:pt x="385" y="7"/>
                      <a:pt x="409" y="0"/>
                      <a:pt x="409" y="0"/>
                    </a:cubicBezTo>
                    <a:cubicBezTo>
                      <a:pt x="409" y="0"/>
                      <a:pt x="409" y="31"/>
                      <a:pt x="393" y="86"/>
                    </a:cubicBezTo>
                    <a:cubicBezTo>
                      <a:pt x="370" y="141"/>
                      <a:pt x="244" y="196"/>
                      <a:pt x="142" y="189"/>
                    </a:cubicBezTo>
                    <a:cubicBezTo>
                      <a:pt x="7" y="173"/>
                      <a:pt x="0" y="7"/>
                      <a:pt x="0" y="7"/>
                    </a:cubicBezTo>
                    <a:lnTo>
                      <a:pt x="377" y="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23400" rIns="90000" bIns="23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42"/>
              <p:cNvSpPr/>
              <p:nvPr/>
            </p:nvSpPr>
            <p:spPr>
              <a:xfrm>
                <a:off x="5781973" y="2533866"/>
                <a:ext cx="234646" cy="14031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41" extrusionOk="0">
                    <a:moveTo>
                      <a:pt x="68" y="3"/>
                    </a:moveTo>
                    <a:lnTo>
                      <a:pt x="68" y="3"/>
                    </a:lnTo>
                    <a:cubicBezTo>
                      <a:pt x="123" y="-13"/>
                      <a:pt x="217" y="27"/>
                      <a:pt x="319" y="35"/>
                    </a:cubicBezTo>
                    <a:cubicBezTo>
                      <a:pt x="422" y="50"/>
                      <a:pt x="430" y="113"/>
                      <a:pt x="343" y="192"/>
                    </a:cubicBezTo>
                    <a:cubicBezTo>
                      <a:pt x="256" y="270"/>
                      <a:pt x="99" y="247"/>
                      <a:pt x="36" y="176"/>
                    </a:cubicBezTo>
                    <a:cubicBezTo>
                      <a:pt x="-27" y="106"/>
                      <a:pt x="-3" y="19"/>
                      <a:pt x="68" y="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1750" rIns="90000" bIns="41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42"/>
              <p:cNvSpPr/>
              <p:nvPr/>
            </p:nvSpPr>
            <p:spPr>
              <a:xfrm>
                <a:off x="5426802" y="3030514"/>
                <a:ext cx="437268" cy="336533"/>
              </a:xfrm>
              <a:custGeom>
                <a:avLst/>
                <a:gdLst/>
                <a:ahLst/>
                <a:cxnLst/>
                <a:rect l="l" t="t" r="r" b="b"/>
                <a:pathLst>
                  <a:path w="751" h="578" extrusionOk="0">
                    <a:moveTo>
                      <a:pt x="630" y="0"/>
                    </a:moveTo>
                    <a:lnTo>
                      <a:pt x="630" y="0"/>
                    </a:lnTo>
                    <a:cubicBezTo>
                      <a:pt x="630" y="0"/>
                      <a:pt x="480" y="134"/>
                      <a:pt x="458" y="165"/>
                    </a:cubicBezTo>
                    <a:cubicBezTo>
                      <a:pt x="435" y="189"/>
                      <a:pt x="317" y="338"/>
                      <a:pt x="301" y="354"/>
                    </a:cubicBezTo>
                    <a:cubicBezTo>
                      <a:pt x="285" y="370"/>
                      <a:pt x="104" y="394"/>
                      <a:pt x="41" y="417"/>
                    </a:cubicBezTo>
                    <a:cubicBezTo>
                      <a:pt x="25" y="425"/>
                      <a:pt x="25" y="433"/>
                      <a:pt x="57" y="441"/>
                    </a:cubicBezTo>
                    <a:cubicBezTo>
                      <a:pt x="25" y="456"/>
                      <a:pt x="2" y="488"/>
                      <a:pt x="17" y="488"/>
                    </a:cubicBezTo>
                    <a:cubicBezTo>
                      <a:pt x="-14" y="511"/>
                      <a:pt x="2" y="520"/>
                      <a:pt x="41" y="520"/>
                    </a:cubicBezTo>
                    <a:cubicBezTo>
                      <a:pt x="48" y="520"/>
                      <a:pt x="104" y="511"/>
                      <a:pt x="135" y="504"/>
                    </a:cubicBezTo>
                    <a:cubicBezTo>
                      <a:pt x="143" y="496"/>
                      <a:pt x="175" y="496"/>
                      <a:pt x="191" y="496"/>
                    </a:cubicBezTo>
                    <a:cubicBezTo>
                      <a:pt x="206" y="488"/>
                      <a:pt x="230" y="496"/>
                      <a:pt x="230" y="511"/>
                    </a:cubicBezTo>
                    <a:cubicBezTo>
                      <a:pt x="237" y="527"/>
                      <a:pt x="246" y="543"/>
                      <a:pt x="262" y="559"/>
                    </a:cubicBezTo>
                    <a:cubicBezTo>
                      <a:pt x="293" y="591"/>
                      <a:pt x="301" y="575"/>
                      <a:pt x="293" y="559"/>
                    </a:cubicBezTo>
                    <a:cubicBezTo>
                      <a:pt x="293" y="543"/>
                      <a:pt x="308" y="441"/>
                      <a:pt x="308" y="441"/>
                    </a:cubicBezTo>
                    <a:cubicBezTo>
                      <a:pt x="308" y="441"/>
                      <a:pt x="450" y="362"/>
                      <a:pt x="536" y="292"/>
                    </a:cubicBezTo>
                    <a:cubicBezTo>
                      <a:pt x="622" y="221"/>
                      <a:pt x="764" y="71"/>
                      <a:pt x="749" y="71"/>
                    </a:cubicBezTo>
                    <a:cubicBezTo>
                      <a:pt x="740" y="71"/>
                      <a:pt x="630" y="0"/>
                      <a:pt x="630" y="0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42"/>
              <p:cNvSpPr/>
              <p:nvPr/>
            </p:nvSpPr>
            <p:spPr>
              <a:xfrm>
                <a:off x="5761594" y="2879715"/>
                <a:ext cx="178168" cy="217175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73" extrusionOk="0">
                    <a:moveTo>
                      <a:pt x="197" y="0"/>
                    </a:moveTo>
                    <a:lnTo>
                      <a:pt x="197" y="0"/>
                    </a:lnTo>
                    <a:cubicBezTo>
                      <a:pt x="260" y="23"/>
                      <a:pt x="338" y="54"/>
                      <a:pt x="291" y="196"/>
                    </a:cubicBezTo>
                    <a:cubicBezTo>
                      <a:pt x="252" y="337"/>
                      <a:pt x="213" y="362"/>
                      <a:pt x="213" y="362"/>
                    </a:cubicBezTo>
                    <a:cubicBezTo>
                      <a:pt x="213" y="362"/>
                      <a:pt x="87" y="401"/>
                      <a:pt x="39" y="330"/>
                    </a:cubicBezTo>
                    <a:cubicBezTo>
                      <a:pt x="0" y="251"/>
                      <a:pt x="0" y="228"/>
                      <a:pt x="0" y="228"/>
                    </a:cubicBezTo>
                    <a:cubicBezTo>
                      <a:pt x="0" y="228"/>
                      <a:pt x="158" y="-16"/>
                      <a:pt x="1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42"/>
              <p:cNvSpPr/>
              <p:nvPr/>
            </p:nvSpPr>
            <p:spPr>
              <a:xfrm>
                <a:off x="5163044" y="3374617"/>
                <a:ext cx="316160" cy="245122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21" extrusionOk="0">
                    <a:moveTo>
                      <a:pt x="384" y="0"/>
                    </a:moveTo>
                    <a:lnTo>
                      <a:pt x="384" y="0"/>
                    </a:lnTo>
                    <a:cubicBezTo>
                      <a:pt x="384" y="0"/>
                      <a:pt x="376" y="0"/>
                      <a:pt x="360" y="31"/>
                    </a:cubicBezTo>
                    <a:cubicBezTo>
                      <a:pt x="328" y="31"/>
                      <a:pt x="313" y="0"/>
                      <a:pt x="258" y="15"/>
                    </a:cubicBezTo>
                    <a:cubicBezTo>
                      <a:pt x="203" y="31"/>
                      <a:pt x="148" y="78"/>
                      <a:pt x="148" y="78"/>
                    </a:cubicBezTo>
                    <a:cubicBezTo>
                      <a:pt x="148" y="78"/>
                      <a:pt x="242" y="102"/>
                      <a:pt x="242" y="141"/>
                    </a:cubicBezTo>
                    <a:cubicBezTo>
                      <a:pt x="242" y="173"/>
                      <a:pt x="218" y="189"/>
                      <a:pt x="179" y="189"/>
                    </a:cubicBezTo>
                    <a:cubicBezTo>
                      <a:pt x="140" y="189"/>
                      <a:pt x="77" y="125"/>
                      <a:pt x="77" y="125"/>
                    </a:cubicBezTo>
                    <a:cubicBezTo>
                      <a:pt x="77" y="125"/>
                      <a:pt x="-25" y="180"/>
                      <a:pt x="6" y="291"/>
                    </a:cubicBezTo>
                    <a:cubicBezTo>
                      <a:pt x="38" y="409"/>
                      <a:pt x="218" y="440"/>
                      <a:pt x="282" y="409"/>
                    </a:cubicBezTo>
                    <a:cubicBezTo>
                      <a:pt x="321" y="393"/>
                      <a:pt x="407" y="346"/>
                      <a:pt x="415" y="291"/>
                    </a:cubicBezTo>
                    <a:cubicBezTo>
                      <a:pt x="462" y="283"/>
                      <a:pt x="455" y="243"/>
                      <a:pt x="455" y="243"/>
                    </a:cubicBezTo>
                    <a:cubicBezTo>
                      <a:pt x="455" y="243"/>
                      <a:pt x="494" y="259"/>
                      <a:pt x="517" y="220"/>
                    </a:cubicBezTo>
                    <a:cubicBezTo>
                      <a:pt x="549" y="173"/>
                      <a:pt x="557" y="125"/>
                      <a:pt x="510" y="70"/>
                    </a:cubicBezTo>
                    <a:cubicBezTo>
                      <a:pt x="462" y="15"/>
                      <a:pt x="384" y="0"/>
                      <a:pt x="3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42"/>
              <p:cNvSpPr/>
              <p:nvPr/>
            </p:nvSpPr>
            <p:spPr>
              <a:xfrm>
                <a:off x="5538011" y="3392666"/>
                <a:ext cx="292870" cy="22066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379" extrusionOk="0">
                    <a:moveTo>
                      <a:pt x="0" y="291"/>
                    </a:moveTo>
                    <a:lnTo>
                      <a:pt x="0" y="291"/>
                    </a:lnTo>
                    <a:cubicBezTo>
                      <a:pt x="0" y="291"/>
                      <a:pt x="46" y="165"/>
                      <a:pt x="110" y="118"/>
                    </a:cubicBezTo>
                    <a:cubicBezTo>
                      <a:pt x="244" y="31"/>
                      <a:pt x="392" y="0"/>
                      <a:pt x="392" y="0"/>
                    </a:cubicBezTo>
                    <a:cubicBezTo>
                      <a:pt x="392" y="0"/>
                      <a:pt x="455" y="23"/>
                      <a:pt x="487" y="110"/>
                    </a:cubicBezTo>
                    <a:cubicBezTo>
                      <a:pt x="518" y="197"/>
                      <a:pt x="494" y="244"/>
                      <a:pt x="494" y="244"/>
                    </a:cubicBezTo>
                    <a:cubicBezTo>
                      <a:pt x="494" y="244"/>
                      <a:pt x="283" y="393"/>
                      <a:pt x="157" y="378"/>
                    </a:cubicBezTo>
                    <a:cubicBezTo>
                      <a:pt x="102" y="362"/>
                      <a:pt x="78" y="347"/>
                      <a:pt x="55" y="331"/>
                    </a:cubicBezTo>
                    <a:cubicBezTo>
                      <a:pt x="31" y="307"/>
                      <a:pt x="0" y="291"/>
                      <a:pt x="0" y="2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4" name="Google Shape;864;p42"/>
            <p:cNvGrpSpPr/>
            <p:nvPr/>
          </p:nvGrpSpPr>
          <p:grpSpPr>
            <a:xfrm flipH="1">
              <a:off x="5954013" y="2127313"/>
              <a:ext cx="385088" cy="301500"/>
              <a:chOff x="328125" y="4302500"/>
              <a:chExt cx="385088" cy="301500"/>
            </a:xfrm>
          </p:grpSpPr>
          <p:sp>
            <p:nvSpPr>
              <p:cNvPr id="865" name="Google Shape;865;p42"/>
              <p:cNvSpPr/>
              <p:nvPr/>
            </p:nvSpPr>
            <p:spPr>
              <a:xfrm>
                <a:off x="328125" y="4302500"/>
                <a:ext cx="301500" cy="301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866" name="Google Shape;866;p42"/>
              <p:cNvSpPr/>
              <p:nvPr/>
            </p:nvSpPr>
            <p:spPr>
              <a:xfrm>
                <a:off x="411713" y="4302500"/>
                <a:ext cx="301500" cy="301500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grpSp>
          <p:nvGrpSpPr>
            <p:cNvPr id="867" name="Google Shape;867;p42"/>
            <p:cNvGrpSpPr/>
            <p:nvPr/>
          </p:nvGrpSpPr>
          <p:grpSpPr>
            <a:xfrm rot="-5400000" flipH="1">
              <a:off x="7948625" y="1157550"/>
              <a:ext cx="301500" cy="363450"/>
              <a:chOff x="209463" y="978325"/>
              <a:chExt cx="301500" cy="363450"/>
            </a:xfrm>
          </p:grpSpPr>
          <p:sp>
            <p:nvSpPr>
              <p:cNvPr id="868" name="Google Shape;868;p42"/>
              <p:cNvSpPr/>
              <p:nvPr/>
            </p:nvSpPr>
            <p:spPr>
              <a:xfrm>
                <a:off x="209463" y="978325"/>
                <a:ext cx="301500" cy="301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869" name="Google Shape;869;p42"/>
              <p:cNvSpPr/>
              <p:nvPr/>
            </p:nvSpPr>
            <p:spPr>
              <a:xfrm>
                <a:off x="209463" y="1040275"/>
                <a:ext cx="301500" cy="301500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200FB1C1-B890-F4B9-6F1F-D04E1D7A3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45" y="2964378"/>
            <a:ext cx="4289189" cy="13976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Crime Mais Registrado: Furto de Veículo</a:t>
            </a:r>
            <a:endParaRPr dirty="0"/>
          </a:p>
        </p:txBody>
      </p:sp>
      <p:sp>
        <p:nvSpPr>
          <p:cNvPr id="875" name="Google Shape;875;p43"/>
          <p:cNvSpPr txBox="1">
            <a:spLocks noGrp="1"/>
          </p:cNvSpPr>
          <p:nvPr>
            <p:ph type="subTitle" idx="1"/>
          </p:nvPr>
        </p:nvSpPr>
        <p:spPr>
          <a:xfrm>
            <a:off x="4872736" y="1924674"/>
            <a:ext cx="2742300" cy="2445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 62,2 mil ocorrências, o furto de veículo foi o crime mais registrado na cidade durante o período analisado. Este dado destaca a importância de reforçar as medidas de segurança voltadas para a proteção de veículos.</a:t>
            </a:r>
            <a:endParaRPr dirty="0"/>
          </a:p>
        </p:txBody>
      </p:sp>
      <p:sp>
        <p:nvSpPr>
          <p:cNvPr id="878" name="Google Shape;878;p43"/>
          <p:cNvSpPr txBox="1">
            <a:spLocks noGrp="1"/>
          </p:cNvSpPr>
          <p:nvPr>
            <p:ph type="subTitle" idx="4"/>
          </p:nvPr>
        </p:nvSpPr>
        <p:spPr>
          <a:xfrm>
            <a:off x="4872736" y="1244264"/>
            <a:ext cx="2742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62,2 mil ocorrências</a:t>
            </a:r>
            <a:endParaRPr dirty="0"/>
          </a:p>
        </p:txBody>
      </p:sp>
      <p:sp>
        <p:nvSpPr>
          <p:cNvPr id="879" name="Google Shape;879;p43"/>
          <p:cNvSpPr/>
          <p:nvPr/>
        </p:nvSpPr>
        <p:spPr>
          <a:xfrm>
            <a:off x="4421250" y="4162275"/>
            <a:ext cx="301500" cy="3015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8" name="Google Shape;1201;p51">
            <a:extLst>
              <a:ext uri="{FF2B5EF4-FFF2-40B4-BE49-F238E27FC236}">
                <a16:creationId xmlns:a16="http://schemas.microsoft.com/office/drawing/2014/main" id="{DA5820FD-8A34-C759-3BC5-4936F8BFDDAC}"/>
              </a:ext>
            </a:extLst>
          </p:cNvPr>
          <p:cNvGrpSpPr/>
          <p:nvPr/>
        </p:nvGrpSpPr>
        <p:grpSpPr>
          <a:xfrm>
            <a:off x="162475" y="2111316"/>
            <a:ext cx="4799978" cy="2028305"/>
            <a:chOff x="2444875" y="3130800"/>
            <a:chExt cx="4799978" cy="2028305"/>
          </a:xfrm>
        </p:grpSpPr>
        <p:sp>
          <p:nvSpPr>
            <p:cNvPr id="9" name="Google Shape;1202;p51">
              <a:extLst>
                <a:ext uri="{FF2B5EF4-FFF2-40B4-BE49-F238E27FC236}">
                  <a16:creationId xmlns:a16="http://schemas.microsoft.com/office/drawing/2014/main" id="{1851B0C0-D5E6-BC23-E9D8-4B6AAC07854A}"/>
                </a:ext>
              </a:extLst>
            </p:cNvPr>
            <p:cNvSpPr/>
            <p:nvPr/>
          </p:nvSpPr>
          <p:spPr>
            <a:xfrm>
              <a:off x="4166575" y="3130800"/>
              <a:ext cx="1849800" cy="1849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10" name="Google Shape;1203;p51">
              <a:extLst>
                <a:ext uri="{FF2B5EF4-FFF2-40B4-BE49-F238E27FC236}">
                  <a16:creationId xmlns:a16="http://schemas.microsoft.com/office/drawing/2014/main" id="{D5AEBD17-A4E3-96B8-6C16-548B92613AD4}"/>
                </a:ext>
              </a:extLst>
            </p:cNvPr>
            <p:cNvGrpSpPr/>
            <p:nvPr/>
          </p:nvGrpSpPr>
          <p:grpSpPr>
            <a:xfrm>
              <a:off x="3127612" y="3388578"/>
              <a:ext cx="2545920" cy="1691352"/>
              <a:chOff x="4848840" y="1456920"/>
              <a:chExt cx="1958400" cy="1301040"/>
            </a:xfrm>
          </p:grpSpPr>
          <p:sp>
            <p:nvSpPr>
              <p:cNvPr id="18" name="Google Shape;1204;p51">
                <a:extLst>
                  <a:ext uri="{FF2B5EF4-FFF2-40B4-BE49-F238E27FC236}">
                    <a16:creationId xmlns:a16="http://schemas.microsoft.com/office/drawing/2014/main" id="{0A129B25-DB57-D7AF-7B34-4EF561E1E698}"/>
                  </a:ext>
                </a:extLst>
              </p:cNvPr>
              <p:cNvSpPr/>
              <p:nvPr/>
            </p:nvSpPr>
            <p:spPr>
              <a:xfrm>
                <a:off x="5805000" y="1491120"/>
                <a:ext cx="140400" cy="11052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07" extrusionOk="0">
                    <a:moveTo>
                      <a:pt x="66" y="0"/>
                    </a:moveTo>
                    <a:lnTo>
                      <a:pt x="66" y="0"/>
                    </a:lnTo>
                    <a:cubicBezTo>
                      <a:pt x="130" y="15"/>
                      <a:pt x="350" y="204"/>
                      <a:pt x="390" y="236"/>
                    </a:cubicBezTo>
                    <a:cubicBezTo>
                      <a:pt x="350" y="291"/>
                      <a:pt x="193" y="307"/>
                      <a:pt x="169" y="307"/>
                    </a:cubicBezTo>
                    <a:cubicBezTo>
                      <a:pt x="146" y="307"/>
                      <a:pt x="51" y="204"/>
                      <a:pt x="12" y="109"/>
                    </a:cubicBezTo>
                    <a:cubicBezTo>
                      <a:pt x="-4" y="63"/>
                      <a:pt x="-4" y="31"/>
                      <a:pt x="12" y="7"/>
                    </a:cubicBezTo>
                    <a:cubicBezTo>
                      <a:pt x="27" y="0"/>
                      <a:pt x="4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205;p51">
                <a:extLst>
                  <a:ext uri="{FF2B5EF4-FFF2-40B4-BE49-F238E27FC236}">
                    <a16:creationId xmlns:a16="http://schemas.microsoft.com/office/drawing/2014/main" id="{35C2CE64-31F8-25DA-0150-7A7E9BF81121}"/>
                  </a:ext>
                </a:extLst>
              </p:cNvPr>
              <p:cNvSpPr/>
              <p:nvPr/>
            </p:nvSpPr>
            <p:spPr>
              <a:xfrm>
                <a:off x="5809320" y="1478880"/>
                <a:ext cx="158760" cy="972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70" extrusionOk="0">
                    <a:moveTo>
                      <a:pt x="134" y="10"/>
                    </a:moveTo>
                    <a:lnTo>
                      <a:pt x="134" y="10"/>
                    </a:lnTo>
                    <a:cubicBezTo>
                      <a:pt x="204" y="41"/>
                      <a:pt x="441" y="214"/>
                      <a:pt x="441" y="214"/>
                    </a:cubicBezTo>
                    <a:cubicBezTo>
                      <a:pt x="441" y="214"/>
                      <a:pt x="393" y="238"/>
                      <a:pt x="378" y="270"/>
                    </a:cubicBezTo>
                    <a:cubicBezTo>
                      <a:pt x="338" y="238"/>
                      <a:pt x="118" y="49"/>
                      <a:pt x="54" y="34"/>
                    </a:cubicBezTo>
                    <a:cubicBezTo>
                      <a:pt x="31" y="34"/>
                      <a:pt x="15" y="34"/>
                      <a:pt x="0" y="41"/>
                    </a:cubicBezTo>
                    <a:cubicBezTo>
                      <a:pt x="23" y="10"/>
                      <a:pt x="86" y="-14"/>
                      <a:pt x="134" y="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1206;p51">
                <a:extLst>
                  <a:ext uri="{FF2B5EF4-FFF2-40B4-BE49-F238E27FC236}">
                    <a16:creationId xmlns:a16="http://schemas.microsoft.com/office/drawing/2014/main" id="{9E11AC11-3664-493A-3C55-E3583D77AE53}"/>
                  </a:ext>
                </a:extLst>
              </p:cNvPr>
              <p:cNvSpPr/>
              <p:nvPr/>
            </p:nvSpPr>
            <p:spPr>
              <a:xfrm>
                <a:off x="6588360" y="1868760"/>
                <a:ext cx="124560" cy="14076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91" extrusionOk="0">
                    <a:moveTo>
                      <a:pt x="307" y="391"/>
                    </a:moveTo>
                    <a:lnTo>
                      <a:pt x="307" y="391"/>
                    </a:lnTo>
                    <a:cubicBezTo>
                      <a:pt x="63" y="273"/>
                      <a:pt x="63" y="273"/>
                      <a:pt x="63" y="27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118" y="-34"/>
                      <a:pt x="205" y="37"/>
                    </a:cubicBezTo>
                    <a:cubicBezTo>
                      <a:pt x="292" y="108"/>
                      <a:pt x="346" y="233"/>
                      <a:pt x="346" y="233"/>
                    </a:cubicBezTo>
                    <a:lnTo>
                      <a:pt x="307" y="39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1207;p51">
                <a:extLst>
                  <a:ext uri="{FF2B5EF4-FFF2-40B4-BE49-F238E27FC236}">
                    <a16:creationId xmlns:a16="http://schemas.microsoft.com/office/drawing/2014/main" id="{75E5A64D-367F-A9D4-C7D9-911065388B98}"/>
                  </a:ext>
                </a:extLst>
              </p:cNvPr>
              <p:cNvSpPr/>
              <p:nvPr/>
            </p:nvSpPr>
            <p:spPr>
              <a:xfrm>
                <a:off x="5656320" y="2392920"/>
                <a:ext cx="124560" cy="14076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91" extrusionOk="0">
                    <a:moveTo>
                      <a:pt x="306" y="391"/>
                    </a:moveTo>
                    <a:lnTo>
                      <a:pt x="306" y="391"/>
                    </a:lnTo>
                    <a:cubicBezTo>
                      <a:pt x="62" y="273"/>
                      <a:pt x="62" y="273"/>
                      <a:pt x="62" y="27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118" y="-34"/>
                      <a:pt x="204" y="37"/>
                    </a:cubicBezTo>
                    <a:cubicBezTo>
                      <a:pt x="291" y="108"/>
                      <a:pt x="346" y="234"/>
                      <a:pt x="346" y="234"/>
                    </a:cubicBezTo>
                    <a:lnTo>
                      <a:pt x="306" y="39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1208;p51">
                <a:extLst>
                  <a:ext uri="{FF2B5EF4-FFF2-40B4-BE49-F238E27FC236}">
                    <a16:creationId xmlns:a16="http://schemas.microsoft.com/office/drawing/2014/main" id="{165E2EF1-6F3D-35A0-11E7-1CEBAEC3DA31}"/>
                  </a:ext>
                </a:extLst>
              </p:cNvPr>
              <p:cNvSpPr/>
              <p:nvPr/>
            </p:nvSpPr>
            <p:spPr>
              <a:xfrm>
                <a:off x="4871160" y="1458360"/>
                <a:ext cx="1513440" cy="1010520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807" extrusionOk="0">
                    <a:moveTo>
                      <a:pt x="3999" y="59"/>
                    </a:moveTo>
                    <a:lnTo>
                      <a:pt x="3999" y="59"/>
                    </a:lnTo>
                    <a:cubicBezTo>
                      <a:pt x="3857" y="-35"/>
                      <a:pt x="3676" y="-12"/>
                      <a:pt x="3369" y="98"/>
                    </a:cubicBezTo>
                    <a:cubicBezTo>
                      <a:pt x="3180" y="169"/>
                      <a:pt x="3015" y="240"/>
                      <a:pt x="2897" y="287"/>
                    </a:cubicBezTo>
                    <a:cubicBezTo>
                      <a:pt x="2771" y="280"/>
                      <a:pt x="2621" y="169"/>
                      <a:pt x="2448" y="138"/>
                    </a:cubicBezTo>
                    <a:cubicBezTo>
                      <a:pt x="2377" y="122"/>
                      <a:pt x="2299" y="130"/>
                      <a:pt x="2188" y="193"/>
                    </a:cubicBezTo>
                    <a:cubicBezTo>
                      <a:pt x="2118" y="232"/>
                      <a:pt x="1637" y="515"/>
                      <a:pt x="1480" y="602"/>
                    </a:cubicBezTo>
                    <a:cubicBezTo>
                      <a:pt x="1441" y="626"/>
                      <a:pt x="1323" y="697"/>
                      <a:pt x="1299" y="704"/>
                    </a:cubicBezTo>
                    <a:cubicBezTo>
                      <a:pt x="1299" y="712"/>
                      <a:pt x="1299" y="712"/>
                      <a:pt x="1299" y="712"/>
                    </a:cubicBezTo>
                    <a:cubicBezTo>
                      <a:pt x="1299" y="712"/>
                      <a:pt x="1213" y="767"/>
                      <a:pt x="1174" y="799"/>
                    </a:cubicBezTo>
                    <a:cubicBezTo>
                      <a:pt x="1110" y="838"/>
                      <a:pt x="985" y="933"/>
                      <a:pt x="937" y="988"/>
                    </a:cubicBezTo>
                    <a:cubicBezTo>
                      <a:pt x="851" y="1098"/>
                      <a:pt x="458" y="1720"/>
                      <a:pt x="387" y="1791"/>
                    </a:cubicBezTo>
                    <a:cubicBezTo>
                      <a:pt x="293" y="1885"/>
                      <a:pt x="159" y="1995"/>
                      <a:pt x="96" y="2082"/>
                    </a:cubicBezTo>
                    <a:cubicBezTo>
                      <a:pt x="25" y="2176"/>
                      <a:pt x="9" y="2397"/>
                      <a:pt x="2" y="2538"/>
                    </a:cubicBezTo>
                    <a:cubicBezTo>
                      <a:pt x="2" y="2609"/>
                      <a:pt x="-6" y="2719"/>
                      <a:pt x="17" y="2798"/>
                    </a:cubicBezTo>
                    <a:cubicBezTo>
                      <a:pt x="65" y="2837"/>
                      <a:pt x="269" y="2750"/>
                      <a:pt x="380" y="2704"/>
                    </a:cubicBezTo>
                    <a:cubicBezTo>
                      <a:pt x="387" y="2397"/>
                      <a:pt x="575" y="2034"/>
                      <a:pt x="812" y="1900"/>
                    </a:cubicBezTo>
                    <a:cubicBezTo>
                      <a:pt x="1016" y="1783"/>
                      <a:pt x="1189" y="1877"/>
                      <a:pt x="1229" y="2105"/>
                    </a:cubicBezTo>
                    <a:cubicBezTo>
                      <a:pt x="2984" y="1082"/>
                      <a:pt x="2984" y="1082"/>
                      <a:pt x="2984" y="1082"/>
                    </a:cubicBezTo>
                    <a:cubicBezTo>
                      <a:pt x="3031" y="806"/>
                      <a:pt x="3196" y="531"/>
                      <a:pt x="3401" y="413"/>
                    </a:cubicBezTo>
                    <a:cubicBezTo>
                      <a:pt x="3629" y="280"/>
                      <a:pt x="3818" y="413"/>
                      <a:pt x="3834" y="712"/>
                    </a:cubicBezTo>
                    <a:cubicBezTo>
                      <a:pt x="3897" y="673"/>
                      <a:pt x="4070" y="571"/>
                      <a:pt x="4203" y="366"/>
                    </a:cubicBezTo>
                    <a:cubicBezTo>
                      <a:pt x="4212" y="216"/>
                      <a:pt x="4085" y="106"/>
                      <a:pt x="3999" y="5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1209;p51">
                <a:extLst>
                  <a:ext uri="{FF2B5EF4-FFF2-40B4-BE49-F238E27FC236}">
                    <a16:creationId xmlns:a16="http://schemas.microsoft.com/office/drawing/2014/main" id="{10AD34D1-26D3-C1EE-2721-4A15C5474BDF}"/>
                  </a:ext>
                </a:extLst>
              </p:cNvPr>
              <p:cNvSpPr/>
              <p:nvPr/>
            </p:nvSpPr>
            <p:spPr>
              <a:xfrm>
                <a:off x="6429600" y="1865160"/>
                <a:ext cx="235080" cy="31248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868" extrusionOk="0">
                    <a:moveTo>
                      <a:pt x="0" y="551"/>
                    </a:moveTo>
                    <a:lnTo>
                      <a:pt x="0" y="551"/>
                    </a:lnTo>
                    <a:cubicBezTo>
                      <a:pt x="0" y="353"/>
                      <a:pt x="118" y="125"/>
                      <a:pt x="268" y="39"/>
                    </a:cubicBezTo>
                    <a:cubicBezTo>
                      <a:pt x="307" y="15"/>
                      <a:pt x="355" y="0"/>
                      <a:pt x="386" y="0"/>
                    </a:cubicBezTo>
                    <a:cubicBezTo>
                      <a:pt x="418" y="0"/>
                      <a:pt x="489" y="7"/>
                      <a:pt x="559" y="54"/>
                    </a:cubicBezTo>
                    <a:cubicBezTo>
                      <a:pt x="646" y="102"/>
                      <a:pt x="653" y="220"/>
                      <a:pt x="653" y="220"/>
                    </a:cubicBezTo>
                    <a:cubicBezTo>
                      <a:pt x="355" y="850"/>
                      <a:pt x="355" y="850"/>
                      <a:pt x="355" y="850"/>
                    </a:cubicBezTo>
                    <a:cubicBezTo>
                      <a:pt x="355" y="850"/>
                      <a:pt x="252" y="897"/>
                      <a:pt x="158" y="841"/>
                    </a:cubicBezTo>
                    <a:cubicBezTo>
                      <a:pt x="95" y="810"/>
                      <a:pt x="56" y="747"/>
                      <a:pt x="40" y="715"/>
                    </a:cubicBezTo>
                    <a:cubicBezTo>
                      <a:pt x="31" y="708"/>
                      <a:pt x="16" y="676"/>
                      <a:pt x="16" y="668"/>
                    </a:cubicBezTo>
                    <a:cubicBezTo>
                      <a:pt x="0" y="637"/>
                      <a:pt x="0" y="597"/>
                      <a:pt x="0" y="5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1210;p51">
                <a:extLst>
                  <a:ext uri="{FF2B5EF4-FFF2-40B4-BE49-F238E27FC236}">
                    <a16:creationId xmlns:a16="http://schemas.microsoft.com/office/drawing/2014/main" id="{2E44339F-9543-E1E8-8C19-82DF81EF2BA4}"/>
                  </a:ext>
                </a:extLst>
              </p:cNvPr>
              <p:cNvSpPr/>
              <p:nvPr/>
            </p:nvSpPr>
            <p:spPr>
              <a:xfrm>
                <a:off x="6474960" y="1892520"/>
                <a:ext cx="195480" cy="28188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783" extrusionOk="0">
                    <a:moveTo>
                      <a:pt x="543" y="238"/>
                    </a:moveTo>
                    <a:lnTo>
                      <a:pt x="543" y="238"/>
                    </a:lnTo>
                    <a:cubicBezTo>
                      <a:pt x="543" y="435"/>
                      <a:pt x="418" y="663"/>
                      <a:pt x="268" y="750"/>
                    </a:cubicBezTo>
                    <a:cubicBezTo>
                      <a:pt x="119" y="836"/>
                      <a:pt x="0" y="750"/>
                      <a:pt x="0" y="545"/>
                    </a:cubicBezTo>
                    <a:cubicBezTo>
                      <a:pt x="0" y="348"/>
                      <a:pt x="119" y="113"/>
                      <a:pt x="268" y="33"/>
                    </a:cubicBezTo>
                    <a:cubicBezTo>
                      <a:pt x="418" y="-53"/>
                      <a:pt x="543" y="33"/>
                      <a:pt x="543" y="2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1211;p51">
                <a:extLst>
                  <a:ext uri="{FF2B5EF4-FFF2-40B4-BE49-F238E27FC236}">
                    <a16:creationId xmlns:a16="http://schemas.microsoft.com/office/drawing/2014/main" id="{A95ED158-717F-9E19-A265-4D8F6DC48E09}"/>
                  </a:ext>
                </a:extLst>
              </p:cNvPr>
              <p:cNvSpPr/>
              <p:nvPr/>
            </p:nvSpPr>
            <p:spPr>
              <a:xfrm>
                <a:off x="6497640" y="1920600"/>
                <a:ext cx="153000" cy="224640"/>
              </a:xfrm>
              <a:custGeom>
                <a:avLst/>
                <a:gdLst/>
                <a:ahLst/>
                <a:cxnLst/>
                <a:rect l="l" t="t" r="r" b="b"/>
                <a:pathLst>
                  <a:path w="425" h="624" extrusionOk="0">
                    <a:moveTo>
                      <a:pt x="425" y="192"/>
                    </a:moveTo>
                    <a:lnTo>
                      <a:pt x="425" y="192"/>
                    </a:lnTo>
                    <a:cubicBezTo>
                      <a:pt x="425" y="349"/>
                      <a:pt x="331" y="530"/>
                      <a:pt x="213" y="601"/>
                    </a:cubicBezTo>
                    <a:cubicBezTo>
                      <a:pt x="95" y="664"/>
                      <a:pt x="0" y="593"/>
                      <a:pt x="0" y="436"/>
                    </a:cubicBezTo>
                    <a:cubicBezTo>
                      <a:pt x="0" y="278"/>
                      <a:pt x="95" y="97"/>
                      <a:pt x="213" y="26"/>
                    </a:cubicBezTo>
                    <a:cubicBezTo>
                      <a:pt x="331" y="-45"/>
                      <a:pt x="425" y="35"/>
                      <a:pt x="425" y="19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1212;p51">
                <a:extLst>
                  <a:ext uri="{FF2B5EF4-FFF2-40B4-BE49-F238E27FC236}">
                    <a16:creationId xmlns:a16="http://schemas.microsoft.com/office/drawing/2014/main" id="{03CB2C73-F624-9F5E-92AE-DF26843AAECB}"/>
                  </a:ext>
                </a:extLst>
              </p:cNvPr>
              <p:cNvSpPr/>
              <p:nvPr/>
            </p:nvSpPr>
            <p:spPr>
              <a:xfrm>
                <a:off x="6506280" y="1933200"/>
                <a:ext cx="138600" cy="20124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559" extrusionOk="0">
                    <a:moveTo>
                      <a:pt x="196" y="23"/>
                    </a:moveTo>
                    <a:lnTo>
                      <a:pt x="196" y="23"/>
                    </a:lnTo>
                    <a:cubicBezTo>
                      <a:pt x="87" y="86"/>
                      <a:pt x="0" y="251"/>
                      <a:pt x="0" y="393"/>
                    </a:cubicBezTo>
                    <a:cubicBezTo>
                      <a:pt x="0" y="535"/>
                      <a:pt x="87" y="597"/>
                      <a:pt x="196" y="535"/>
                    </a:cubicBezTo>
                    <a:cubicBezTo>
                      <a:pt x="299" y="479"/>
                      <a:pt x="385" y="314"/>
                      <a:pt x="385" y="173"/>
                    </a:cubicBezTo>
                    <a:cubicBezTo>
                      <a:pt x="385" y="31"/>
                      <a:pt x="299" y="-40"/>
                      <a:pt x="196" y="23"/>
                    </a:cubicBezTo>
                    <a:moveTo>
                      <a:pt x="149" y="70"/>
                    </a:moveTo>
                    <a:lnTo>
                      <a:pt x="149" y="70"/>
                    </a:lnTo>
                    <a:cubicBezTo>
                      <a:pt x="157" y="62"/>
                      <a:pt x="181" y="46"/>
                      <a:pt x="196" y="39"/>
                    </a:cubicBezTo>
                    <a:cubicBezTo>
                      <a:pt x="212" y="31"/>
                      <a:pt x="228" y="15"/>
                      <a:pt x="267" y="23"/>
                    </a:cubicBezTo>
                    <a:cubicBezTo>
                      <a:pt x="276" y="23"/>
                      <a:pt x="283" y="23"/>
                      <a:pt x="283" y="31"/>
                    </a:cubicBezTo>
                    <a:cubicBezTo>
                      <a:pt x="291" y="39"/>
                      <a:pt x="291" y="46"/>
                      <a:pt x="283" y="54"/>
                    </a:cubicBezTo>
                    <a:cubicBezTo>
                      <a:pt x="276" y="70"/>
                      <a:pt x="267" y="86"/>
                      <a:pt x="260" y="102"/>
                    </a:cubicBezTo>
                    <a:cubicBezTo>
                      <a:pt x="251" y="109"/>
                      <a:pt x="251" y="102"/>
                      <a:pt x="244" y="109"/>
                    </a:cubicBezTo>
                    <a:cubicBezTo>
                      <a:pt x="236" y="109"/>
                      <a:pt x="220" y="109"/>
                      <a:pt x="212" y="109"/>
                    </a:cubicBezTo>
                    <a:cubicBezTo>
                      <a:pt x="196" y="118"/>
                      <a:pt x="189" y="125"/>
                      <a:pt x="173" y="133"/>
                    </a:cubicBezTo>
                    <a:cubicBezTo>
                      <a:pt x="165" y="141"/>
                      <a:pt x="165" y="141"/>
                      <a:pt x="165" y="133"/>
                    </a:cubicBezTo>
                    <a:cubicBezTo>
                      <a:pt x="157" y="125"/>
                      <a:pt x="149" y="118"/>
                      <a:pt x="149" y="102"/>
                    </a:cubicBezTo>
                    <a:cubicBezTo>
                      <a:pt x="142" y="94"/>
                      <a:pt x="142" y="86"/>
                      <a:pt x="149" y="70"/>
                    </a:cubicBezTo>
                    <a:moveTo>
                      <a:pt x="299" y="220"/>
                    </a:moveTo>
                    <a:lnTo>
                      <a:pt x="299" y="220"/>
                    </a:lnTo>
                    <a:cubicBezTo>
                      <a:pt x="299" y="298"/>
                      <a:pt x="251" y="385"/>
                      <a:pt x="196" y="417"/>
                    </a:cubicBezTo>
                    <a:cubicBezTo>
                      <a:pt x="134" y="448"/>
                      <a:pt x="94" y="417"/>
                      <a:pt x="94" y="337"/>
                    </a:cubicBezTo>
                    <a:cubicBezTo>
                      <a:pt x="94" y="267"/>
                      <a:pt x="134" y="180"/>
                      <a:pt x="196" y="141"/>
                    </a:cubicBezTo>
                    <a:cubicBezTo>
                      <a:pt x="251" y="109"/>
                      <a:pt x="299" y="148"/>
                      <a:pt x="299" y="220"/>
                    </a:cubicBezTo>
                    <a:moveTo>
                      <a:pt x="32" y="283"/>
                    </a:moveTo>
                    <a:lnTo>
                      <a:pt x="32" y="283"/>
                    </a:lnTo>
                    <a:cubicBezTo>
                      <a:pt x="47" y="220"/>
                      <a:pt x="55" y="196"/>
                      <a:pt x="71" y="180"/>
                    </a:cubicBezTo>
                    <a:cubicBezTo>
                      <a:pt x="78" y="157"/>
                      <a:pt x="94" y="133"/>
                      <a:pt x="102" y="125"/>
                    </a:cubicBezTo>
                    <a:cubicBezTo>
                      <a:pt x="110" y="118"/>
                      <a:pt x="118" y="118"/>
                      <a:pt x="118" y="125"/>
                    </a:cubicBezTo>
                    <a:cubicBezTo>
                      <a:pt x="126" y="141"/>
                      <a:pt x="134" y="157"/>
                      <a:pt x="134" y="164"/>
                    </a:cubicBezTo>
                    <a:cubicBezTo>
                      <a:pt x="134" y="173"/>
                      <a:pt x="134" y="180"/>
                      <a:pt x="126" y="189"/>
                    </a:cubicBezTo>
                    <a:cubicBezTo>
                      <a:pt x="118" y="204"/>
                      <a:pt x="110" y="220"/>
                      <a:pt x="94" y="243"/>
                    </a:cubicBezTo>
                    <a:cubicBezTo>
                      <a:pt x="94" y="251"/>
                      <a:pt x="87" y="267"/>
                      <a:pt x="87" y="283"/>
                    </a:cubicBezTo>
                    <a:cubicBezTo>
                      <a:pt x="78" y="298"/>
                      <a:pt x="78" y="298"/>
                      <a:pt x="71" y="306"/>
                    </a:cubicBezTo>
                    <a:cubicBezTo>
                      <a:pt x="63" y="314"/>
                      <a:pt x="47" y="322"/>
                      <a:pt x="39" y="322"/>
                    </a:cubicBezTo>
                    <a:cubicBezTo>
                      <a:pt x="32" y="330"/>
                      <a:pt x="23" y="330"/>
                      <a:pt x="23" y="314"/>
                    </a:cubicBezTo>
                    <a:cubicBezTo>
                      <a:pt x="23" y="306"/>
                      <a:pt x="23" y="298"/>
                      <a:pt x="32" y="283"/>
                    </a:cubicBezTo>
                    <a:moveTo>
                      <a:pt x="71" y="526"/>
                    </a:moveTo>
                    <a:lnTo>
                      <a:pt x="71" y="526"/>
                    </a:lnTo>
                    <a:cubicBezTo>
                      <a:pt x="71" y="526"/>
                      <a:pt x="55" y="511"/>
                      <a:pt x="47" y="503"/>
                    </a:cubicBezTo>
                    <a:cubicBezTo>
                      <a:pt x="39" y="487"/>
                      <a:pt x="23" y="472"/>
                      <a:pt x="23" y="424"/>
                    </a:cubicBezTo>
                    <a:cubicBezTo>
                      <a:pt x="16" y="408"/>
                      <a:pt x="23" y="393"/>
                      <a:pt x="23" y="385"/>
                    </a:cubicBezTo>
                    <a:cubicBezTo>
                      <a:pt x="23" y="377"/>
                      <a:pt x="32" y="369"/>
                      <a:pt x="39" y="369"/>
                    </a:cubicBezTo>
                    <a:cubicBezTo>
                      <a:pt x="47" y="362"/>
                      <a:pt x="63" y="362"/>
                      <a:pt x="71" y="362"/>
                    </a:cubicBezTo>
                    <a:cubicBezTo>
                      <a:pt x="78" y="362"/>
                      <a:pt x="71" y="362"/>
                      <a:pt x="78" y="377"/>
                    </a:cubicBezTo>
                    <a:cubicBezTo>
                      <a:pt x="78" y="385"/>
                      <a:pt x="78" y="401"/>
                      <a:pt x="87" y="408"/>
                    </a:cubicBezTo>
                    <a:cubicBezTo>
                      <a:pt x="94" y="424"/>
                      <a:pt x="102" y="432"/>
                      <a:pt x="110" y="440"/>
                    </a:cubicBezTo>
                    <a:cubicBezTo>
                      <a:pt x="110" y="440"/>
                      <a:pt x="110" y="448"/>
                      <a:pt x="110" y="456"/>
                    </a:cubicBezTo>
                    <a:cubicBezTo>
                      <a:pt x="102" y="472"/>
                      <a:pt x="102" y="487"/>
                      <a:pt x="94" y="511"/>
                    </a:cubicBezTo>
                    <a:cubicBezTo>
                      <a:pt x="87" y="519"/>
                      <a:pt x="78" y="526"/>
                      <a:pt x="71" y="526"/>
                    </a:cubicBezTo>
                    <a:moveTo>
                      <a:pt x="251" y="472"/>
                    </a:moveTo>
                    <a:lnTo>
                      <a:pt x="251" y="472"/>
                    </a:lnTo>
                    <a:cubicBezTo>
                      <a:pt x="244" y="479"/>
                      <a:pt x="236" y="487"/>
                      <a:pt x="228" y="495"/>
                    </a:cubicBezTo>
                    <a:cubicBezTo>
                      <a:pt x="189" y="535"/>
                      <a:pt x="173" y="535"/>
                      <a:pt x="149" y="542"/>
                    </a:cubicBezTo>
                    <a:cubicBezTo>
                      <a:pt x="142" y="542"/>
                      <a:pt x="118" y="542"/>
                      <a:pt x="118" y="542"/>
                    </a:cubicBezTo>
                    <a:cubicBezTo>
                      <a:pt x="110" y="535"/>
                      <a:pt x="110" y="526"/>
                      <a:pt x="110" y="519"/>
                    </a:cubicBezTo>
                    <a:cubicBezTo>
                      <a:pt x="118" y="495"/>
                      <a:pt x="126" y="479"/>
                      <a:pt x="134" y="464"/>
                    </a:cubicBezTo>
                    <a:cubicBezTo>
                      <a:pt x="142" y="456"/>
                      <a:pt x="142" y="456"/>
                      <a:pt x="149" y="456"/>
                    </a:cubicBezTo>
                    <a:cubicBezTo>
                      <a:pt x="157" y="456"/>
                      <a:pt x="173" y="448"/>
                      <a:pt x="189" y="448"/>
                    </a:cubicBezTo>
                    <a:cubicBezTo>
                      <a:pt x="196" y="440"/>
                      <a:pt x="205" y="432"/>
                      <a:pt x="220" y="424"/>
                    </a:cubicBezTo>
                    <a:cubicBezTo>
                      <a:pt x="228" y="417"/>
                      <a:pt x="228" y="417"/>
                      <a:pt x="236" y="417"/>
                    </a:cubicBezTo>
                    <a:cubicBezTo>
                      <a:pt x="244" y="424"/>
                      <a:pt x="244" y="432"/>
                      <a:pt x="251" y="440"/>
                    </a:cubicBezTo>
                    <a:cubicBezTo>
                      <a:pt x="260" y="448"/>
                      <a:pt x="260" y="456"/>
                      <a:pt x="251" y="472"/>
                    </a:cubicBezTo>
                    <a:moveTo>
                      <a:pt x="354" y="298"/>
                    </a:moveTo>
                    <a:lnTo>
                      <a:pt x="354" y="298"/>
                    </a:lnTo>
                    <a:cubicBezTo>
                      <a:pt x="346" y="322"/>
                      <a:pt x="346" y="346"/>
                      <a:pt x="307" y="401"/>
                    </a:cubicBezTo>
                    <a:cubicBezTo>
                      <a:pt x="307" y="408"/>
                      <a:pt x="291" y="417"/>
                      <a:pt x="283" y="424"/>
                    </a:cubicBezTo>
                    <a:cubicBezTo>
                      <a:pt x="276" y="432"/>
                      <a:pt x="276" y="432"/>
                      <a:pt x="267" y="424"/>
                    </a:cubicBezTo>
                    <a:cubicBezTo>
                      <a:pt x="267" y="408"/>
                      <a:pt x="260" y="401"/>
                      <a:pt x="260" y="385"/>
                    </a:cubicBezTo>
                    <a:cubicBezTo>
                      <a:pt x="260" y="377"/>
                      <a:pt x="267" y="377"/>
                      <a:pt x="276" y="362"/>
                    </a:cubicBezTo>
                    <a:cubicBezTo>
                      <a:pt x="283" y="346"/>
                      <a:pt x="291" y="337"/>
                      <a:pt x="291" y="322"/>
                    </a:cubicBezTo>
                    <a:cubicBezTo>
                      <a:pt x="299" y="298"/>
                      <a:pt x="307" y="283"/>
                      <a:pt x="307" y="259"/>
                    </a:cubicBezTo>
                    <a:cubicBezTo>
                      <a:pt x="315" y="251"/>
                      <a:pt x="315" y="251"/>
                      <a:pt x="322" y="243"/>
                    </a:cubicBezTo>
                    <a:cubicBezTo>
                      <a:pt x="331" y="235"/>
                      <a:pt x="346" y="228"/>
                      <a:pt x="354" y="228"/>
                    </a:cubicBezTo>
                    <a:cubicBezTo>
                      <a:pt x="362" y="220"/>
                      <a:pt x="370" y="228"/>
                      <a:pt x="370" y="235"/>
                    </a:cubicBezTo>
                    <a:cubicBezTo>
                      <a:pt x="370" y="243"/>
                      <a:pt x="362" y="275"/>
                      <a:pt x="354" y="298"/>
                    </a:cubicBezTo>
                    <a:moveTo>
                      <a:pt x="354" y="196"/>
                    </a:moveTo>
                    <a:lnTo>
                      <a:pt x="354" y="196"/>
                    </a:lnTo>
                    <a:cubicBezTo>
                      <a:pt x="346" y="204"/>
                      <a:pt x="331" y="212"/>
                      <a:pt x="322" y="212"/>
                    </a:cubicBezTo>
                    <a:cubicBezTo>
                      <a:pt x="315" y="212"/>
                      <a:pt x="315" y="204"/>
                      <a:pt x="315" y="196"/>
                    </a:cubicBezTo>
                    <a:cubicBezTo>
                      <a:pt x="315" y="180"/>
                      <a:pt x="307" y="164"/>
                      <a:pt x="307" y="148"/>
                    </a:cubicBezTo>
                    <a:cubicBezTo>
                      <a:pt x="299" y="141"/>
                      <a:pt x="299" y="133"/>
                      <a:pt x="291" y="125"/>
                    </a:cubicBezTo>
                    <a:cubicBezTo>
                      <a:pt x="283" y="118"/>
                      <a:pt x="283" y="118"/>
                      <a:pt x="283" y="109"/>
                    </a:cubicBezTo>
                    <a:cubicBezTo>
                      <a:pt x="291" y="94"/>
                      <a:pt x="299" y="78"/>
                      <a:pt x="299" y="62"/>
                    </a:cubicBezTo>
                    <a:cubicBezTo>
                      <a:pt x="307" y="46"/>
                      <a:pt x="307" y="39"/>
                      <a:pt x="322" y="46"/>
                    </a:cubicBezTo>
                    <a:cubicBezTo>
                      <a:pt x="322" y="46"/>
                      <a:pt x="331" y="46"/>
                      <a:pt x="338" y="54"/>
                    </a:cubicBezTo>
                    <a:cubicBezTo>
                      <a:pt x="362" y="78"/>
                      <a:pt x="370" y="102"/>
                      <a:pt x="370" y="125"/>
                    </a:cubicBezTo>
                    <a:cubicBezTo>
                      <a:pt x="378" y="141"/>
                      <a:pt x="378" y="164"/>
                      <a:pt x="370" y="173"/>
                    </a:cubicBezTo>
                    <a:cubicBezTo>
                      <a:pt x="370" y="189"/>
                      <a:pt x="362" y="196"/>
                      <a:pt x="354" y="1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213;p51">
                <a:extLst>
                  <a:ext uri="{FF2B5EF4-FFF2-40B4-BE49-F238E27FC236}">
                    <a16:creationId xmlns:a16="http://schemas.microsoft.com/office/drawing/2014/main" id="{119F28DC-05CD-602F-FC3C-C8765BBC5E49}"/>
                  </a:ext>
                </a:extLst>
              </p:cNvPr>
              <p:cNvSpPr/>
              <p:nvPr/>
            </p:nvSpPr>
            <p:spPr>
              <a:xfrm>
                <a:off x="6514560" y="1976040"/>
                <a:ext cx="39960" cy="7488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08" extrusionOk="0">
                    <a:moveTo>
                      <a:pt x="16" y="203"/>
                    </a:moveTo>
                    <a:lnTo>
                      <a:pt x="16" y="203"/>
                    </a:lnTo>
                    <a:cubicBezTo>
                      <a:pt x="24" y="203"/>
                      <a:pt x="40" y="195"/>
                      <a:pt x="48" y="187"/>
                    </a:cubicBezTo>
                    <a:cubicBezTo>
                      <a:pt x="55" y="179"/>
                      <a:pt x="55" y="179"/>
                      <a:pt x="64" y="164"/>
                    </a:cubicBezTo>
                    <a:cubicBezTo>
                      <a:pt x="64" y="148"/>
                      <a:pt x="71" y="132"/>
                      <a:pt x="71" y="124"/>
                    </a:cubicBezTo>
                    <a:cubicBezTo>
                      <a:pt x="87" y="101"/>
                      <a:pt x="95" y="85"/>
                      <a:pt x="103" y="70"/>
                    </a:cubicBezTo>
                    <a:cubicBezTo>
                      <a:pt x="111" y="61"/>
                      <a:pt x="111" y="54"/>
                      <a:pt x="111" y="45"/>
                    </a:cubicBezTo>
                    <a:cubicBezTo>
                      <a:pt x="111" y="38"/>
                      <a:pt x="103" y="22"/>
                      <a:pt x="95" y="6"/>
                    </a:cubicBezTo>
                    <a:cubicBezTo>
                      <a:pt x="95" y="-1"/>
                      <a:pt x="87" y="-1"/>
                      <a:pt x="79" y="6"/>
                    </a:cubicBezTo>
                    <a:cubicBezTo>
                      <a:pt x="71" y="14"/>
                      <a:pt x="55" y="38"/>
                      <a:pt x="48" y="61"/>
                    </a:cubicBezTo>
                    <a:cubicBezTo>
                      <a:pt x="32" y="77"/>
                      <a:pt x="24" y="101"/>
                      <a:pt x="9" y="164"/>
                    </a:cubicBezTo>
                    <a:cubicBezTo>
                      <a:pt x="0" y="179"/>
                      <a:pt x="0" y="187"/>
                      <a:pt x="0" y="195"/>
                    </a:cubicBezTo>
                    <a:cubicBezTo>
                      <a:pt x="0" y="211"/>
                      <a:pt x="9" y="211"/>
                      <a:pt x="16" y="2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9875" rIns="90000" bIns="29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214;p51">
                <a:extLst>
                  <a:ext uri="{FF2B5EF4-FFF2-40B4-BE49-F238E27FC236}">
                    <a16:creationId xmlns:a16="http://schemas.microsoft.com/office/drawing/2014/main" id="{D59C20AD-ED7A-3158-1AD0-4C7AFB7B384F}"/>
                  </a:ext>
                </a:extLst>
              </p:cNvPr>
              <p:cNvSpPr/>
              <p:nvPr/>
            </p:nvSpPr>
            <p:spPr>
              <a:xfrm>
                <a:off x="6558120" y="1943275"/>
                <a:ext cx="52200" cy="4284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19" extrusionOk="0">
                    <a:moveTo>
                      <a:pt x="21" y="113"/>
                    </a:moveTo>
                    <a:lnTo>
                      <a:pt x="21" y="113"/>
                    </a:lnTo>
                    <a:cubicBezTo>
                      <a:pt x="21" y="121"/>
                      <a:pt x="21" y="121"/>
                      <a:pt x="29" y="113"/>
                    </a:cubicBezTo>
                    <a:cubicBezTo>
                      <a:pt x="45" y="105"/>
                      <a:pt x="52" y="98"/>
                      <a:pt x="68" y="89"/>
                    </a:cubicBezTo>
                    <a:cubicBezTo>
                      <a:pt x="76" y="89"/>
                      <a:pt x="92" y="89"/>
                      <a:pt x="100" y="89"/>
                    </a:cubicBezTo>
                    <a:cubicBezTo>
                      <a:pt x="107" y="82"/>
                      <a:pt x="107" y="89"/>
                      <a:pt x="116" y="82"/>
                    </a:cubicBezTo>
                    <a:cubicBezTo>
                      <a:pt x="123" y="66"/>
                      <a:pt x="132" y="50"/>
                      <a:pt x="139" y="34"/>
                    </a:cubicBezTo>
                    <a:cubicBezTo>
                      <a:pt x="147" y="26"/>
                      <a:pt x="147" y="19"/>
                      <a:pt x="139" y="11"/>
                    </a:cubicBezTo>
                    <a:cubicBezTo>
                      <a:pt x="139" y="3"/>
                      <a:pt x="132" y="3"/>
                      <a:pt x="123" y="3"/>
                    </a:cubicBezTo>
                    <a:cubicBezTo>
                      <a:pt x="84" y="-5"/>
                      <a:pt x="68" y="11"/>
                      <a:pt x="52" y="19"/>
                    </a:cubicBezTo>
                    <a:cubicBezTo>
                      <a:pt x="37" y="26"/>
                      <a:pt x="13" y="42"/>
                      <a:pt x="5" y="50"/>
                    </a:cubicBezTo>
                    <a:cubicBezTo>
                      <a:pt x="-2" y="66"/>
                      <a:pt x="-2" y="74"/>
                      <a:pt x="5" y="82"/>
                    </a:cubicBezTo>
                    <a:cubicBezTo>
                      <a:pt x="5" y="98"/>
                      <a:pt x="13" y="105"/>
                      <a:pt x="21" y="11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1215;p51">
                <a:extLst>
                  <a:ext uri="{FF2B5EF4-FFF2-40B4-BE49-F238E27FC236}">
                    <a16:creationId xmlns:a16="http://schemas.microsoft.com/office/drawing/2014/main" id="{21838233-C8F7-9598-FD09-36AD8E055A7C}"/>
                  </a:ext>
                </a:extLst>
              </p:cNvPr>
              <p:cNvSpPr/>
              <p:nvPr/>
            </p:nvSpPr>
            <p:spPr>
              <a:xfrm>
                <a:off x="6608160" y="1951555"/>
                <a:ext cx="33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93" h="169" extrusionOk="0">
                    <a:moveTo>
                      <a:pt x="87" y="82"/>
                    </a:moveTo>
                    <a:lnTo>
                      <a:pt x="87" y="82"/>
                    </a:lnTo>
                    <a:cubicBezTo>
                      <a:pt x="87" y="59"/>
                      <a:pt x="79" y="35"/>
                      <a:pt x="55" y="11"/>
                    </a:cubicBezTo>
                    <a:cubicBezTo>
                      <a:pt x="48" y="3"/>
                      <a:pt x="39" y="3"/>
                      <a:pt x="39" y="3"/>
                    </a:cubicBezTo>
                    <a:cubicBezTo>
                      <a:pt x="24" y="-4"/>
                      <a:pt x="24" y="3"/>
                      <a:pt x="16" y="19"/>
                    </a:cubicBezTo>
                    <a:cubicBezTo>
                      <a:pt x="16" y="35"/>
                      <a:pt x="8" y="51"/>
                      <a:pt x="0" y="66"/>
                    </a:cubicBezTo>
                    <a:cubicBezTo>
                      <a:pt x="0" y="75"/>
                      <a:pt x="0" y="75"/>
                      <a:pt x="8" y="82"/>
                    </a:cubicBezTo>
                    <a:cubicBezTo>
                      <a:pt x="16" y="90"/>
                      <a:pt x="16" y="98"/>
                      <a:pt x="24" y="105"/>
                    </a:cubicBezTo>
                    <a:cubicBezTo>
                      <a:pt x="24" y="121"/>
                      <a:pt x="32" y="137"/>
                      <a:pt x="32" y="153"/>
                    </a:cubicBezTo>
                    <a:cubicBezTo>
                      <a:pt x="32" y="161"/>
                      <a:pt x="32" y="169"/>
                      <a:pt x="39" y="169"/>
                    </a:cubicBezTo>
                    <a:cubicBezTo>
                      <a:pt x="48" y="169"/>
                      <a:pt x="63" y="161"/>
                      <a:pt x="71" y="153"/>
                    </a:cubicBezTo>
                    <a:cubicBezTo>
                      <a:pt x="79" y="153"/>
                      <a:pt x="87" y="146"/>
                      <a:pt x="87" y="130"/>
                    </a:cubicBezTo>
                    <a:cubicBezTo>
                      <a:pt x="95" y="121"/>
                      <a:pt x="95" y="98"/>
                      <a:pt x="87" y="8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1216;p51">
                <a:extLst>
                  <a:ext uri="{FF2B5EF4-FFF2-40B4-BE49-F238E27FC236}">
                    <a16:creationId xmlns:a16="http://schemas.microsoft.com/office/drawing/2014/main" id="{0756BAA8-7095-12A2-75DE-EFF56F03BEA9}"/>
                  </a:ext>
                </a:extLst>
              </p:cNvPr>
              <p:cNvSpPr/>
              <p:nvPr/>
            </p:nvSpPr>
            <p:spPr>
              <a:xfrm>
                <a:off x="6599880" y="2013840"/>
                <a:ext cx="396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206" extrusionOk="0">
                    <a:moveTo>
                      <a:pt x="94" y="4"/>
                    </a:moveTo>
                    <a:lnTo>
                      <a:pt x="94" y="4"/>
                    </a:lnTo>
                    <a:cubicBezTo>
                      <a:pt x="86" y="4"/>
                      <a:pt x="71" y="11"/>
                      <a:pt x="62" y="19"/>
                    </a:cubicBezTo>
                    <a:cubicBezTo>
                      <a:pt x="55" y="27"/>
                      <a:pt x="55" y="27"/>
                      <a:pt x="47" y="35"/>
                    </a:cubicBezTo>
                    <a:cubicBezTo>
                      <a:pt x="47" y="59"/>
                      <a:pt x="39" y="74"/>
                      <a:pt x="31" y="98"/>
                    </a:cubicBezTo>
                    <a:cubicBezTo>
                      <a:pt x="31" y="113"/>
                      <a:pt x="23" y="122"/>
                      <a:pt x="16" y="138"/>
                    </a:cubicBezTo>
                    <a:cubicBezTo>
                      <a:pt x="7" y="153"/>
                      <a:pt x="0" y="153"/>
                      <a:pt x="0" y="161"/>
                    </a:cubicBezTo>
                    <a:cubicBezTo>
                      <a:pt x="0" y="177"/>
                      <a:pt x="7" y="184"/>
                      <a:pt x="7" y="200"/>
                    </a:cubicBezTo>
                    <a:cubicBezTo>
                      <a:pt x="16" y="208"/>
                      <a:pt x="16" y="208"/>
                      <a:pt x="23" y="200"/>
                    </a:cubicBezTo>
                    <a:cubicBezTo>
                      <a:pt x="31" y="193"/>
                      <a:pt x="47" y="184"/>
                      <a:pt x="47" y="177"/>
                    </a:cubicBezTo>
                    <a:cubicBezTo>
                      <a:pt x="86" y="122"/>
                      <a:pt x="86" y="98"/>
                      <a:pt x="94" y="74"/>
                    </a:cubicBezTo>
                    <a:cubicBezTo>
                      <a:pt x="102" y="51"/>
                      <a:pt x="110" y="19"/>
                      <a:pt x="110" y="11"/>
                    </a:cubicBezTo>
                    <a:cubicBezTo>
                      <a:pt x="110" y="4"/>
                      <a:pt x="102" y="-4"/>
                      <a:pt x="94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1217;p51">
                <a:extLst>
                  <a:ext uri="{FF2B5EF4-FFF2-40B4-BE49-F238E27FC236}">
                    <a16:creationId xmlns:a16="http://schemas.microsoft.com/office/drawing/2014/main" id="{5DFECC81-514E-D19C-7019-BC05CB5F8A69}"/>
                  </a:ext>
                </a:extLst>
              </p:cNvPr>
              <p:cNvSpPr/>
              <p:nvPr/>
            </p:nvSpPr>
            <p:spPr>
              <a:xfrm>
                <a:off x="6545880" y="2083320"/>
                <a:ext cx="5328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25" extrusionOk="0">
                    <a:moveTo>
                      <a:pt x="126" y="0"/>
                    </a:moveTo>
                    <a:lnTo>
                      <a:pt x="126" y="0"/>
                    </a:lnTo>
                    <a:cubicBezTo>
                      <a:pt x="118" y="0"/>
                      <a:pt x="118" y="0"/>
                      <a:pt x="110" y="7"/>
                    </a:cubicBezTo>
                    <a:cubicBezTo>
                      <a:pt x="95" y="15"/>
                      <a:pt x="86" y="23"/>
                      <a:pt x="79" y="31"/>
                    </a:cubicBezTo>
                    <a:cubicBezTo>
                      <a:pt x="63" y="31"/>
                      <a:pt x="47" y="39"/>
                      <a:pt x="39" y="39"/>
                    </a:cubicBezTo>
                    <a:cubicBezTo>
                      <a:pt x="32" y="39"/>
                      <a:pt x="32" y="39"/>
                      <a:pt x="24" y="47"/>
                    </a:cubicBezTo>
                    <a:cubicBezTo>
                      <a:pt x="16" y="62"/>
                      <a:pt x="8" y="78"/>
                      <a:pt x="0" y="102"/>
                    </a:cubicBezTo>
                    <a:cubicBezTo>
                      <a:pt x="0" y="109"/>
                      <a:pt x="0" y="118"/>
                      <a:pt x="8" y="125"/>
                    </a:cubicBezTo>
                    <a:cubicBezTo>
                      <a:pt x="8" y="125"/>
                      <a:pt x="32" y="125"/>
                      <a:pt x="39" y="125"/>
                    </a:cubicBezTo>
                    <a:cubicBezTo>
                      <a:pt x="63" y="118"/>
                      <a:pt x="79" y="118"/>
                      <a:pt x="118" y="78"/>
                    </a:cubicBezTo>
                    <a:cubicBezTo>
                      <a:pt x="126" y="70"/>
                      <a:pt x="134" y="62"/>
                      <a:pt x="141" y="55"/>
                    </a:cubicBezTo>
                    <a:cubicBezTo>
                      <a:pt x="150" y="39"/>
                      <a:pt x="150" y="31"/>
                      <a:pt x="141" y="23"/>
                    </a:cubicBezTo>
                    <a:cubicBezTo>
                      <a:pt x="134" y="15"/>
                      <a:pt x="134" y="7"/>
                      <a:pt x="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218;p51">
                <a:extLst>
                  <a:ext uri="{FF2B5EF4-FFF2-40B4-BE49-F238E27FC236}">
                    <a16:creationId xmlns:a16="http://schemas.microsoft.com/office/drawing/2014/main" id="{82856926-4B99-452A-EFF5-0C51E2452FB7}"/>
                  </a:ext>
                </a:extLst>
              </p:cNvPr>
              <p:cNvSpPr/>
              <p:nvPr/>
            </p:nvSpPr>
            <p:spPr>
              <a:xfrm>
                <a:off x="6513480" y="2063520"/>
                <a:ext cx="32400" cy="59040"/>
              </a:xfrm>
              <a:custGeom>
                <a:avLst/>
                <a:gdLst/>
                <a:ahLst/>
                <a:cxnLst/>
                <a:rect l="l" t="t" r="r" b="b"/>
                <a:pathLst>
                  <a:path w="90" h="164" extrusionOk="0">
                    <a:moveTo>
                      <a:pt x="90" y="78"/>
                    </a:moveTo>
                    <a:lnTo>
                      <a:pt x="90" y="78"/>
                    </a:lnTo>
                    <a:cubicBezTo>
                      <a:pt x="82" y="70"/>
                      <a:pt x="74" y="62"/>
                      <a:pt x="67" y="46"/>
                    </a:cubicBezTo>
                    <a:cubicBezTo>
                      <a:pt x="58" y="39"/>
                      <a:pt x="58" y="23"/>
                      <a:pt x="58" y="15"/>
                    </a:cubicBezTo>
                    <a:cubicBezTo>
                      <a:pt x="51" y="0"/>
                      <a:pt x="58" y="0"/>
                      <a:pt x="51" y="0"/>
                    </a:cubicBezTo>
                    <a:cubicBezTo>
                      <a:pt x="43" y="0"/>
                      <a:pt x="27" y="0"/>
                      <a:pt x="19" y="7"/>
                    </a:cubicBezTo>
                    <a:cubicBezTo>
                      <a:pt x="12" y="7"/>
                      <a:pt x="3" y="15"/>
                      <a:pt x="3" y="23"/>
                    </a:cubicBezTo>
                    <a:cubicBezTo>
                      <a:pt x="3" y="31"/>
                      <a:pt x="-4" y="46"/>
                      <a:pt x="3" y="62"/>
                    </a:cubicBezTo>
                    <a:cubicBezTo>
                      <a:pt x="3" y="110"/>
                      <a:pt x="19" y="125"/>
                      <a:pt x="27" y="141"/>
                    </a:cubicBezTo>
                    <a:cubicBezTo>
                      <a:pt x="35" y="149"/>
                      <a:pt x="51" y="164"/>
                      <a:pt x="51" y="164"/>
                    </a:cubicBezTo>
                    <a:cubicBezTo>
                      <a:pt x="58" y="164"/>
                      <a:pt x="67" y="157"/>
                      <a:pt x="74" y="149"/>
                    </a:cubicBezTo>
                    <a:cubicBezTo>
                      <a:pt x="82" y="125"/>
                      <a:pt x="82" y="110"/>
                      <a:pt x="90" y="94"/>
                    </a:cubicBezTo>
                    <a:cubicBezTo>
                      <a:pt x="90" y="86"/>
                      <a:pt x="90" y="78"/>
                      <a:pt x="90" y="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14025" rIns="90000" bIns="14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219;p51">
                <a:extLst>
                  <a:ext uri="{FF2B5EF4-FFF2-40B4-BE49-F238E27FC236}">
                    <a16:creationId xmlns:a16="http://schemas.microsoft.com/office/drawing/2014/main" id="{C1F5F318-2694-B3B3-A0ED-13181B6EE263}"/>
                  </a:ext>
                </a:extLst>
              </p:cNvPr>
              <p:cNvSpPr/>
              <p:nvPr/>
            </p:nvSpPr>
            <p:spPr>
              <a:xfrm>
                <a:off x="5503320" y="2400480"/>
                <a:ext cx="237960" cy="30960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860" extrusionOk="0">
                    <a:moveTo>
                      <a:pt x="0" y="551"/>
                    </a:moveTo>
                    <a:lnTo>
                      <a:pt x="0" y="551"/>
                    </a:lnTo>
                    <a:cubicBezTo>
                      <a:pt x="0" y="347"/>
                      <a:pt x="125" y="118"/>
                      <a:pt x="275" y="31"/>
                    </a:cubicBezTo>
                    <a:cubicBezTo>
                      <a:pt x="314" y="8"/>
                      <a:pt x="354" y="0"/>
                      <a:pt x="393" y="0"/>
                    </a:cubicBezTo>
                    <a:cubicBezTo>
                      <a:pt x="417" y="0"/>
                      <a:pt x="496" y="0"/>
                      <a:pt x="567" y="47"/>
                    </a:cubicBezTo>
                    <a:cubicBezTo>
                      <a:pt x="653" y="102"/>
                      <a:pt x="661" y="220"/>
                      <a:pt x="661" y="220"/>
                    </a:cubicBezTo>
                    <a:cubicBezTo>
                      <a:pt x="362" y="842"/>
                      <a:pt x="362" y="842"/>
                      <a:pt x="362" y="842"/>
                    </a:cubicBezTo>
                    <a:cubicBezTo>
                      <a:pt x="362" y="842"/>
                      <a:pt x="259" y="889"/>
                      <a:pt x="157" y="834"/>
                    </a:cubicBezTo>
                    <a:cubicBezTo>
                      <a:pt x="95" y="803"/>
                      <a:pt x="63" y="748"/>
                      <a:pt x="39" y="716"/>
                    </a:cubicBezTo>
                    <a:cubicBezTo>
                      <a:pt x="31" y="700"/>
                      <a:pt x="23" y="669"/>
                      <a:pt x="23" y="661"/>
                    </a:cubicBezTo>
                    <a:cubicBezTo>
                      <a:pt x="8" y="630"/>
                      <a:pt x="0" y="591"/>
                      <a:pt x="0" y="5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220;p51">
                <a:extLst>
                  <a:ext uri="{FF2B5EF4-FFF2-40B4-BE49-F238E27FC236}">
                    <a16:creationId xmlns:a16="http://schemas.microsoft.com/office/drawing/2014/main" id="{7CFF890E-3EE5-41B5-13C2-4DE25FF38AF7}"/>
                  </a:ext>
                </a:extLst>
              </p:cNvPr>
              <p:cNvSpPr/>
              <p:nvPr/>
            </p:nvSpPr>
            <p:spPr>
              <a:xfrm>
                <a:off x="5551560" y="2425680"/>
                <a:ext cx="192600" cy="28368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788" extrusionOk="0">
                    <a:moveTo>
                      <a:pt x="535" y="237"/>
                    </a:moveTo>
                    <a:lnTo>
                      <a:pt x="535" y="237"/>
                    </a:lnTo>
                    <a:cubicBezTo>
                      <a:pt x="535" y="434"/>
                      <a:pt x="417" y="669"/>
                      <a:pt x="267" y="756"/>
                    </a:cubicBezTo>
                    <a:cubicBezTo>
                      <a:pt x="118" y="843"/>
                      <a:pt x="0" y="749"/>
                      <a:pt x="0" y="552"/>
                    </a:cubicBezTo>
                    <a:cubicBezTo>
                      <a:pt x="0" y="347"/>
                      <a:pt x="118" y="119"/>
                      <a:pt x="267" y="32"/>
                    </a:cubicBezTo>
                    <a:cubicBezTo>
                      <a:pt x="417" y="-54"/>
                      <a:pt x="535" y="40"/>
                      <a:pt x="535" y="2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221;p51">
                <a:extLst>
                  <a:ext uri="{FF2B5EF4-FFF2-40B4-BE49-F238E27FC236}">
                    <a16:creationId xmlns:a16="http://schemas.microsoft.com/office/drawing/2014/main" id="{17F86885-4D1D-7B6A-A52F-78786BCE4E8E}"/>
                  </a:ext>
                </a:extLst>
              </p:cNvPr>
              <p:cNvSpPr/>
              <p:nvPr/>
            </p:nvSpPr>
            <p:spPr>
              <a:xfrm>
                <a:off x="5571360" y="2455560"/>
                <a:ext cx="155520" cy="223920"/>
              </a:xfrm>
              <a:custGeom>
                <a:avLst/>
                <a:gdLst/>
                <a:ahLst/>
                <a:cxnLst/>
                <a:rect l="l" t="t" r="r" b="b"/>
                <a:pathLst>
                  <a:path w="432" h="622" extrusionOk="0">
                    <a:moveTo>
                      <a:pt x="432" y="185"/>
                    </a:moveTo>
                    <a:lnTo>
                      <a:pt x="432" y="185"/>
                    </a:lnTo>
                    <a:cubicBezTo>
                      <a:pt x="432" y="343"/>
                      <a:pt x="338" y="524"/>
                      <a:pt x="220" y="595"/>
                    </a:cubicBezTo>
                    <a:cubicBezTo>
                      <a:pt x="94" y="666"/>
                      <a:pt x="0" y="595"/>
                      <a:pt x="0" y="438"/>
                    </a:cubicBezTo>
                    <a:cubicBezTo>
                      <a:pt x="0" y="272"/>
                      <a:pt x="94" y="91"/>
                      <a:pt x="220" y="28"/>
                    </a:cubicBezTo>
                    <a:cubicBezTo>
                      <a:pt x="338" y="-43"/>
                      <a:pt x="432" y="28"/>
                      <a:pt x="432" y="18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1222;p51">
                <a:extLst>
                  <a:ext uri="{FF2B5EF4-FFF2-40B4-BE49-F238E27FC236}">
                    <a16:creationId xmlns:a16="http://schemas.microsoft.com/office/drawing/2014/main" id="{0A100CA2-DE27-BAEE-23DC-B37B56D55FDA}"/>
                  </a:ext>
                </a:extLst>
              </p:cNvPr>
              <p:cNvSpPr/>
              <p:nvPr/>
            </p:nvSpPr>
            <p:spPr>
              <a:xfrm>
                <a:off x="5582520" y="2468160"/>
                <a:ext cx="138960" cy="20124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59" extrusionOk="0">
                    <a:moveTo>
                      <a:pt x="189" y="25"/>
                    </a:moveTo>
                    <a:lnTo>
                      <a:pt x="189" y="25"/>
                    </a:lnTo>
                    <a:cubicBezTo>
                      <a:pt x="87" y="79"/>
                      <a:pt x="0" y="245"/>
                      <a:pt x="0" y="387"/>
                    </a:cubicBezTo>
                    <a:cubicBezTo>
                      <a:pt x="0" y="528"/>
                      <a:pt x="87" y="599"/>
                      <a:pt x="189" y="536"/>
                    </a:cubicBezTo>
                    <a:cubicBezTo>
                      <a:pt x="299" y="473"/>
                      <a:pt x="386" y="308"/>
                      <a:pt x="386" y="166"/>
                    </a:cubicBezTo>
                    <a:cubicBezTo>
                      <a:pt x="386" y="25"/>
                      <a:pt x="299" y="-39"/>
                      <a:pt x="189" y="25"/>
                    </a:cubicBezTo>
                    <a:moveTo>
                      <a:pt x="150" y="72"/>
                    </a:moveTo>
                    <a:lnTo>
                      <a:pt x="150" y="72"/>
                    </a:lnTo>
                    <a:cubicBezTo>
                      <a:pt x="158" y="64"/>
                      <a:pt x="173" y="48"/>
                      <a:pt x="189" y="40"/>
                    </a:cubicBezTo>
                    <a:cubicBezTo>
                      <a:pt x="205" y="32"/>
                      <a:pt x="228" y="16"/>
                      <a:pt x="260" y="16"/>
                    </a:cubicBezTo>
                    <a:cubicBezTo>
                      <a:pt x="267" y="16"/>
                      <a:pt x="276" y="25"/>
                      <a:pt x="283" y="25"/>
                    </a:cubicBezTo>
                    <a:cubicBezTo>
                      <a:pt x="292" y="32"/>
                      <a:pt x="292" y="40"/>
                      <a:pt x="283" y="56"/>
                    </a:cubicBezTo>
                    <a:cubicBezTo>
                      <a:pt x="276" y="64"/>
                      <a:pt x="267" y="88"/>
                      <a:pt x="260" y="95"/>
                    </a:cubicBezTo>
                    <a:cubicBezTo>
                      <a:pt x="252" y="103"/>
                      <a:pt x="252" y="103"/>
                      <a:pt x="244" y="103"/>
                    </a:cubicBezTo>
                    <a:cubicBezTo>
                      <a:pt x="228" y="103"/>
                      <a:pt x="221" y="103"/>
                      <a:pt x="212" y="111"/>
                    </a:cubicBezTo>
                    <a:cubicBezTo>
                      <a:pt x="197" y="111"/>
                      <a:pt x="181" y="127"/>
                      <a:pt x="173" y="134"/>
                    </a:cubicBezTo>
                    <a:cubicBezTo>
                      <a:pt x="165" y="134"/>
                      <a:pt x="165" y="134"/>
                      <a:pt x="158" y="134"/>
                    </a:cubicBezTo>
                    <a:cubicBezTo>
                      <a:pt x="158" y="127"/>
                      <a:pt x="150" y="111"/>
                      <a:pt x="142" y="95"/>
                    </a:cubicBezTo>
                    <a:cubicBezTo>
                      <a:pt x="142" y="88"/>
                      <a:pt x="142" y="79"/>
                      <a:pt x="150" y="72"/>
                    </a:cubicBezTo>
                    <a:moveTo>
                      <a:pt x="292" y="221"/>
                    </a:moveTo>
                    <a:lnTo>
                      <a:pt x="292" y="221"/>
                    </a:lnTo>
                    <a:cubicBezTo>
                      <a:pt x="292" y="292"/>
                      <a:pt x="252" y="378"/>
                      <a:pt x="189" y="418"/>
                    </a:cubicBezTo>
                    <a:cubicBezTo>
                      <a:pt x="134" y="449"/>
                      <a:pt x="87" y="410"/>
                      <a:pt x="87" y="339"/>
                    </a:cubicBezTo>
                    <a:cubicBezTo>
                      <a:pt x="87" y="261"/>
                      <a:pt x="134" y="174"/>
                      <a:pt x="189" y="143"/>
                    </a:cubicBezTo>
                    <a:cubicBezTo>
                      <a:pt x="252" y="111"/>
                      <a:pt x="292" y="143"/>
                      <a:pt x="292" y="221"/>
                    </a:cubicBezTo>
                    <a:moveTo>
                      <a:pt x="32" y="276"/>
                    </a:moveTo>
                    <a:lnTo>
                      <a:pt x="32" y="276"/>
                    </a:lnTo>
                    <a:cubicBezTo>
                      <a:pt x="39" y="221"/>
                      <a:pt x="55" y="198"/>
                      <a:pt x="71" y="174"/>
                    </a:cubicBezTo>
                    <a:cubicBezTo>
                      <a:pt x="79" y="150"/>
                      <a:pt x="94" y="127"/>
                      <a:pt x="103" y="127"/>
                    </a:cubicBezTo>
                    <a:cubicBezTo>
                      <a:pt x="110" y="119"/>
                      <a:pt x="118" y="119"/>
                      <a:pt x="118" y="127"/>
                    </a:cubicBezTo>
                    <a:cubicBezTo>
                      <a:pt x="126" y="134"/>
                      <a:pt x="126" y="150"/>
                      <a:pt x="134" y="166"/>
                    </a:cubicBezTo>
                    <a:cubicBezTo>
                      <a:pt x="134" y="166"/>
                      <a:pt x="134" y="174"/>
                      <a:pt x="126" y="182"/>
                    </a:cubicBezTo>
                    <a:cubicBezTo>
                      <a:pt x="118" y="198"/>
                      <a:pt x="103" y="214"/>
                      <a:pt x="94" y="237"/>
                    </a:cubicBezTo>
                    <a:cubicBezTo>
                      <a:pt x="87" y="253"/>
                      <a:pt x="87" y="268"/>
                      <a:pt x="79" y="276"/>
                    </a:cubicBezTo>
                    <a:cubicBezTo>
                      <a:pt x="79" y="292"/>
                      <a:pt x="79" y="300"/>
                      <a:pt x="71" y="300"/>
                    </a:cubicBezTo>
                    <a:cubicBezTo>
                      <a:pt x="63" y="308"/>
                      <a:pt x="48" y="316"/>
                      <a:pt x="39" y="323"/>
                    </a:cubicBezTo>
                    <a:cubicBezTo>
                      <a:pt x="32" y="332"/>
                      <a:pt x="23" y="323"/>
                      <a:pt x="23" y="316"/>
                    </a:cubicBezTo>
                    <a:cubicBezTo>
                      <a:pt x="23" y="308"/>
                      <a:pt x="23" y="292"/>
                      <a:pt x="32" y="276"/>
                    </a:cubicBezTo>
                    <a:moveTo>
                      <a:pt x="71" y="520"/>
                    </a:moveTo>
                    <a:lnTo>
                      <a:pt x="71" y="520"/>
                    </a:lnTo>
                    <a:cubicBezTo>
                      <a:pt x="63" y="520"/>
                      <a:pt x="55" y="512"/>
                      <a:pt x="48" y="497"/>
                    </a:cubicBezTo>
                    <a:cubicBezTo>
                      <a:pt x="32" y="481"/>
                      <a:pt x="23" y="473"/>
                      <a:pt x="16" y="418"/>
                    </a:cubicBezTo>
                    <a:cubicBezTo>
                      <a:pt x="16" y="410"/>
                      <a:pt x="16" y="394"/>
                      <a:pt x="23" y="387"/>
                    </a:cubicBezTo>
                    <a:cubicBezTo>
                      <a:pt x="23" y="371"/>
                      <a:pt x="32" y="363"/>
                      <a:pt x="39" y="363"/>
                    </a:cubicBezTo>
                    <a:cubicBezTo>
                      <a:pt x="48" y="363"/>
                      <a:pt x="63" y="355"/>
                      <a:pt x="71" y="355"/>
                    </a:cubicBezTo>
                    <a:cubicBezTo>
                      <a:pt x="71" y="355"/>
                      <a:pt x="71" y="363"/>
                      <a:pt x="79" y="371"/>
                    </a:cubicBezTo>
                    <a:cubicBezTo>
                      <a:pt x="79" y="387"/>
                      <a:pt x="79" y="394"/>
                      <a:pt x="87" y="403"/>
                    </a:cubicBezTo>
                    <a:cubicBezTo>
                      <a:pt x="94" y="418"/>
                      <a:pt x="103" y="426"/>
                      <a:pt x="110" y="434"/>
                    </a:cubicBezTo>
                    <a:cubicBezTo>
                      <a:pt x="110" y="442"/>
                      <a:pt x="110" y="449"/>
                      <a:pt x="110" y="449"/>
                    </a:cubicBezTo>
                    <a:cubicBezTo>
                      <a:pt x="103" y="473"/>
                      <a:pt x="94" y="489"/>
                      <a:pt x="87" y="505"/>
                    </a:cubicBezTo>
                    <a:cubicBezTo>
                      <a:pt x="87" y="512"/>
                      <a:pt x="79" y="520"/>
                      <a:pt x="71" y="520"/>
                    </a:cubicBezTo>
                    <a:moveTo>
                      <a:pt x="252" y="465"/>
                    </a:moveTo>
                    <a:lnTo>
                      <a:pt x="252" y="465"/>
                    </a:lnTo>
                    <a:cubicBezTo>
                      <a:pt x="244" y="473"/>
                      <a:pt x="236" y="489"/>
                      <a:pt x="228" y="497"/>
                    </a:cubicBezTo>
                    <a:cubicBezTo>
                      <a:pt x="181" y="528"/>
                      <a:pt x="165" y="528"/>
                      <a:pt x="150" y="536"/>
                    </a:cubicBezTo>
                    <a:cubicBezTo>
                      <a:pt x="134" y="544"/>
                      <a:pt x="118" y="544"/>
                      <a:pt x="110" y="536"/>
                    </a:cubicBezTo>
                    <a:cubicBezTo>
                      <a:pt x="110" y="536"/>
                      <a:pt x="110" y="520"/>
                      <a:pt x="110" y="512"/>
                    </a:cubicBezTo>
                    <a:cubicBezTo>
                      <a:pt x="118" y="497"/>
                      <a:pt x="126" y="481"/>
                      <a:pt x="134" y="465"/>
                    </a:cubicBezTo>
                    <a:cubicBezTo>
                      <a:pt x="134" y="457"/>
                      <a:pt x="142" y="449"/>
                      <a:pt x="150" y="449"/>
                    </a:cubicBezTo>
                    <a:cubicBezTo>
                      <a:pt x="158" y="449"/>
                      <a:pt x="173" y="449"/>
                      <a:pt x="189" y="442"/>
                    </a:cubicBezTo>
                    <a:cubicBezTo>
                      <a:pt x="197" y="442"/>
                      <a:pt x="205" y="434"/>
                      <a:pt x="212" y="426"/>
                    </a:cubicBezTo>
                    <a:cubicBezTo>
                      <a:pt x="228" y="418"/>
                      <a:pt x="228" y="410"/>
                      <a:pt x="228" y="418"/>
                    </a:cubicBezTo>
                    <a:cubicBezTo>
                      <a:pt x="236" y="418"/>
                      <a:pt x="244" y="434"/>
                      <a:pt x="252" y="442"/>
                    </a:cubicBezTo>
                    <a:cubicBezTo>
                      <a:pt x="252" y="449"/>
                      <a:pt x="252" y="457"/>
                      <a:pt x="252" y="465"/>
                    </a:cubicBezTo>
                    <a:moveTo>
                      <a:pt x="354" y="292"/>
                    </a:moveTo>
                    <a:lnTo>
                      <a:pt x="354" y="292"/>
                    </a:lnTo>
                    <a:cubicBezTo>
                      <a:pt x="347" y="316"/>
                      <a:pt x="338" y="339"/>
                      <a:pt x="307" y="394"/>
                    </a:cubicBezTo>
                    <a:cubicBezTo>
                      <a:pt x="299" y="403"/>
                      <a:pt x="292" y="418"/>
                      <a:pt x="283" y="426"/>
                    </a:cubicBezTo>
                    <a:cubicBezTo>
                      <a:pt x="276" y="434"/>
                      <a:pt x="276" y="426"/>
                      <a:pt x="267" y="418"/>
                    </a:cubicBezTo>
                    <a:cubicBezTo>
                      <a:pt x="267" y="410"/>
                      <a:pt x="260" y="394"/>
                      <a:pt x="260" y="378"/>
                    </a:cubicBezTo>
                    <a:cubicBezTo>
                      <a:pt x="260" y="371"/>
                      <a:pt x="267" y="371"/>
                      <a:pt x="267" y="355"/>
                    </a:cubicBezTo>
                    <a:cubicBezTo>
                      <a:pt x="276" y="347"/>
                      <a:pt x="283" y="332"/>
                      <a:pt x="292" y="323"/>
                    </a:cubicBezTo>
                    <a:cubicBezTo>
                      <a:pt x="299" y="292"/>
                      <a:pt x="307" y="276"/>
                      <a:pt x="307" y="261"/>
                    </a:cubicBezTo>
                    <a:cubicBezTo>
                      <a:pt x="307" y="253"/>
                      <a:pt x="315" y="245"/>
                      <a:pt x="315" y="245"/>
                    </a:cubicBezTo>
                    <a:cubicBezTo>
                      <a:pt x="331" y="237"/>
                      <a:pt x="347" y="229"/>
                      <a:pt x="354" y="221"/>
                    </a:cubicBezTo>
                    <a:cubicBezTo>
                      <a:pt x="362" y="221"/>
                      <a:pt x="370" y="221"/>
                      <a:pt x="370" y="237"/>
                    </a:cubicBezTo>
                    <a:cubicBezTo>
                      <a:pt x="370" y="237"/>
                      <a:pt x="362" y="268"/>
                      <a:pt x="354" y="292"/>
                    </a:cubicBezTo>
                    <a:moveTo>
                      <a:pt x="354" y="198"/>
                    </a:moveTo>
                    <a:lnTo>
                      <a:pt x="354" y="198"/>
                    </a:lnTo>
                    <a:cubicBezTo>
                      <a:pt x="347" y="198"/>
                      <a:pt x="331" y="205"/>
                      <a:pt x="323" y="205"/>
                    </a:cubicBezTo>
                    <a:cubicBezTo>
                      <a:pt x="315" y="205"/>
                      <a:pt x="315" y="205"/>
                      <a:pt x="315" y="198"/>
                    </a:cubicBezTo>
                    <a:cubicBezTo>
                      <a:pt x="315" y="182"/>
                      <a:pt x="307" y="166"/>
                      <a:pt x="307" y="143"/>
                    </a:cubicBezTo>
                    <a:cubicBezTo>
                      <a:pt x="299" y="134"/>
                      <a:pt x="299" y="127"/>
                      <a:pt x="292" y="119"/>
                    </a:cubicBezTo>
                    <a:cubicBezTo>
                      <a:pt x="283" y="111"/>
                      <a:pt x="283" y="111"/>
                      <a:pt x="283" y="103"/>
                    </a:cubicBezTo>
                    <a:cubicBezTo>
                      <a:pt x="283" y="88"/>
                      <a:pt x="292" y="72"/>
                      <a:pt x="299" y="56"/>
                    </a:cubicBezTo>
                    <a:cubicBezTo>
                      <a:pt x="307" y="48"/>
                      <a:pt x="307" y="40"/>
                      <a:pt x="315" y="40"/>
                    </a:cubicBezTo>
                    <a:cubicBezTo>
                      <a:pt x="323" y="40"/>
                      <a:pt x="331" y="40"/>
                      <a:pt x="338" y="48"/>
                    </a:cubicBezTo>
                    <a:cubicBezTo>
                      <a:pt x="362" y="79"/>
                      <a:pt x="362" y="103"/>
                      <a:pt x="370" y="119"/>
                    </a:cubicBezTo>
                    <a:cubicBezTo>
                      <a:pt x="370" y="134"/>
                      <a:pt x="370" y="166"/>
                      <a:pt x="370" y="174"/>
                    </a:cubicBezTo>
                    <a:cubicBezTo>
                      <a:pt x="370" y="190"/>
                      <a:pt x="362" y="190"/>
                      <a:pt x="354" y="1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1223;p51">
                <a:extLst>
                  <a:ext uri="{FF2B5EF4-FFF2-40B4-BE49-F238E27FC236}">
                    <a16:creationId xmlns:a16="http://schemas.microsoft.com/office/drawing/2014/main" id="{E5B65A62-9193-3966-FAF5-AB4E4FC554DE}"/>
                  </a:ext>
                </a:extLst>
              </p:cNvPr>
              <p:cNvSpPr/>
              <p:nvPr/>
            </p:nvSpPr>
            <p:spPr>
              <a:xfrm>
                <a:off x="5590800" y="2511720"/>
                <a:ext cx="3996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05" extrusionOk="0">
                    <a:moveTo>
                      <a:pt x="16" y="202"/>
                    </a:moveTo>
                    <a:lnTo>
                      <a:pt x="16" y="202"/>
                    </a:lnTo>
                    <a:cubicBezTo>
                      <a:pt x="25" y="195"/>
                      <a:pt x="40" y="187"/>
                      <a:pt x="48" y="179"/>
                    </a:cubicBezTo>
                    <a:cubicBezTo>
                      <a:pt x="56" y="179"/>
                      <a:pt x="56" y="171"/>
                      <a:pt x="56" y="155"/>
                    </a:cubicBezTo>
                    <a:cubicBezTo>
                      <a:pt x="64" y="147"/>
                      <a:pt x="64" y="132"/>
                      <a:pt x="71" y="116"/>
                    </a:cubicBezTo>
                    <a:cubicBezTo>
                      <a:pt x="80" y="93"/>
                      <a:pt x="95" y="77"/>
                      <a:pt x="103" y="61"/>
                    </a:cubicBezTo>
                    <a:cubicBezTo>
                      <a:pt x="111" y="53"/>
                      <a:pt x="111" y="45"/>
                      <a:pt x="111" y="45"/>
                    </a:cubicBezTo>
                    <a:cubicBezTo>
                      <a:pt x="103" y="29"/>
                      <a:pt x="103" y="13"/>
                      <a:pt x="95" y="6"/>
                    </a:cubicBezTo>
                    <a:cubicBezTo>
                      <a:pt x="95" y="-2"/>
                      <a:pt x="87" y="-2"/>
                      <a:pt x="80" y="6"/>
                    </a:cubicBezTo>
                    <a:cubicBezTo>
                      <a:pt x="71" y="6"/>
                      <a:pt x="56" y="29"/>
                      <a:pt x="48" y="53"/>
                    </a:cubicBezTo>
                    <a:cubicBezTo>
                      <a:pt x="32" y="77"/>
                      <a:pt x="16" y="100"/>
                      <a:pt x="9" y="155"/>
                    </a:cubicBezTo>
                    <a:cubicBezTo>
                      <a:pt x="0" y="171"/>
                      <a:pt x="0" y="187"/>
                      <a:pt x="0" y="195"/>
                    </a:cubicBezTo>
                    <a:cubicBezTo>
                      <a:pt x="0" y="202"/>
                      <a:pt x="9" y="211"/>
                      <a:pt x="16" y="20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224;p51">
                <a:extLst>
                  <a:ext uri="{FF2B5EF4-FFF2-40B4-BE49-F238E27FC236}">
                    <a16:creationId xmlns:a16="http://schemas.microsoft.com/office/drawing/2014/main" id="{6D8EED9A-D0DF-CBB6-C895-FFEDE8AFC4D1}"/>
                  </a:ext>
                </a:extLst>
              </p:cNvPr>
              <p:cNvSpPr/>
              <p:nvPr/>
            </p:nvSpPr>
            <p:spPr>
              <a:xfrm>
                <a:off x="5633640" y="2473920"/>
                <a:ext cx="53280" cy="4248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18" extrusionOk="0">
                    <a:moveTo>
                      <a:pt x="16" y="118"/>
                    </a:moveTo>
                    <a:lnTo>
                      <a:pt x="16" y="118"/>
                    </a:lnTo>
                    <a:cubicBezTo>
                      <a:pt x="23" y="118"/>
                      <a:pt x="23" y="118"/>
                      <a:pt x="31" y="118"/>
                    </a:cubicBezTo>
                    <a:cubicBezTo>
                      <a:pt x="39" y="111"/>
                      <a:pt x="55" y="95"/>
                      <a:pt x="70" y="95"/>
                    </a:cubicBezTo>
                    <a:cubicBezTo>
                      <a:pt x="79" y="87"/>
                      <a:pt x="86" y="87"/>
                      <a:pt x="102" y="87"/>
                    </a:cubicBezTo>
                    <a:cubicBezTo>
                      <a:pt x="110" y="87"/>
                      <a:pt x="110" y="87"/>
                      <a:pt x="118" y="79"/>
                    </a:cubicBezTo>
                    <a:cubicBezTo>
                      <a:pt x="125" y="72"/>
                      <a:pt x="134" y="48"/>
                      <a:pt x="141" y="40"/>
                    </a:cubicBezTo>
                    <a:cubicBezTo>
                      <a:pt x="150" y="24"/>
                      <a:pt x="150" y="16"/>
                      <a:pt x="141" y="9"/>
                    </a:cubicBezTo>
                    <a:cubicBezTo>
                      <a:pt x="134" y="9"/>
                      <a:pt x="125" y="0"/>
                      <a:pt x="118" y="0"/>
                    </a:cubicBezTo>
                    <a:cubicBezTo>
                      <a:pt x="86" y="0"/>
                      <a:pt x="63" y="16"/>
                      <a:pt x="47" y="24"/>
                    </a:cubicBezTo>
                    <a:cubicBezTo>
                      <a:pt x="31" y="32"/>
                      <a:pt x="16" y="48"/>
                      <a:pt x="8" y="56"/>
                    </a:cubicBezTo>
                    <a:cubicBezTo>
                      <a:pt x="0" y="63"/>
                      <a:pt x="0" y="72"/>
                      <a:pt x="0" y="79"/>
                    </a:cubicBezTo>
                    <a:cubicBezTo>
                      <a:pt x="8" y="95"/>
                      <a:pt x="16" y="111"/>
                      <a:pt x="16" y="11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1225;p51">
                <a:extLst>
                  <a:ext uri="{FF2B5EF4-FFF2-40B4-BE49-F238E27FC236}">
                    <a16:creationId xmlns:a16="http://schemas.microsoft.com/office/drawing/2014/main" id="{457C2DE8-55CE-6A70-54FE-AA19990713A5}"/>
                  </a:ext>
                </a:extLst>
              </p:cNvPr>
              <p:cNvSpPr/>
              <p:nvPr/>
            </p:nvSpPr>
            <p:spPr>
              <a:xfrm>
                <a:off x="5684400" y="2482560"/>
                <a:ext cx="31320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65" extrusionOk="0">
                    <a:moveTo>
                      <a:pt x="87" y="79"/>
                    </a:moveTo>
                    <a:lnTo>
                      <a:pt x="87" y="79"/>
                    </a:lnTo>
                    <a:cubicBezTo>
                      <a:pt x="79" y="63"/>
                      <a:pt x="79" y="39"/>
                      <a:pt x="55" y="8"/>
                    </a:cubicBezTo>
                    <a:cubicBezTo>
                      <a:pt x="48" y="0"/>
                      <a:pt x="40" y="0"/>
                      <a:pt x="32" y="0"/>
                    </a:cubicBezTo>
                    <a:cubicBezTo>
                      <a:pt x="24" y="0"/>
                      <a:pt x="24" y="8"/>
                      <a:pt x="16" y="16"/>
                    </a:cubicBezTo>
                    <a:cubicBezTo>
                      <a:pt x="9" y="32"/>
                      <a:pt x="0" y="48"/>
                      <a:pt x="0" y="63"/>
                    </a:cubicBezTo>
                    <a:cubicBezTo>
                      <a:pt x="0" y="71"/>
                      <a:pt x="0" y="71"/>
                      <a:pt x="9" y="79"/>
                    </a:cubicBezTo>
                    <a:cubicBezTo>
                      <a:pt x="16" y="87"/>
                      <a:pt x="16" y="94"/>
                      <a:pt x="24" y="103"/>
                    </a:cubicBezTo>
                    <a:cubicBezTo>
                      <a:pt x="24" y="126"/>
                      <a:pt x="32" y="142"/>
                      <a:pt x="32" y="158"/>
                    </a:cubicBezTo>
                    <a:cubicBezTo>
                      <a:pt x="32" y="165"/>
                      <a:pt x="32" y="165"/>
                      <a:pt x="40" y="165"/>
                    </a:cubicBezTo>
                    <a:cubicBezTo>
                      <a:pt x="48" y="165"/>
                      <a:pt x="64" y="158"/>
                      <a:pt x="71" y="158"/>
                    </a:cubicBezTo>
                    <a:cubicBezTo>
                      <a:pt x="79" y="150"/>
                      <a:pt x="87" y="150"/>
                      <a:pt x="87" y="134"/>
                    </a:cubicBezTo>
                    <a:cubicBezTo>
                      <a:pt x="87" y="126"/>
                      <a:pt x="87" y="94"/>
                      <a:pt x="87" y="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14400" rIns="90000" bIns="14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1226;p51">
                <a:extLst>
                  <a:ext uri="{FF2B5EF4-FFF2-40B4-BE49-F238E27FC236}">
                    <a16:creationId xmlns:a16="http://schemas.microsoft.com/office/drawing/2014/main" id="{B12A34E9-B4B2-F964-09B6-0EA0B315B61B}"/>
                  </a:ext>
                </a:extLst>
              </p:cNvPr>
              <p:cNvSpPr/>
              <p:nvPr/>
            </p:nvSpPr>
            <p:spPr>
              <a:xfrm>
                <a:off x="5676120" y="2547720"/>
                <a:ext cx="39600" cy="7488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208" extrusionOk="0">
                    <a:moveTo>
                      <a:pt x="94" y="0"/>
                    </a:moveTo>
                    <a:lnTo>
                      <a:pt x="94" y="0"/>
                    </a:lnTo>
                    <a:cubicBezTo>
                      <a:pt x="87" y="8"/>
                      <a:pt x="71" y="16"/>
                      <a:pt x="55" y="24"/>
                    </a:cubicBezTo>
                    <a:cubicBezTo>
                      <a:pt x="55" y="24"/>
                      <a:pt x="47" y="32"/>
                      <a:pt x="47" y="40"/>
                    </a:cubicBezTo>
                    <a:cubicBezTo>
                      <a:pt x="47" y="55"/>
                      <a:pt x="39" y="71"/>
                      <a:pt x="32" y="102"/>
                    </a:cubicBezTo>
                    <a:cubicBezTo>
                      <a:pt x="23" y="111"/>
                      <a:pt x="16" y="126"/>
                      <a:pt x="7" y="134"/>
                    </a:cubicBezTo>
                    <a:cubicBezTo>
                      <a:pt x="7" y="150"/>
                      <a:pt x="0" y="150"/>
                      <a:pt x="0" y="157"/>
                    </a:cubicBezTo>
                    <a:cubicBezTo>
                      <a:pt x="0" y="173"/>
                      <a:pt x="7" y="189"/>
                      <a:pt x="7" y="197"/>
                    </a:cubicBezTo>
                    <a:cubicBezTo>
                      <a:pt x="16" y="205"/>
                      <a:pt x="16" y="213"/>
                      <a:pt x="23" y="205"/>
                    </a:cubicBezTo>
                    <a:cubicBezTo>
                      <a:pt x="32" y="197"/>
                      <a:pt x="39" y="182"/>
                      <a:pt x="47" y="173"/>
                    </a:cubicBezTo>
                    <a:cubicBezTo>
                      <a:pt x="78" y="118"/>
                      <a:pt x="87" y="95"/>
                      <a:pt x="94" y="71"/>
                    </a:cubicBezTo>
                    <a:cubicBezTo>
                      <a:pt x="102" y="47"/>
                      <a:pt x="110" y="16"/>
                      <a:pt x="110" y="16"/>
                    </a:cubicBezTo>
                    <a:cubicBezTo>
                      <a:pt x="110" y="0"/>
                      <a:pt x="102" y="0"/>
                      <a:pt x="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9875" rIns="90000" bIns="29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1227;p51">
                <a:extLst>
                  <a:ext uri="{FF2B5EF4-FFF2-40B4-BE49-F238E27FC236}">
                    <a16:creationId xmlns:a16="http://schemas.microsoft.com/office/drawing/2014/main" id="{241A2032-EF0B-3856-C786-9E7462E92822}"/>
                  </a:ext>
                </a:extLst>
              </p:cNvPr>
              <p:cNvSpPr/>
              <p:nvPr/>
            </p:nvSpPr>
            <p:spPr>
              <a:xfrm>
                <a:off x="5622120" y="2617200"/>
                <a:ext cx="51120" cy="46080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28" extrusionOk="0">
                    <a:moveTo>
                      <a:pt x="118" y="4"/>
                    </a:moveTo>
                    <a:lnTo>
                      <a:pt x="118" y="4"/>
                    </a:lnTo>
                    <a:cubicBezTo>
                      <a:pt x="118" y="-4"/>
                      <a:pt x="118" y="4"/>
                      <a:pt x="102" y="12"/>
                    </a:cubicBezTo>
                    <a:cubicBezTo>
                      <a:pt x="95" y="20"/>
                      <a:pt x="87" y="28"/>
                      <a:pt x="79" y="28"/>
                    </a:cubicBezTo>
                    <a:cubicBezTo>
                      <a:pt x="63" y="35"/>
                      <a:pt x="48" y="35"/>
                      <a:pt x="40" y="35"/>
                    </a:cubicBezTo>
                    <a:cubicBezTo>
                      <a:pt x="32" y="35"/>
                      <a:pt x="24" y="43"/>
                      <a:pt x="24" y="51"/>
                    </a:cubicBezTo>
                    <a:cubicBezTo>
                      <a:pt x="16" y="67"/>
                      <a:pt x="8" y="83"/>
                      <a:pt x="0" y="98"/>
                    </a:cubicBezTo>
                    <a:cubicBezTo>
                      <a:pt x="0" y="106"/>
                      <a:pt x="0" y="122"/>
                      <a:pt x="0" y="122"/>
                    </a:cubicBezTo>
                    <a:cubicBezTo>
                      <a:pt x="8" y="130"/>
                      <a:pt x="24" y="130"/>
                      <a:pt x="40" y="122"/>
                    </a:cubicBezTo>
                    <a:cubicBezTo>
                      <a:pt x="55" y="114"/>
                      <a:pt x="71" y="114"/>
                      <a:pt x="118" y="83"/>
                    </a:cubicBezTo>
                    <a:cubicBezTo>
                      <a:pt x="126" y="75"/>
                      <a:pt x="134" y="59"/>
                      <a:pt x="142" y="51"/>
                    </a:cubicBezTo>
                    <a:cubicBezTo>
                      <a:pt x="142" y="43"/>
                      <a:pt x="142" y="35"/>
                      <a:pt x="142" y="28"/>
                    </a:cubicBezTo>
                    <a:cubicBezTo>
                      <a:pt x="134" y="20"/>
                      <a:pt x="126" y="4"/>
                      <a:pt x="118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1075" rIns="90000" bIns="1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1228;p51">
                <a:extLst>
                  <a:ext uri="{FF2B5EF4-FFF2-40B4-BE49-F238E27FC236}">
                    <a16:creationId xmlns:a16="http://schemas.microsoft.com/office/drawing/2014/main" id="{0213DC7F-39D9-5C2E-1A7E-72CCAC79582B}"/>
                  </a:ext>
                </a:extLst>
              </p:cNvPr>
              <p:cNvSpPr/>
              <p:nvPr/>
            </p:nvSpPr>
            <p:spPr>
              <a:xfrm>
                <a:off x="5588280" y="2595960"/>
                <a:ext cx="33840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65" extrusionOk="0">
                    <a:moveTo>
                      <a:pt x="94" y="79"/>
                    </a:moveTo>
                    <a:lnTo>
                      <a:pt x="94" y="79"/>
                    </a:lnTo>
                    <a:cubicBezTo>
                      <a:pt x="87" y="71"/>
                      <a:pt x="78" y="63"/>
                      <a:pt x="71" y="48"/>
                    </a:cubicBezTo>
                    <a:cubicBezTo>
                      <a:pt x="63" y="39"/>
                      <a:pt x="63" y="32"/>
                      <a:pt x="63" y="16"/>
                    </a:cubicBezTo>
                    <a:cubicBezTo>
                      <a:pt x="55" y="8"/>
                      <a:pt x="55" y="0"/>
                      <a:pt x="55" y="0"/>
                    </a:cubicBezTo>
                    <a:cubicBezTo>
                      <a:pt x="47" y="0"/>
                      <a:pt x="32" y="8"/>
                      <a:pt x="23" y="8"/>
                    </a:cubicBezTo>
                    <a:cubicBezTo>
                      <a:pt x="16" y="8"/>
                      <a:pt x="7" y="16"/>
                      <a:pt x="7" y="32"/>
                    </a:cubicBezTo>
                    <a:cubicBezTo>
                      <a:pt x="0" y="39"/>
                      <a:pt x="0" y="55"/>
                      <a:pt x="0" y="63"/>
                    </a:cubicBezTo>
                    <a:cubicBezTo>
                      <a:pt x="7" y="118"/>
                      <a:pt x="16" y="126"/>
                      <a:pt x="32" y="142"/>
                    </a:cubicBezTo>
                    <a:cubicBezTo>
                      <a:pt x="39" y="157"/>
                      <a:pt x="47" y="165"/>
                      <a:pt x="55" y="165"/>
                    </a:cubicBezTo>
                    <a:cubicBezTo>
                      <a:pt x="63" y="165"/>
                      <a:pt x="71" y="157"/>
                      <a:pt x="71" y="150"/>
                    </a:cubicBezTo>
                    <a:cubicBezTo>
                      <a:pt x="78" y="134"/>
                      <a:pt x="87" y="118"/>
                      <a:pt x="94" y="94"/>
                    </a:cubicBezTo>
                    <a:cubicBezTo>
                      <a:pt x="94" y="94"/>
                      <a:pt x="94" y="87"/>
                      <a:pt x="94" y="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14400" rIns="90000" bIns="14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1229;p51">
                <a:extLst>
                  <a:ext uri="{FF2B5EF4-FFF2-40B4-BE49-F238E27FC236}">
                    <a16:creationId xmlns:a16="http://schemas.microsoft.com/office/drawing/2014/main" id="{4A630F2D-376F-C171-9BF9-7AF186E8EBFF}"/>
                  </a:ext>
                </a:extLst>
              </p:cNvPr>
              <p:cNvSpPr/>
              <p:nvPr/>
            </p:nvSpPr>
            <p:spPr>
              <a:xfrm>
                <a:off x="4858920" y="1456920"/>
                <a:ext cx="1939320" cy="1280880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3558" extrusionOk="0">
                    <a:moveTo>
                      <a:pt x="484" y="1810"/>
                    </a:moveTo>
                    <a:lnTo>
                      <a:pt x="484" y="1810"/>
                    </a:lnTo>
                    <a:cubicBezTo>
                      <a:pt x="2042" y="457"/>
                      <a:pt x="2042" y="457"/>
                      <a:pt x="2042" y="457"/>
                    </a:cubicBezTo>
                    <a:cubicBezTo>
                      <a:pt x="3041" y="386"/>
                      <a:pt x="3041" y="386"/>
                      <a:pt x="3041" y="386"/>
                    </a:cubicBezTo>
                    <a:cubicBezTo>
                      <a:pt x="3671" y="165"/>
                      <a:pt x="3671" y="165"/>
                      <a:pt x="3671" y="165"/>
                    </a:cubicBezTo>
                    <a:cubicBezTo>
                      <a:pt x="3694" y="149"/>
                      <a:pt x="3797" y="0"/>
                      <a:pt x="3883" y="0"/>
                    </a:cubicBezTo>
                    <a:cubicBezTo>
                      <a:pt x="4119" y="15"/>
                      <a:pt x="4560" y="158"/>
                      <a:pt x="4867" y="338"/>
                    </a:cubicBezTo>
                    <a:cubicBezTo>
                      <a:pt x="5048" y="448"/>
                      <a:pt x="5347" y="646"/>
                      <a:pt x="5387" y="803"/>
                    </a:cubicBezTo>
                    <a:cubicBezTo>
                      <a:pt x="4442" y="1149"/>
                      <a:pt x="4442" y="1149"/>
                      <a:pt x="4442" y="1149"/>
                    </a:cubicBezTo>
                    <a:cubicBezTo>
                      <a:pt x="4442" y="1149"/>
                      <a:pt x="3309" y="1999"/>
                      <a:pt x="3285" y="1999"/>
                    </a:cubicBezTo>
                    <a:cubicBezTo>
                      <a:pt x="3261" y="2007"/>
                      <a:pt x="2089" y="2487"/>
                      <a:pt x="2042" y="2542"/>
                    </a:cubicBezTo>
                    <a:cubicBezTo>
                      <a:pt x="1994" y="2597"/>
                      <a:pt x="1616" y="3235"/>
                      <a:pt x="1616" y="3235"/>
                    </a:cubicBezTo>
                    <a:cubicBezTo>
                      <a:pt x="1616" y="3235"/>
                      <a:pt x="1522" y="3534"/>
                      <a:pt x="1420" y="3558"/>
                    </a:cubicBezTo>
                    <a:cubicBezTo>
                      <a:pt x="1050" y="3447"/>
                      <a:pt x="59" y="2968"/>
                      <a:pt x="4" y="2794"/>
                    </a:cubicBezTo>
                    <a:cubicBezTo>
                      <a:pt x="-51" y="2621"/>
                      <a:pt x="484" y="1810"/>
                      <a:pt x="484" y="18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1230;p51">
                <a:extLst>
                  <a:ext uri="{FF2B5EF4-FFF2-40B4-BE49-F238E27FC236}">
                    <a16:creationId xmlns:a16="http://schemas.microsoft.com/office/drawing/2014/main" id="{7C8EB85F-1846-B33F-9FA8-CAC1F660ADC8}"/>
                  </a:ext>
                </a:extLst>
              </p:cNvPr>
              <p:cNvSpPr/>
              <p:nvPr/>
            </p:nvSpPr>
            <p:spPr>
              <a:xfrm>
                <a:off x="5340960" y="1707840"/>
                <a:ext cx="1463400" cy="1031760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2866" extrusionOk="0">
                    <a:moveTo>
                      <a:pt x="2" y="2601"/>
                    </a:moveTo>
                    <a:lnTo>
                      <a:pt x="2" y="2601"/>
                    </a:lnTo>
                    <a:cubicBezTo>
                      <a:pt x="10" y="2451"/>
                      <a:pt x="26" y="2231"/>
                      <a:pt x="97" y="2144"/>
                    </a:cubicBezTo>
                    <a:cubicBezTo>
                      <a:pt x="159" y="2057"/>
                      <a:pt x="293" y="1940"/>
                      <a:pt x="380" y="1853"/>
                    </a:cubicBezTo>
                    <a:cubicBezTo>
                      <a:pt x="451" y="1774"/>
                      <a:pt x="915" y="1105"/>
                      <a:pt x="1009" y="1003"/>
                    </a:cubicBezTo>
                    <a:cubicBezTo>
                      <a:pt x="1049" y="948"/>
                      <a:pt x="1104" y="901"/>
                      <a:pt x="1167" y="854"/>
                    </a:cubicBezTo>
                    <a:cubicBezTo>
                      <a:pt x="1207" y="822"/>
                      <a:pt x="1301" y="767"/>
                      <a:pt x="1301" y="767"/>
                    </a:cubicBezTo>
                    <a:lnTo>
                      <a:pt x="1301" y="767"/>
                    </a:lnTo>
                    <a:cubicBezTo>
                      <a:pt x="1324" y="751"/>
                      <a:pt x="1442" y="688"/>
                      <a:pt x="1482" y="657"/>
                    </a:cubicBezTo>
                    <a:cubicBezTo>
                      <a:pt x="1639" y="570"/>
                      <a:pt x="2119" y="287"/>
                      <a:pt x="2182" y="255"/>
                    </a:cubicBezTo>
                    <a:cubicBezTo>
                      <a:pt x="2300" y="184"/>
                      <a:pt x="2379" y="177"/>
                      <a:pt x="2450" y="193"/>
                    </a:cubicBezTo>
                    <a:cubicBezTo>
                      <a:pt x="2623" y="232"/>
                      <a:pt x="2765" y="334"/>
                      <a:pt x="2898" y="350"/>
                    </a:cubicBezTo>
                    <a:cubicBezTo>
                      <a:pt x="3016" y="302"/>
                      <a:pt x="3174" y="232"/>
                      <a:pt x="3371" y="161"/>
                    </a:cubicBezTo>
                    <a:cubicBezTo>
                      <a:pt x="3670" y="43"/>
                      <a:pt x="3764" y="-28"/>
                      <a:pt x="3977" y="11"/>
                    </a:cubicBezTo>
                    <a:cubicBezTo>
                      <a:pt x="4087" y="35"/>
                      <a:pt x="4071" y="350"/>
                      <a:pt x="4048" y="468"/>
                    </a:cubicBezTo>
                    <a:cubicBezTo>
                      <a:pt x="4040" y="546"/>
                      <a:pt x="4016" y="617"/>
                      <a:pt x="3969" y="680"/>
                    </a:cubicBezTo>
                    <a:cubicBezTo>
                      <a:pt x="3905" y="728"/>
                      <a:pt x="3843" y="767"/>
                      <a:pt x="3811" y="783"/>
                    </a:cubicBezTo>
                    <a:cubicBezTo>
                      <a:pt x="3803" y="484"/>
                      <a:pt x="3630" y="366"/>
                      <a:pt x="3402" y="499"/>
                    </a:cubicBezTo>
                    <a:cubicBezTo>
                      <a:pt x="3198" y="617"/>
                      <a:pt x="3055" y="924"/>
                      <a:pt x="3009" y="1200"/>
                    </a:cubicBezTo>
                    <a:cubicBezTo>
                      <a:pt x="1238" y="2215"/>
                      <a:pt x="1238" y="2215"/>
                      <a:pt x="1238" y="2215"/>
                    </a:cubicBezTo>
                    <a:cubicBezTo>
                      <a:pt x="1191" y="1979"/>
                      <a:pt x="1018" y="1877"/>
                      <a:pt x="813" y="1995"/>
                    </a:cubicBezTo>
                    <a:cubicBezTo>
                      <a:pt x="585" y="2128"/>
                      <a:pt x="411" y="2428"/>
                      <a:pt x="403" y="2743"/>
                    </a:cubicBezTo>
                    <a:cubicBezTo>
                      <a:pt x="293" y="2790"/>
                      <a:pt x="65" y="2892"/>
                      <a:pt x="10" y="2861"/>
                    </a:cubicBezTo>
                    <a:cubicBezTo>
                      <a:pt x="-6" y="2782"/>
                      <a:pt x="2" y="2672"/>
                      <a:pt x="2" y="2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231;p51">
                <a:extLst>
                  <a:ext uri="{FF2B5EF4-FFF2-40B4-BE49-F238E27FC236}">
                    <a16:creationId xmlns:a16="http://schemas.microsoft.com/office/drawing/2014/main" id="{059F19BC-CA9C-ABF3-A573-F38C2F05E249}"/>
                  </a:ext>
                </a:extLst>
              </p:cNvPr>
              <p:cNvSpPr/>
              <p:nvPr/>
            </p:nvSpPr>
            <p:spPr>
              <a:xfrm>
                <a:off x="5655788" y="1976739"/>
                <a:ext cx="326325" cy="331899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97" extrusionOk="0">
                    <a:moveTo>
                      <a:pt x="882" y="0"/>
                    </a:moveTo>
                    <a:lnTo>
                      <a:pt x="882" y="0"/>
                    </a:lnTo>
                    <a:cubicBezTo>
                      <a:pt x="874" y="0"/>
                      <a:pt x="874" y="0"/>
                      <a:pt x="874" y="0"/>
                    </a:cubicBezTo>
                    <a:cubicBezTo>
                      <a:pt x="740" y="71"/>
                      <a:pt x="606" y="134"/>
                      <a:pt x="472" y="220"/>
                    </a:cubicBezTo>
                    <a:cubicBezTo>
                      <a:pt x="339" y="299"/>
                      <a:pt x="205" y="441"/>
                      <a:pt x="87" y="685"/>
                    </a:cubicBezTo>
                    <a:cubicBezTo>
                      <a:pt x="55" y="756"/>
                      <a:pt x="32" y="826"/>
                      <a:pt x="0" y="897"/>
                    </a:cubicBezTo>
                    <a:cubicBezTo>
                      <a:pt x="882" y="393"/>
                      <a:pt x="882" y="393"/>
                      <a:pt x="882" y="393"/>
                    </a:cubicBezTo>
                    <a:lnTo>
                      <a:pt x="8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1232;p51">
                <a:extLst>
                  <a:ext uri="{FF2B5EF4-FFF2-40B4-BE49-F238E27FC236}">
                    <a16:creationId xmlns:a16="http://schemas.microsoft.com/office/drawing/2014/main" id="{EC8FCA30-912E-C943-1D2E-D33858AB5962}"/>
                  </a:ext>
                </a:extLst>
              </p:cNvPr>
              <p:cNvSpPr/>
              <p:nvPr/>
            </p:nvSpPr>
            <p:spPr>
              <a:xfrm>
                <a:off x="5996160" y="1825200"/>
                <a:ext cx="337320" cy="28908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03" extrusionOk="0">
                    <a:moveTo>
                      <a:pt x="701" y="0"/>
                    </a:moveTo>
                    <a:lnTo>
                      <a:pt x="701" y="0"/>
                    </a:lnTo>
                    <a:cubicBezTo>
                      <a:pt x="449" y="134"/>
                      <a:pt x="228" y="284"/>
                      <a:pt x="0" y="409"/>
                    </a:cubicBezTo>
                    <a:cubicBezTo>
                      <a:pt x="0" y="803"/>
                      <a:pt x="0" y="803"/>
                      <a:pt x="0" y="803"/>
                    </a:cubicBezTo>
                    <a:cubicBezTo>
                      <a:pt x="937" y="260"/>
                      <a:pt x="937" y="260"/>
                      <a:pt x="937" y="260"/>
                    </a:cubicBezTo>
                    <a:cubicBezTo>
                      <a:pt x="937" y="102"/>
                      <a:pt x="937" y="102"/>
                      <a:pt x="937" y="102"/>
                    </a:cubicBezTo>
                    <a:cubicBezTo>
                      <a:pt x="866" y="71"/>
                      <a:pt x="772" y="31"/>
                      <a:pt x="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1233;p51">
                <a:extLst>
                  <a:ext uri="{FF2B5EF4-FFF2-40B4-BE49-F238E27FC236}">
                    <a16:creationId xmlns:a16="http://schemas.microsoft.com/office/drawing/2014/main" id="{9403997F-2D33-3C77-D587-15B9969F0507}"/>
                  </a:ext>
                </a:extLst>
              </p:cNvPr>
              <p:cNvSpPr/>
              <p:nvPr/>
            </p:nvSpPr>
            <p:spPr>
              <a:xfrm>
                <a:off x="5990400" y="1813320"/>
                <a:ext cx="258120" cy="162360"/>
              </a:xfrm>
              <a:custGeom>
                <a:avLst/>
                <a:gdLst/>
                <a:ahLst/>
                <a:cxnLst/>
                <a:rect l="l" t="t" r="r" b="b"/>
                <a:pathLst>
                  <a:path w="717" h="451" extrusionOk="0">
                    <a:moveTo>
                      <a:pt x="0" y="451"/>
                    </a:moveTo>
                    <a:lnTo>
                      <a:pt x="0" y="451"/>
                    </a:lnTo>
                    <a:cubicBezTo>
                      <a:pt x="237" y="324"/>
                      <a:pt x="457" y="175"/>
                      <a:pt x="717" y="33"/>
                    </a:cubicBezTo>
                    <a:cubicBezTo>
                      <a:pt x="638" y="9"/>
                      <a:pt x="567" y="-6"/>
                      <a:pt x="528" y="2"/>
                    </a:cubicBezTo>
                    <a:cubicBezTo>
                      <a:pt x="457" y="33"/>
                      <a:pt x="237" y="144"/>
                      <a:pt x="0" y="277"/>
                    </a:cubicBezTo>
                    <a:lnTo>
                      <a:pt x="0" y="4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1234;p51">
                <a:extLst>
                  <a:ext uri="{FF2B5EF4-FFF2-40B4-BE49-F238E27FC236}">
                    <a16:creationId xmlns:a16="http://schemas.microsoft.com/office/drawing/2014/main" id="{EF495307-3842-D7BA-3DF5-CC7C8EBCE4B3}"/>
                  </a:ext>
                </a:extLst>
              </p:cNvPr>
              <p:cNvSpPr/>
              <p:nvPr/>
            </p:nvSpPr>
            <p:spPr>
              <a:xfrm>
                <a:off x="5619600" y="1921680"/>
                <a:ext cx="359640" cy="410760"/>
              </a:xfrm>
              <a:custGeom>
                <a:avLst/>
                <a:gdLst/>
                <a:ahLst/>
                <a:cxnLst/>
                <a:rect l="l" t="t" r="r" b="b"/>
                <a:pathLst>
                  <a:path w="999" h="1141" extrusionOk="0">
                    <a:moveTo>
                      <a:pt x="999" y="0"/>
                    </a:moveTo>
                    <a:lnTo>
                      <a:pt x="999" y="0"/>
                    </a:lnTo>
                    <a:cubicBezTo>
                      <a:pt x="889" y="55"/>
                      <a:pt x="779" y="118"/>
                      <a:pt x="676" y="180"/>
                    </a:cubicBezTo>
                    <a:cubicBezTo>
                      <a:pt x="487" y="299"/>
                      <a:pt x="393" y="346"/>
                      <a:pt x="306" y="464"/>
                    </a:cubicBezTo>
                    <a:cubicBezTo>
                      <a:pt x="228" y="567"/>
                      <a:pt x="196" y="645"/>
                      <a:pt x="141" y="779"/>
                    </a:cubicBezTo>
                    <a:cubicBezTo>
                      <a:pt x="62" y="960"/>
                      <a:pt x="0" y="1141"/>
                      <a:pt x="0" y="1141"/>
                    </a:cubicBezTo>
                    <a:cubicBezTo>
                      <a:pt x="125" y="1062"/>
                      <a:pt x="125" y="1062"/>
                      <a:pt x="125" y="1062"/>
                    </a:cubicBezTo>
                    <a:cubicBezTo>
                      <a:pt x="157" y="991"/>
                      <a:pt x="180" y="921"/>
                      <a:pt x="212" y="850"/>
                    </a:cubicBezTo>
                    <a:cubicBezTo>
                      <a:pt x="330" y="606"/>
                      <a:pt x="464" y="464"/>
                      <a:pt x="597" y="385"/>
                    </a:cubicBezTo>
                    <a:cubicBezTo>
                      <a:pt x="731" y="299"/>
                      <a:pt x="865" y="236"/>
                      <a:pt x="999" y="165"/>
                    </a:cubicBezTo>
                    <a:lnTo>
                      <a:pt x="999" y="165"/>
                    </a:lnTo>
                    <a:lnTo>
                      <a:pt x="9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1235;p51">
                <a:extLst>
                  <a:ext uri="{FF2B5EF4-FFF2-40B4-BE49-F238E27FC236}">
                    <a16:creationId xmlns:a16="http://schemas.microsoft.com/office/drawing/2014/main" id="{DA9F7DF1-DD27-A31B-E563-589F6B2B1A7C}"/>
                  </a:ext>
                </a:extLst>
              </p:cNvPr>
              <p:cNvSpPr/>
              <p:nvPr/>
            </p:nvSpPr>
            <p:spPr>
              <a:xfrm>
                <a:off x="5477760" y="1854720"/>
                <a:ext cx="1243800" cy="846000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2350" extrusionOk="0">
                    <a:moveTo>
                      <a:pt x="433" y="1555"/>
                    </a:moveTo>
                    <a:lnTo>
                      <a:pt x="433" y="1555"/>
                    </a:lnTo>
                    <a:cubicBezTo>
                      <a:pt x="629" y="1437"/>
                      <a:pt x="802" y="1524"/>
                      <a:pt x="850" y="1744"/>
                    </a:cubicBezTo>
                    <a:cubicBezTo>
                      <a:pt x="2597" y="744"/>
                      <a:pt x="2597" y="744"/>
                      <a:pt x="2597" y="744"/>
                    </a:cubicBezTo>
                    <a:cubicBezTo>
                      <a:pt x="2644" y="461"/>
                      <a:pt x="2818" y="170"/>
                      <a:pt x="3022" y="52"/>
                    </a:cubicBezTo>
                    <a:cubicBezTo>
                      <a:pt x="3258" y="-82"/>
                      <a:pt x="3447" y="52"/>
                      <a:pt x="3455" y="359"/>
                    </a:cubicBezTo>
                    <a:cubicBezTo>
                      <a:pt x="3416" y="391"/>
                      <a:pt x="3408" y="391"/>
                      <a:pt x="3408" y="391"/>
                    </a:cubicBezTo>
                    <a:cubicBezTo>
                      <a:pt x="3408" y="382"/>
                      <a:pt x="3384" y="343"/>
                      <a:pt x="3384" y="343"/>
                    </a:cubicBezTo>
                    <a:cubicBezTo>
                      <a:pt x="3361" y="115"/>
                      <a:pt x="3235" y="5"/>
                      <a:pt x="3038" y="123"/>
                    </a:cubicBezTo>
                    <a:cubicBezTo>
                      <a:pt x="2841" y="233"/>
                      <a:pt x="2684" y="532"/>
                      <a:pt x="2684" y="792"/>
                    </a:cubicBezTo>
                    <a:cubicBezTo>
                      <a:pt x="2684" y="799"/>
                      <a:pt x="2684" y="808"/>
                      <a:pt x="2684" y="808"/>
                    </a:cubicBezTo>
                    <a:cubicBezTo>
                      <a:pt x="2589" y="863"/>
                      <a:pt x="2589" y="863"/>
                      <a:pt x="2589" y="863"/>
                    </a:cubicBezTo>
                    <a:cubicBezTo>
                      <a:pt x="858" y="1854"/>
                      <a:pt x="858" y="1854"/>
                      <a:pt x="858" y="1854"/>
                    </a:cubicBezTo>
                    <a:cubicBezTo>
                      <a:pt x="802" y="1886"/>
                      <a:pt x="802" y="1886"/>
                      <a:pt x="802" y="1886"/>
                    </a:cubicBezTo>
                    <a:cubicBezTo>
                      <a:pt x="802" y="1626"/>
                      <a:pt x="645" y="1508"/>
                      <a:pt x="449" y="1618"/>
                    </a:cubicBezTo>
                    <a:cubicBezTo>
                      <a:pt x="252" y="1736"/>
                      <a:pt x="94" y="1988"/>
                      <a:pt x="94" y="2248"/>
                    </a:cubicBezTo>
                    <a:cubicBezTo>
                      <a:pt x="94" y="2248"/>
                      <a:pt x="55" y="2319"/>
                      <a:pt x="0" y="2350"/>
                    </a:cubicBezTo>
                    <a:cubicBezTo>
                      <a:pt x="8" y="2043"/>
                      <a:pt x="196" y="1689"/>
                      <a:pt x="433" y="1555"/>
                    </a:cubicBezTo>
                    <a:moveTo>
                      <a:pt x="2589" y="799"/>
                    </a:moveTo>
                    <a:lnTo>
                      <a:pt x="2589" y="799"/>
                    </a:lnTo>
                    <a:cubicBezTo>
                      <a:pt x="2589" y="808"/>
                      <a:pt x="2589" y="808"/>
                      <a:pt x="2589" y="808"/>
                    </a:cubicBezTo>
                    <a:cubicBezTo>
                      <a:pt x="2589" y="799"/>
                      <a:pt x="2589" y="799"/>
                      <a:pt x="2589" y="799"/>
                    </a:cubicBezTo>
                    <a:moveTo>
                      <a:pt x="858" y="1799"/>
                    </a:moveTo>
                    <a:lnTo>
                      <a:pt x="858" y="179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1236;p51">
                <a:extLst>
                  <a:ext uri="{FF2B5EF4-FFF2-40B4-BE49-F238E27FC236}">
                    <a16:creationId xmlns:a16="http://schemas.microsoft.com/office/drawing/2014/main" id="{EE940D04-C0B6-EF0F-DA3C-4D2B0EEFE7BB}"/>
                  </a:ext>
                </a:extLst>
              </p:cNvPr>
              <p:cNvSpPr/>
              <p:nvPr/>
            </p:nvSpPr>
            <p:spPr>
              <a:xfrm>
                <a:off x="5197320" y="1513800"/>
                <a:ext cx="800280" cy="538200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1495" extrusionOk="0">
                    <a:moveTo>
                      <a:pt x="1369" y="0"/>
                    </a:moveTo>
                    <a:lnTo>
                      <a:pt x="1369" y="0"/>
                    </a:lnTo>
                    <a:cubicBezTo>
                      <a:pt x="1369" y="0"/>
                      <a:pt x="1723" y="180"/>
                      <a:pt x="1983" y="299"/>
                    </a:cubicBezTo>
                    <a:cubicBezTo>
                      <a:pt x="2243" y="417"/>
                      <a:pt x="2298" y="621"/>
                      <a:pt x="2117" y="771"/>
                    </a:cubicBezTo>
                    <a:cubicBezTo>
                      <a:pt x="1936" y="921"/>
                      <a:pt x="999" y="1495"/>
                      <a:pt x="984" y="1495"/>
                    </a:cubicBezTo>
                    <a:cubicBezTo>
                      <a:pt x="968" y="1495"/>
                      <a:pt x="0" y="873"/>
                      <a:pt x="0" y="873"/>
                    </a:cubicBezTo>
                    <a:cubicBezTo>
                      <a:pt x="0" y="873"/>
                      <a:pt x="54" y="794"/>
                      <a:pt x="165" y="708"/>
                    </a:cubicBezTo>
                    <a:cubicBezTo>
                      <a:pt x="283" y="613"/>
                      <a:pt x="1251" y="23"/>
                      <a:pt x="1369" y="0"/>
                    </a:cubicBezTo>
                    <a:close/>
                  </a:path>
                </a:pathLst>
              </a:custGeom>
              <a:solidFill>
                <a:srgbClr val="2D3344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1237;p51">
                <a:extLst>
                  <a:ext uri="{FF2B5EF4-FFF2-40B4-BE49-F238E27FC236}">
                    <a16:creationId xmlns:a16="http://schemas.microsoft.com/office/drawing/2014/main" id="{7AE65D0B-D6EA-B83F-5A17-F7B079C94323}"/>
                  </a:ext>
                </a:extLst>
              </p:cNvPr>
              <p:cNvSpPr/>
              <p:nvPr/>
            </p:nvSpPr>
            <p:spPr>
              <a:xfrm>
                <a:off x="5112884" y="1843804"/>
                <a:ext cx="539223" cy="435324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203" extrusionOk="0">
                    <a:moveTo>
                      <a:pt x="339" y="0"/>
                    </a:moveTo>
                    <a:lnTo>
                      <a:pt x="339" y="0"/>
                    </a:lnTo>
                    <a:cubicBezTo>
                      <a:pt x="394" y="46"/>
                      <a:pt x="496" y="117"/>
                      <a:pt x="669" y="219"/>
                    </a:cubicBezTo>
                    <a:cubicBezTo>
                      <a:pt x="945" y="377"/>
                      <a:pt x="1480" y="645"/>
                      <a:pt x="1480" y="645"/>
                    </a:cubicBezTo>
                    <a:cubicBezTo>
                      <a:pt x="1480" y="645"/>
                      <a:pt x="1354" y="818"/>
                      <a:pt x="1314" y="873"/>
                    </a:cubicBezTo>
                    <a:cubicBezTo>
                      <a:pt x="1260" y="959"/>
                      <a:pt x="1086" y="1203"/>
                      <a:pt x="1086" y="1203"/>
                    </a:cubicBezTo>
                    <a:cubicBezTo>
                      <a:pt x="866" y="1014"/>
                      <a:pt x="142" y="590"/>
                      <a:pt x="0" y="519"/>
                    </a:cubicBezTo>
                    <a:cubicBezTo>
                      <a:pt x="40" y="433"/>
                      <a:pt x="205" y="180"/>
                      <a:pt x="3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1238;p51">
                <a:extLst>
                  <a:ext uri="{FF2B5EF4-FFF2-40B4-BE49-F238E27FC236}">
                    <a16:creationId xmlns:a16="http://schemas.microsoft.com/office/drawing/2014/main" id="{CE0BC48F-4797-8CD1-748C-60307B068513}"/>
                  </a:ext>
                </a:extLst>
              </p:cNvPr>
              <p:cNvSpPr/>
              <p:nvPr/>
            </p:nvSpPr>
            <p:spPr>
              <a:xfrm>
                <a:off x="5081040" y="1833840"/>
                <a:ext cx="427680" cy="44784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244" extrusionOk="0">
                    <a:moveTo>
                      <a:pt x="457" y="905"/>
                    </a:moveTo>
                    <a:lnTo>
                      <a:pt x="457" y="905"/>
                    </a:lnTo>
                    <a:cubicBezTo>
                      <a:pt x="87" y="693"/>
                      <a:pt x="0" y="582"/>
                      <a:pt x="0" y="582"/>
                    </a:cubicBezTo>
                    <a:cubicBezTo>
                      <a:pt x="393" y="0"/>
                      <a:pt x="393" y="0"/>
                      <a:pt x="393" y="0"/>
                    </a:cubicBezTo>
                    <a:cubicBezTo>
                      <a:pt x="393" y="0"/>
                      <a:pt x="409" y="7"/>
                      <a:pt x="441" y="32"/>
                    </a:cubicBezTo>
                    <a:cubicBezTo>
                      <a:pt x="307" y="212"/>
                      <a:pt x="142" y="465"/>
                      <a:pt x="102" y="551"/>
                    </a:cubicBezTo>
                    <a:cubicBezTo>
                      <a:pt x="244" y="622"/>
                      <a:pt x="968" y="1046"/>
                      <a:pt x="1188" y="1235"/>
                    </a:cubicBezTo>
                    <a:cubicBezTo>
                      <a:pt x="1173" y="1244"/>
                      <a:pt x="1173" y="1244"/>
                      <a:pt x="1173" y="1244"/>
                    </a:cubicBezTo>
                    <a:cubicBezTo>
                      <a:pt x="1173" y="1244"/>
                      <a:pt x="866" y="1141"/>
                      <a:pt x="457" y="90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1239;p51">
                <a:extLst>
                  <a:ext uri="{FF2B5EF4-FFF2-40B4-BE49-F238E27FC236}">
                    <a16:creationId xmlns:a16="http://schemas.microsoft.com/office/drawing/2014/main" id="{A5223CC3-0AAD-D857-BFF1-640AD196A762}"/>
                  </a:ext>
                </a:extLst>
              </p:cNvPr>
              <p:cNvSpPr/>
              <p:nvPr/>
            </p:nvSpPr>
            <p:spPr>
              <a:xfrm>
                <a:off x="5157720" y="1833840"/>
                <a:ext cx="492840" cy="25776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716" extrusionOk="0">
                    <a:moveTo>
                      <a:pt x="1338" y="716"/>
                    </a:moveTo>
                    <a:lnTo>
                      <a:pt x="1338" y="716"/>
                    </a:lnTo>
                    <a:cubicBezTo>
                      <a:pt x="1338" y="716"/>
                      <a:pt x="755" y="613"/>
                      <a:pt x="440" y="472"/>
                    </a:cubicBezTo>
                    <a:cubicBezTo>
                      <a:pt x="70" y="315"/>
                      <a:pt x="0" y="260"/>
                      <a:pt x="0" y="26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80" y="0"/>
                      <a:pt x="369" y="134"/>
                      <a:pt x="622" y="283"/>
                    </a:cubicBezTo>
                    <a:cubicBezTo>
                      <a:pt x="771" y="378"/>
                      <a:pt x="1369" y="677"/>
                      <a:pt x="1369" y="677"/>
                    </a:cubicBezTo>
                    <a:lnTo>
                      <a:pt x="1338" y="716"/>
                    </a:lnTo>
                    <a:close/>
                  </a:path>
                </a:pathLst>
              </a:custGeom>
              <a:solidFill>
                <a:srgbClr val="2D3344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1240;p51">
                <a:extLst>
                  <a:ext uri="{FF2B5EF4-FFF2-40B4-BE49-F238E27FC236}">
                    <a16:creationId xmlns:a16="http://schemas.microsoft.com/office/drawing/2014/main" id="{466DE8DA-CD81-38E8-CE2B-834A32E2CED9}"/>
                  </a:ext>
                </a:extLst>
              </p:cNvPr>
              <p:cNvSpPr/>
              <p:nvPr/>
            </p:nvSpPr>
            <p:spPr>
              <a:xfrm>
                <a:off x="5741280" y="1981080"/>
                <a:ext cx="69948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1314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574" y="134"/>
                      <a:pt x="1086" y="386"/>
                    </a:cubicBezTo>
                    <a:cubicBezTo>
                      <a:pt x="559" y="662"/>
                      <a:pt x="370" y="787"/>
                      <a:pt x="0" y="1125"/>
                    </a:cubicBezTo>
                    <a:cubicBezTo>
                      <a:pt x="79" y="1165"/>
                      <a:pt x="141" y="1314"/>
                      <a:pt x="141" y="1314"/>
                    </a:cubicBezTo>
                    <a:cubicBezTo>
                      <a:pt x="141" y="1314"/>
                      <a:pt x="1464" y="551"/>
                      <a:pt x="1826" y="346"/>
                    </a:cubicBezTo>
                    <a:cubicBezTo>
                      <a:pt x="1873" y="213"/>
                      <a:pt x="1873" y="134"/>
                      <a:pt x="1943" y="0"/>
                    </a:cubicBezTo>
                    <a:close/>
                  </a:path>
                </a:pathLst>
              </a:custGeom>
              <a:solidFill>
                <a:srgbClr val="F1F0F8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1241;p51">
                <a:extLst>
                  <a:ext uri="{FF2B5EF4-FFF2-40B4-BE49-F238E27FC236}">
                    <a16:creationId xmlns:a16="http://schemas.microsoft.com/office/drawing/2014/main" id="{615518A1-90E0-3DF6-4291-79A5CC669855}"/>
                  </a:ext>
                </a:extLst>
              </p:cNvPr>
              <p:cNvSpPr/>
              <p:nvPr/>
            </p:nvSpPr>
            <p:spPr>
              <a:xfrm>
                <a:off x="5965560" y="1896120"/>
                <a:ext cx="67320" cy="24372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677" extrusionOk="0">
                    <a:moveTo>
                      <a:pt x="7" y="677"/>
                    </a:moveTo>
                    <a:lnTo>
                      <a:pt x="7" y="677"/>
                    </a:lnTo>
                    <a:cubicBezTo>
                      <a:pt x="-9" y="449"/>
                      <a:pt x="7" y="55"/>
                      <a:pt x="7" y="55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87" y="590"/>
                      <a:pt x="187" y="590"/>
                      <a:pt x="187" y="590"/>
                    </a:cubicBezTo>
                    <a:cubicBezTo>
                      <a:pt x="180" y="598"/>
                      <a:pt x="22" y="677"/>
                      <a:pt x="7" y="6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1242;p51">
                <a:extLst>
                  <a:ext uri="{FF2B5EF4-FFF2-40B4-BE49-F238E27FC236}">
                    <a16:creationId xmlns:a16="http://schemas.microsoft.com/office/drawing/2014/main" id="{E992A487-41E1-E2A8-EBCD-AA15F232972B}"/>
                  </a:ext>
                </a:extLst>
              </p:cNvPr>
              <p:cNvSpPr/>
              <p:nvPr/>
            </p:nvSpPr>
            <p:spPr>
              <a:xfrm>
                <a:off x="6057720" y="2086200"/>
                <a:ext cx="66240" cy="4716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31" extrusionOk="0">
                    <a:moveTo>
                      <a:pt x="105" y="15"/>
                    </a:moveTo>
                    <a:lnTo>
                      <a:pt x="105" y="15"/>
                    </a:lnTo>
                    <a:cubicBezTo>
                      <a:pt x="144" y="-1"/>
                      <a:pt x="175" y="-8"/>
                      <a:pt x="183" y="15"/>
                    </a:cubicBezTo>
                    <a:cubicBezTo>
                      <a:pt x="191" y="54"/>
                      <a:pt x="144" y="86"/>
                      <a:pt x="120" y="94"/>
                    </a:cubicBezTo>
                    <a:cubicBezTo>
                      <a:pt x="81" y="117"/>
                      <a:pt x="26" y="156"/>
                      <a:pt x="2" y="110"/>
                    </a:cubicBezTo>
                    <a:cubicBezTo>
                      <a:pt x="-14" y="62"/>
                      <a:pt x="66" y="31"/>
                      <a:pt x="105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1243;p51">
                <a:extLst>
                  <a:ext uri="{FF2B5EF4-FFF2-40B4-BE49-F238E27FC236}">
                    <a16:creationId xmlns:a16="http://schemas.microsoft.com/office/drawing/2014/main" id="{0E2A500F-2DBF-DEB7-0B3F-F843E0F797B0}"/>
                  </a:ext>
                </a:extLst>
              </p:cNvPr>
              <p:cNvSpPr/>
              <p:nvPr/>
            </p:nvSpPr>
            <p:spPr>
              <a:xfrm>
                <a:off x="6698880" y="1915920"/>
                <a:ext cx="9072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60" extrusionOk="0">
                    <a:moveTo>
                      <a:pt x="252" y="0"/>
                    </a:moveTo>
                    <a:lnTo>
                      <a:pt x="252" y="0"/>
                    </a:lnTo>
                    <a:cubicBezTo>
                      <a:pt x="220" y="79"/>
                      <a:pt x="174" y="142"/>
                      <a:pt x="94" y="196"/>
                    </a:cubicBezTo>
                    <a:cubicBezTo>
                      <a:pt x="71" y="212"/>
                      <a:pt x="47" y="228"/>
                      <a:pt x="24" y="252"/>
                    </a:cubicBezTo>
                    <a:cubicBezTo>
                      <a:pt x="8" y="260"/>
                      <a:pt x="0" y="260"/>
                      <a:pt x="0" y="260"/>
                    </a:cubicBezTo>
                    <a:cubicBezTo>
                      <a:pt x="0" y="260"/>
                      <a:pt x="8" y="196"/>
                      <a:pt x="0" y="157"/>
                    </a:cubicBezTo>
                    <a:cubicBezTo>
                      <a:pt x="87" y="118"/>
                      <a:pt x="174" y="55"/>
                      <a:pt x="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1244;p51">
                <a:extLst>
                  <a:ext uri="{FF2B5EF4-FFF2-40B4-BE49-F238E27FC236}">
                    <a16:creationId xmlns:a16="http://schemas.microsoft.com/office/drawing/2014/main" id="{F19428D4-9BDB-94FF-FA8E-B19D17E00FF0}"/>
                  </a:ext>
                </a:extLst>
              </p:cNvPr>
              <p:cNvSpPr/>
              <p:nvPr/>
            </p:nvSpPr>
            <p:spPr>
              <a:xfrm>
                <a:off x="6359400" y="1870920"/>
                <a:ext cx="64800" cy="3276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91" extrusionOk="0">
                    <a:moveTo>
                      <a:pt x="180" y="78"/>
                    </a:moveTo>
                    <a:lnTo>
                      <a:pt x="180" y="78"/>
                    </a:lnTo>
                    <a:cubicBezTo>
                      <a:pt x="180" y="78"/>
                      <a:pt x="46" y="102"/>
                      <a:pt x="22" y="86"/>
                    </a:cubicBezTo>
                    <a:cubicBezTo>
                      <a:pt x="-9" y="70"/>
                      <a:pt x="-9" y="15"/>
                      <a:pt x="30" y="7"/>
                    </a:cubicBezTo>
                    <a:cubicBezTo>
                      <a:pt x="62" y="-9"/>
                      <a:pt x="140" y="7"/>
                      <a:pt x="140" y="7"/>
                    </a:cubicBezTo>
                    <a:lnTo>
                      <a:pt x="180" y="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1245;p51">
                <a:extLst>
                  <a:ext uri="{FF2B5EF4-FFF2-40B4-BE49-F238E27FC236}">
                    <a16:creationId xmlns:a16="http://schemas.microsoft.com/office/drawing/2014/main" id="{730E2863-0DF5-991E-D711-95E392899C96}"/>
                  </a:ext>
                </a:extLst>
              </p:cNvPr>
              <p:cNvSpPr/>
              <p:nvPr/>
            </p:nvSpPr>
            <p:spPr>
              <a:xfrm>
                <a:off x="6398640" y="1817280"/>
                <a:ext cx="136080" cy="13536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6" extrusionOk="0">
                    <a:moveTo>
                      <a:pt x="244" y="187"/>
                    </a:moveTo>
                    <a:lnTo>
                      <a:pt x="244" y="187"/>
                    </a:lnTo>
                    <a:cubicBezTo>
                      <a:pt x="173" y="124"/>
                      <a:pt x="47" y="46"/>
                      <a:pt x="0" y="30"/>
                    </a:cubicBezTo>
                    <a:cubicBezTo>
                      <a:pt x="0" y="22"/>
                      <a:pt x="8" y="22"/>
                      <a:pt x="8" y="14"/>
                    </a:cubicBezTo>
                    <a:cubicBezTo>
                      <a:pt x="39" y="-17"/>
                      <a:pt x="71" y="14"/>
                      <a:pt x="102" y="30"/>
                    </a:cubicBezTo>
                    <a:cubicBezTo>
                      <a:pt x="188" y="69"/>
                      <a:pt x="306" y="133"/>
                      <a:pt x="354" y="235"/>
                    </a:cubicBezTo>
                    <a:cubicBezTo>
                      <a:pt x="393" y="313"/>
                      <a:pt x="386" y="368"/>
                      <a:pt x="322" y="376"/>
                    </a:cubicBezTo>
                    <a:cubicBezTo>
                      <a:pt x="338" y="322"/>
                      <a:pt x="306" y="251"/>
                      <a:pt x="244" y="1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1246;p51">
                <a:extLst>
                  <a:ext uri="{FF2B5EF4-FFF2-40B4-BE49-F238E27FC236}">
                    <a16:creationId xmlns:a16="http://schemas.microsoft.com/office/drawing/2014/main" id="{364CC58C-CA42-E3B9-E88C-D7C933DB0B62}"/>
                  </a:ext>
                </a:extLst>
              </p:cNvPr>
              <p:cNvSpPr/>
              <p:nvPr/>
            </p:nvSpPr>
            <p:spPr>
              <a:xfrm>
                <a:off x="6396480" y="1828080"/>
                <a:ext cx="119520" cy="12492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47" extrusionOk="0">
                    <a:moveTo>
                      <a:pt x="100" y="283"/>
                    </a:moveTo>
                    <a:lnTo>
                      <a:pt x="100" y="283"/>
                    </a:lnTo>
                    <a:cubicBezTo>
                      <a:pt x="-25" y="221"/>
                      <a:pt x="21" y="173"/>
                      <a:pt x="29" y="103"/>
                    </a:cubicBezTo>
                    <a:cubicBezTo>
                      <a:pt x="37" y="79"/>
                      <a:pt x="-18" y="16"/>
                      <a:pt x="6" y="0"/>
                    </a:cubicBezTo>
                    <a:cubicBezTo>
                      <a:pt x="53" y="16"/>
                      <a:pt x="179" y="94"/>
                      <a:pt x="250" y="157"/>
                    </a:cubicBezTo>
                    <a:cubicBezTo>
                      <a:pt x="312" y="221"/>
                      <a:pt x="344" y="292"/>
                      <a:pt x="328" y="346"/>
                    </a:cubicBezTo>
                    <a:cubicBezTo>
                      <a:pt x="281" y="354"/>
                      <a:pt x="210" y="331"/>
                      <a:pt x="100" y="283"/>
                    </a:cubicBezTo>
                    <a:close/>
                  </a:path>
                </a:pathLst>
              </a:custGeom>
              <a:solidFill>
                <a:srgbClr val="35222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1247;p51">
                <a:extLst>
                  <a:ext uri="{FF2B5EF4-FFF2-40B4-BE49-F238E27FC236}">
                    <a16:creationId xmlns:a16="http://schemas.microsoft.com/office/drawing/2014/main" id="{25270A30-CB1B-3207-20CB-4F22CFB59857}"/>
                  </a:ext>
                </a:extLst>
              </p:cNvPr>
              <p:cNvSpPr/>
              <p:nvPr/>
            </p:nvSpPr>
            <p:spPr>
              <a:xfrm>
                <a:off x="6390000" y="1828080"/>
                <a:ext cx="126000" cy="12492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47" extrusionOk="0">
                    <a:moveTo>
                      <a:pt x="118" y="283"/>
                    </a:moveTo>
                    <a:lnTo>
                      <a:pt x="118" y="283"/>
                    </a:lnTo>
                    <a:cubicBezTo>
                      <a:pt x="-7" y="221"/>
                      <a:pt x="8" y="197"/>
                      <a:pt x="0" y="126"/>
                    </a:cubicBezTo>
                    <a:cubicBezTo>
                      <a:pt x="0" y="79"/>
                      <a:pt x="0" y="16"/>
                      <a:pt x="24" y="0"/>
                    </a:cubicBezTo>
                    <a:cubicBezTo>
                      <a:pt x="71" y="16"/>
                      <a:pt x="197" y="94"/>
                      <a:pt x="268" y="157"/>
                    </a:cubicBezTo>
                    <a:cubicBezTo>
                      <a:pt x="330" y="221"/>
                      <a:pt x="362" y="292"/>
                      <a:pt x="346" y="346"/>
                    </a:cubicBezTo>
                    <a:cubicBezTo>
                      <a:pt x="299" y="354"/>
                      <a:pt x="228" y="331"/>
                      <a:pt x="118" y="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1248;p51">
                <a:extLst>
                  <a:ext uri="{FF2B5EF4-FFF2-40B4-BE49-F238E27FC236}">
                    <a16:creationId xmlns:a16="http://schemas.microsoft.com/office/drawing/2014/main" id="{8918D00E-AC30-548B-6C34-0EB1D4C6028E}"/>
                  </a:ext>
                </a:extLst>
              </p:cNvPr>
              <p:cNvSpPr/>
              <p:nvPr/>
            </p:nvSpPr>
            <p:spPr>
              <a:xfrm>
                <a:off x="5914080" y="1456920"/>
                <a:ext cx="592920" cy="314640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74" extrusionOk="0">
                    <a:moveTo>
                      <a:pt x="0" y="291"/>
                    </a:moveTo>
                    <a:lnTo>
                      <a:pt x="0" y="291"/>
                    </a:lnTo>
                    <a:cubicBezTo>
                      <a:pt x="1117" y="874"/>
                      <a:pt x="1117" y="874"/>
                      <a:pt x="1117" y="874"/>
                    </a:cubicBezTo>
                    <a:cubicBezTo>
                      <a:pt x="1117" y="874"/>
                      <a:pt x="1306" y="771"/>
                      <a:pt x="1511" y="653"/>
                    </a:cubicBezTo>
                    <a:cubicBezTo>
                      <a:pt x="1723" y="535"/>
                      <a:pt x="1677" y="433"/>
                      <a:pt x="1440" y="275"/>
                    </a:cubicBezTo>
                    <a:cubicBezTo>
                      <a:pt x="1204" y="118"/>
                      <a:pt x="897" y="0"/>
                      <a:pt x="897" y="0"/>
                    </a:cubicBezTo>
                    <a:cubicBezTo>
                      <a:pt x="897" y="0"/>
                      <a:pt x="465" y="24"/>
                      <a:pt x="0" y="291"/>
                    </a:cubicBezTo>
                    <a:close/>
                  </a:path>
                </a:pathLst>
              </a:custGeom>
              <a:solidFill>
                <a:srgbClr val="2D3344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1249;p51">
                <a:extLst>
                  <a:ext uri="{FF2B5EF4-FFF2-40B4-BE49-F238E27FC236}">
                    <a16:creationId xmlns:a16="http://schemas.microsoft.com/office/drawing/2014/main" id="{827E8442-1553-07BF-036A-65FEB0B922DE}"/>
                  </a:ext>
                </a:extLst>
              </p:cNvPr>
              <p:cNvSpPr/>
              <p:nvPr/>
            </p:nvSpPr>
            <p:spPr>
              <a:xfrm>
                <a:off x="6038640" y="1575000"/>
                <a:ext cx="195480" cy="11448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318" extrusionOk="0">
                    <a:moveTo>
                      <a:pt x="0" y="10"/>
                    </a:moveTo>
                    <a:lnTo>
                      <a:pt x="0" y="10"/>
                    </a:lnTo>
                    <a:cubicBezTo>
                      <a:pt x="512" y="318"/>
                      <a:pt x="512" y="318"/>
                      <a:pt x="512" y="318"/>
                    </a:cubicBezTo>
                    <a:cubicBezTo>
                      <a:pt x="512" y="318"/>
                      <a:pt x="606" y="199"/>
                      <a:pt x="465" y="81"/>
                    </a:cubicBezTo>
                    <a:cubicBezTo>
                      <a:pt x="315" y="-37"/>
                      <a:pt x="0" y="10"/>
                      <a:pt x="0" y="10"/>
                    </a:cubicBezTo>
                    <a:close/>
                  </a:path>
                </a:pathLst>
              </a:custGeom>
              <a:solidFill>
                <a:srgbClr val="F1F0F8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1250;p51">
                <a:extLst>
                  <a:ext uri="{FF2B5EF4-FFF2-40B4-BE49-F238E27FC236}">
                    <a16:creationId xmlns:a16="http://schemas.microsoft.com/office/drawing/2014/main" id="{E3BD0221-3C35-7814-21F8-1DCA25B4C969}"/>
                  </a:ext>
                </a:extLst>
              </p:cNvPr>
              <p:cNvSpPr/>
              <p:nvPr/>
            </p:nvSpPr>
            <p:spPr>
              <a:xfrm>
                <a:off x="5304960" y="1787760"/>
                <a:ext cx="195120" cy="11412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317" extrusionOk="0">
                    <a:moveTo>
                      <a:pt x="0" y="10"/>
                    </a:moveTo>
                    <a:lnTo>
                      <a:pt x="0" y="10"/>
                    </a:lnTo>
                    <a:cubicBezTo>
                      <a:pt x="511" y="317"/>
                      <a:pt x="511" y="317"/>
                      <a:pt x="511" y="317"/>
                    </a:cubicBezTo>
                    <a:cubicBezTo>
                      <a:pt x="511" y="317"/>
                      <a:pt x="605" y="206"/>
                      <a:pt x="464" y="80"/>
                    </a:cubicBezTo>
                    <a:cubicBezTo>
                      <a:pt x="315" y="-38"/>
                      <a:pt x="0" y="10"/>
                      <a:pt x="0" y="10"/>
                    </a:cubicBezTo>
                    <a:close/>
                  </a:path>
                </a:pathLst>
              </a:custGeom>
              <a:solidFill>
                <a:srgbClr val="F1F0F8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1251;p51">
                <a:extLst>
                  <a:ext uri="{FF2B5EF4-FFF2-40B4-BE49-F238E27FC236}">
                    <a16:creationId xmlns:a16="http://schemas.microsoft.com/office/drawing/2014/main" id="{C3EB5C51-3848-1BAF-6270-1E29CE7EF8BC}"/>
                  </a:ext>
                </a:extLst>
              </p:cNvPr>
              <p:cNvSpPr/>
              <p:nvPr/>
            </p:nvSpPr>
            <p:spPr>
              <a:xfrm>
                <a:off x="4993560" y="2440080"/>
                <a:ext cx="186480" cy="16992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472" extrusionOk="0">
                    <a:moveTo>
                      <a:pt x="487" y="472"/>
                    </a:moveTo>
                    <a:lnTo>
                      <a:pt x="0" y="189"/>
                    </a:lnTo>
                    <a:lnTo>
                      <a:pt x="31" y="0"/>
                    </a:lnTo>
                    <a:lnTo>
                      <a:pt x="518" y="283"/>
                    </a:lnTo>
                    <a:lnTo>
                      <a:pt x="487" y="47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1252;p51">
                <a:extLst>
                  <a:ext uri="{FF2B5EF4-FFF2-40B4-BE49-F238E27FC236}">
                    <a16:creationId xmlns:a16="http://schemas.microsoft.com/office/drawing/2014/main" id="{20010056-EA5A-8F35-B071-1D964C8564E4}"/>
                  </a:ext>
                </a:extLst>
              </p:cNvPr>
              <p:cNvSpPr/>
              <p:nvPr/>
            </p:nvSpPr>
            <p:spPr>
              <a:xfrm>
                <a:off x="4860360" y="2335320"/>
                <a:ext cx="107640" cy="15300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25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39" y="24"/>
                      <a:pt x="47" y="63"/>
                      <a:pt x="63" y="95"/>
                    </a:cubicBezTo>
                    <a:cubicBezTo>
                      <a:pt x="71" y="102"/>
                      <a:pt x="95" y="134"/>
                      <a:pt x="150" y="165"/>
                    </a:cubicBezTo>
                    <a:cubicBezTo>
                      <a:pt x="236" y="220"/>
                      <a:pt x="299" y="259"/>
                      <a:pt x="299" y="299"/>
                    </a:cubicBezTo>
                    <a:cubicBezTo>
                      <a:pt x="299" y="346"/>
                      <a:pt x="284" y="425"/>
                      <a:pt x="284" y="425"/>
                    </a:cubicBezTo>
                    <a:cubicBezTo>
                      <a:pt x="284" y="425"/>
                      <a:pt x="221" y="409"/>
                      <a:pt x="110" y="339"/>
                    </a:cubicBezTo>
                    <a:cubicBezTo>
                      <a:pt x="63" y="314"/>
                      <a:pt x="8" y="283"/>
                      <a:pt x="0" y="252"/>
                    </a:cubicBezTo>
                    <a:cubicBezTo>
                      <a:pt x="0" y="118"/>
                      <a:pt x="0" y="55"/>
                      <a:pt x="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1253;p51">
                <a:extLst>
                  <a:ext uri="{FF2B5EF4-FFF2-40B4-BE49-F238E27FC236}">
                    <a16:creationId xmlns:a16="http://schemas.microsoft.com/office/drawing/2014/main" id="{1867EC7A-06ED-F037-9284-8CF01C12CD2E}"/>
                  </a:ext>
                </a:extLst>
              </p:cNvPr>
              <p:cNvSpPr/>
              <p:nvPr/>
            </p:nvSpPr>
            <p:spPr>
              <a:xfrm>
                <a:off x="5205600" y="2570400"/>
                <a:ext cx="192600" cy="13608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78" extrusionOk="0">
                    <a:moveTo>
                      <a:pt x="0" y="165"/>
                    </a:moveTo>
                    <a:lnTo>
                      <a:pt x="0" y="165"/>
                    </a:lnTo>
                    <a:cubicBezTo>
                      <a:pt x="0" y="165"/>
                      <a:pt x="24" y="55"/>
                      <a:pt x="31" y="32"/>
                    </a:cubicBezTo>
                    <a:cubicBezTo>
                      <a:pt x="40" y="0"/>
                      <a:pt x="63" y="-8"/>
                      <a:pt x="87" y="8"/>
                    </a:cubicBezTo>
                    <a:cubicBezTo>
                      <a:pt x="111" y="24"/>
                      <a:pt x="150" y="39"/>
                      <a:pt x="197" y="63"/>
                    </a:cubicBezTo>
                    <a:cubicBezTo>
                      <a:pt x="300" y="110"/>
                      <a:pt x="378" y="158"/>
                      <a:pt x="409" y="150"/>
                    </a:cubicBezTo>
                    <a:cubicBezTo>
                      <a:pt x="449" y="150"/>
                      <a:pt x="480" y="119"/>
                      <a:pt x="496" y="110"/>
                    </a:cubicBezTo>
                    <a:cubicBezTo>
                      <a:pt x="520" y="94"/>
                      <a:pt x="535" y="87"/>
                      <a:pt x="535" y="189"/>
                    </a:cubicBezTo>
                    <a:cubicBezTo>
                      <a:pt x="535" y="292"/>
                      <a:pt x="535" y="315"/>
                      <a:pt x="535" y="315"/>
                    </a:cubicBezTo>
                    <a:cubicBezTo>
                      <a:pt x="535" y="315"/>
                      <a:pt x="473" y="370"/>
                      <a:pt x="418" y="378"/>
                    </a:cubicBezTo>
                    <a:cubicBezTo>
                      <a:pt x="378" y="378"/>
                      <a:pt x="268" y="323"/>
                      <a:pt x="197" y="283"/>
                    </a:cubicBezTo>
                    <a:cubicBezTo>
                      <a:pt x="126" y="236"/>
                      <a:pt x="0" y="165"/>
                      <a:pt x="0" y="16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1254;p51">
                <a:extLst>
                  <a:ext uri="{FF2B5EF4-FFF2-40B4-BE49-F238E27FC236}">
                    <a16:creationId xmlns:a16="http://schemas.microsoft.com/office/drawing/2014/main" id="{85D40581-E069-C370-1482-8996C00FFCD0}"/>
                  </a:ext>
                </a:extLst>
              </p:cNvPr>
              <p:cNvSpPr/>
              <p:nvPr/>
            </p:nvSpPr>
            <p:spPr>
              <a:xfrm>
                <a:off x="4848840" y="2426040"/>
                <a:ext cx="632520" cy="331920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922" extrusionOk="0">
                    <a:moveTo>
                      <a:pt x="32" y="0"/>
                    </a:moveTo>
                    <a:lnTo>
                      <a:pt x="32" y="0"/>
                    </a:lnTo>
                    <a:cubicBezTo>
                      <a:pt x="32" y="0"/>
                      <a:pt x="0" y="16"/>
                      <a:pt x="0" y="102"/>
                    </a:cubicBezTo>
                    <a:cubicBezTo>
                      <a:pt x="0" y="196"/>
                      <a:pt x="119" y="236"/>
                      <a:pt x="402" y="401"/>
                    </a:cubicBezTo>
                    <a:cubicBezTo>
                      <a:pt x="685" y="566"/>
                      <a:pt x="1157" y="873"/>
                      <a:pt x="1346" y="921"/>
                    </a:cubicBezTo>
                    <a:cubicBezTo>
                      <a:pt x="1409" y="937"/>
                      <a:pt x="1668" y="818"/>
                      <a:pt x="1747" y="763"/>
                    </a:cubicBezTo>
                    <a:cubicBezTo>
                      <a:pt x="1763" y="724"/>
                      <a:pt x="1755" y="668"/>
                      <a:pt x="1755" y="668"/>
                    </a:cubicBezTo>
                    <a:cubicBezTo>
                      <a:pt x="1755" y="668"/>
                      <a:pt x="1455" y="834"/>
                      <a:pt x="1369" y="810"/>
                    </a:cubicBezTo>
                    <a:cubicBezTo>
                      <a:pt x="1306" y="795"/>
                      <a:pt x="779" y="511"/>
                      <a:pt x="387" y="283"/>
                    </a:cubicBezTo>
                    <a:cubicBezTo>
                      <a:pt x="276" y="212"/>
                      <a:pt x="64" y="87"/>
                      <a:pt x="32" y="55"/>
                    </a:cubicBezTo>
                    <a:cubicBezTo>
                      <a:pt x="32" y="39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1255;p51">
                <a:extLst>
                  <a:ext uri="{FF2B5EF4-FFF2-40B4-BE49-F238E27FC236}">
                    <a16:creationId xmlns:a16="http://schemas.microsoft.com/office/drawing/2014/main" id="{666E9219-2465-7981-28E7-C98B89CE3ECB}"/>
                  </a:ext>
                </a:extLst>
              </p:cNvPr>
              <p:cNvSpPr/>
              <p:nvPr/>
            </p:nvSpPr>
            <p:spPr>
              <a:xfrm>
                <a:off x="4948200" y="2094480"/>
                <a:ext cx="523800" cy="336960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936" extrusionOk="0">
                    <a:moveTo>
                      <a:pt x="307" y="0"/>
                    </a:moveTo>
                    <a:lnTo>
                      <a:pt x="307" y="0"/>
                    </a:lnTo>
                    <a:cubicBezTo>
                      <a:pt x="307" y="0"/>
                      <a:pt x="244" y="87"/>
                      <a:pt x="126" y="173"/>
                    </a:cubicBezTo>
                    <a:cubicBezTo>
                      <a:pt x="86" y="204"/>
                      <a:pt x="0" y="267"/>
                      <a:pt x="0" y="331"/>
                    </a:cubicBezTo>
                    <a:cubicBezTo>
                      <a:pt x="0" y="377"/>
                      <a:pt x="95" y="425"/>
                      <a:pt x="252" y="511"/>
                    </a:cubicBezTo>
                    <a:cubicBezTo>
                      <a:pt x="440" y="622"/>
                      <a:pt x="692" y="787"/>
                      <a:pt x="889" y="881"/>
                    </a:cubicBezTo>
                    <a:cubicBezTo>
                      <a:pt x="1054" y="960"/>
                      <a:pt x="1133" y="944"/>
                      <a:pt x="1211" y="897"/>
                    </a:cubicBezTo>
                    <a:cubicBezTo>
                      <a:pt x="1345" y="803"/>
                      <a:pt x="1455" y="630"/>
                      <a:pt x="1455" y="630"/>
                    </a:cubicBezTo>
                    <a:cubicBezTo>
                      <a:pt x="1455" y="630"/>
                      <a:pt x="1156" y="535"/>
                      <a:pt x="660" y="252"/>
                    </a:cubicBezTo>
                    <a:cubicBezTo>
                      <a:pt x="416" y="110"/>
                      <a:pt x="369" y="55"/>
                      <a:pt x="307" y="0"/>
                    </a:cubicBezTo>
                    <a:close/>
                  </a:path>
                </a:pathLst>
              </a:custGeom>
              <a:solidFill>
                <a:srgbClr val="2D3344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1256;p51">
                <a:extLst>
                  <a:ext uri="{FF2B5EF4-FFF2-40B4-BE49-F238E27FC236}">
                    <a16:creationId xmlns:a16="http://schemas.microsoft.com/office/drawing/2014/main" id="{C4983EC5-03F3-F4EF-FDB9-4446A8F06290}"/>
                  </a:ext>
                </a:extLst>
              </p:cNvPr>
              <p:cNvSpPr/>
              <p:nvPr/>
            </p:nvSpPr>
            <p:spPr>
              <a:xfrm>
                <a:off x="6762960" y="1742400"/>
                <a:ext cx="44280" cy="11124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309" extrusionOk="0">
                    <a:moveTo>
                      <a:pt x="98" y="2"/>
                    </a:moveTo>
                    <a:lnTo>
                      <a:pt x="98" y="2"/>
                    </a:lnTo>
                    <a:cubicBezTo>
                      <a:pt x="98" y="2"/>
                      <a:pt x="58" y="-6"/>
                      <a:pt x="19" y="10"/>
                    </a:cubicBezTo>
                    <a:cubicBezTo>
                      <a:pt x="-20" y="17"/>
                      <a:pt x="11" y="57"/>
                      <a:pt x="27" y="152"/>
                    </a:cubicBezTo>
                    <a:cubicBezTo>
                      <a:pt x="35" y="246"/>
                      <a:pt x="27" y="309"/>
                      <a:pt x="27" y="309"/>
                    </a:cubicBezTo>
                    <a:cubicBezTo>
                      <a:pt x="27" y="309"/>
                      <a:pt x="113" y="286"/>
                      <a:pt x="121" y="238"/>
                    </a:cubicBezTo>
                    <a:cubicBezTo>
                      <a:pt x="129" y="128"/>
                      <a:pt x="98" y="2"/>
                      <a:pt x="98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1257;p51">
                <a:extLst>
                  <a:ext uri="{FF2B5EF4-FFF2-40B4-BE49-F238E27FC236}">
                    <a16:creationId xmlns:a16="http://schemas.microsoft.com/office/drawing/2014/main" id="{92197315-C38F-D888-C924-65A118183728}"/>
                  </a:ext>
                </a:extLst>
              </p:cNvPr>
              <p:cNvSpPr/>
              <p:nvPr/>
            </p:nvSpPr>
            <p:spPr>
              <a:xfrm>
                <a:off x="6050160" y="1833840"/>
                <a:ext cx="130320" cy="95400"/>
              </a:xfrm>
              <a:custGeom>
                <a:avLst/>
                <a:gdLst/>
                <a:ahLst/>
                <a:cxnLst/>
                <a:rect l="l" t="t" r="r" b="b"/>
                <a:pathLst>
                  <a:path w="362" h="265" extrusionOk="0">
                    <a:moveTo>
                      <a:pt x="362" y="94"/>
                    </a:moveTo>
                    <a:lnTo>
                      <a:pt x="362" y="94"/>
                    </a:lnTo>
                    <a:cubicBezTo>
                      <a:pt x="306" y="55"/>
                      <a:pt x="260" y="0"/>
                      <a:pt x="260" y="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4"/>
                      <a:pt x="16" y="205"/>
                      <a:pt x="62" y="251"/>
                    </a:cubicBezTo>
                    <a:cubicBezTo>
                      <a:pt x="110" y="291"/>
                      <a:pt x="212" y="236"/>
                      <a:pt x="212" y="236"/>
                    </a:cubicBezTo>
                    <a:cubicBezTo>
                      <a:pt x="212" y="236"/>
                      <a:pt x="362" y="149"/>
                      <a:pt x="362" y="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1258;p51">
                <a:extLst>
                  <a:ext uri="{FF2B5EF4-FFF2-40B4-BE49-F238E27FC236}">
                    <a16:creationId xmlns:a16="http://schemas.microsoft.com/office/drawing/2014/main" id="{FC11D8B8-F654-4EC0-3B42-743B2E73C68D}"/>
                  </a:ext>
                </a:extLst>
              </p:cNvPr>
              <p:cNvSpPr/>
              <p:nvPr/>
            </p:nvSpPr>
            <p:spPr>
              <a:xfrm>
                <a:off x="6135840" y="2451240"/>
                <a:ext cx="127440" cy="6732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87" extrusionOk="0">
                    <a:moveTo>
                      <a:pt x="218" y="1"/>
                    </a:moveTo>
                    <a:lnTo>
                      <a:pt x="218" y="1"/>
                    </a:lnTo>
                    <a:cubicBezTo>
                      <a:pt x="202" y="1"/>
                      <a:pt x="116" y="1"/>
                      <a:pt x="45" y="1"/>
                    </a:cubicBezTo>
                    <a:cubicBezTo>
                      <a:pt x="-18" y="-8"/>
                      <a:pt x="-18" y="111"/>
                      <a:pt x="61" y="142"/>
                    </a:cubicBezTo>
                    <a:cubicBezTo>
                      <a:pt x="147" y="174"/>
                      <a:pt x="273" y="206"/>
                      <a:pt x="321" y="174"/>
                    </a:cubicBezTo>
                    <a:cubicBezTo>
                      <a:pt x="368" y="135"/>
                      <a:pt x="352" y="40"/>
                      <a:pt x="344" y="32"/>
                    </a:cubicBezTo>
                    <a:cubicBezTo>
                      <a:pt x="305" y="-8"/>
                      <a:pt x="218" y="1"/>
                      <a:pt x="2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1259;p51">
                <a:extLst>
                  <a:ext uri="{FF2B5EF4-FFF2-40B4-BE49-F238E27FC236}">
                    <a16:creationId xmlns:a16="http://schemas.microsoft.com/office/drawing/2014/main" id="{400CDE04-A5E6-8789-F45E-8EF2A5ED90B1}"/>
                  </a:ext>
                </a:extLst>
              </p:cNvPr>
              <p:cNvSpPr/>
              <p:nvPr/>
            </p:nvSpPr>
            <p:spPr>
              <a:xfrm>
                <a:off x="6134400" y="2454120"/>
                <a:ext cx="126360" cy="6696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86" extrusionOk="0">
                    <a:moveTo>
                      <a:pt x="17" y="0"/>
                    </a:moveTo>
                    <a:lnTo>
                      <a:pt x="17" y="0"/>
                    </a:lnTo>
                    <a:cubicBezTo>
                      <a:pt x="17" y="0"/>
                      <a:pt x="26" y="16"/>
                      <a:pt x="17" y="55"/>
                    </a:cubicBezTo>
                    <a:cubicBezTo>
                      <a:pt x="10" y="79"/>
                      <a:pt x="42" y="118"/>
                      <a:pt x="81" y="134"/>
                    </a:cubicBezTo>
                    <a:cubicBezTo>
                      <a:pt x="120" y="158"/>
                      <a:pt x="222" y="158"/>
                      <a:pt x="270" y="142"/>
                    </a:cubicBezTo>
                    <a:cubicBezTo>
                      <a:pt x="317" y="127"/>
                      <a:pt x="348" y="127"/>
                      <a:pt x="348" y="127"/>
                    </a:cubicBezTo>
                    <a:cubicBezTo>
                      <a:pt x="348" y="127"/>
                      <a:pt x="364" y="158"/>
                      <a:pt x="317" y="173"/>
                    </a:cubicBezTo>
                    <a:cubicBezTo>
                      <a:pt x="270" y="198"/>
                      <a:pt x="175" y="182"/>
                      <a:pt x="112" y="166"/>
                    </a:cubicBezTo>
                    <a:cubicBezTo>
                      <a:pt x="49" y="142"/>
                      <a:pt x="1" y="127"/>
                      <a:pt x="1" y="71"/>
                    </a:cubicBezTo>
                    <a:cubicBezTo>
                      <a:pt x="-6" y="16"/>
                      <a:pt x="17" y="0"/>
                      <a:pt x="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21950" rIns="90000" bIns="21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1260;p51">
                <a:extLst>
                  <a:ext uri="{FF2B5EF4-FFF2-40B4-BE49-F238E27FC236}">
                    <a16:creationId xmlns:a16="http://schemas.microsoft.com/office/drawing/2014/main" id="{05F0E8BC-014A-BDD7-9DA5-4628902CB96A}"/>
                  </a:ext>
                </a:extLst>
              </p:cNvPr>
              <p:cNvSpPr/>
              <p:nvPr/>
            </p:nvSpPr>
            <p:spPr>
              <a:xfrm>
                <a:off x="6163560" y="2451600"/>
                <a:ext cx="2520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5" extrusionOk="0">
                    <a:moveTo>
                      <a:pt x="47" y="0"/>
                    </a:moveTo>
                    <a:lnTo>
                      <a:pt x="47" y="0"/>
                    </a:lnTo>
                    <a:cubicBezTo>
                      <a:pt x="47" y="0"/>
                      <a:pt x="23" y="7"/>
                      <a:pt x="15" y="23"/>
                    </a:cubicBezTo>
                    <a:cubicBezTo>
                      <a:pt x="7" y="39"/>
                      <a:pt x="0" y="47"/>
                      <a:pt x="0" y="47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5"/>
                      <a:pt x="23" y="39"/>
                      <a:pt x="39" y="23"/>
                    </a:cubicBezTo>
                    <a:cubicBezTo>
                      <a:pt x="55" y="7"/>
                      <a:pt x="70" y="0"/>
                      <a:pt x="70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1261;p51">
                <a:extLst>
                  <a:ext uri="{FF2B5EF4-FFF2-40B4-BE49-F238E27FC236}">
                    <a16:creationId xmlns:a16="http://schemas.microsoft.com/office/drawing/2014/main" id="{F90A78A2-0F1A-041C-FC80-F5FCD07E3E1C}"/>
                  </a:ext>
                </a:extLst>
              </p:cNvPr>
              <p:cNvSpPr/>
              <p:nvPr/>
            </p:nvSpPr>
            <p:spPr>
              <a:xfrm>
                <a:off x="6177600" y="2451600"/>
                <a:ext cx="25200" cy="25560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47" y="0"/>
                    </a:moveTo>
                    <a:lnTo>
                      <a:pt x="47" y="0"/>
                    </a:lnTo>
                    <a:cubicBezTo>
                      <a:pt x="47" y="0"/>
                      <a:pt x="24" y="23"/>
                      <a:pt x="16" y="39"/>
                    </a:cubicBezTo>
                    <a:cubicBezTo>
                      <a:pt x="0" y="47"/>
                      <a:pt x="0" y="62"/>
                      <a:pt x="0" y="62"/>
                    </a:cubicBezTo>
                    <a:cubicBezTo>
                      <a:pt x="16" y="71"/>
                      <a:pt x="16" y="71"/>
                      <a:pt x="16" y="71"/>
                    </a:cubicBezTo>
                    <a:cubicBezTo>
                      <a:pt x="16" y="71"/>
                      <a:pt x="24" y="47"/>
                      <a:pt x="39" y="39"/>
                    </a:cubicBezTo>
                    <a:cubicBezTo>
                      <a:pt x="55" y="23"/>
                      <a:pt x="70" y="7"/>
                      <a:pt x="70" y="7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1262;p51">
                <a:extLst>
                  <a:ext uri="{FF2B5EF4-FFF2-40B4-BE49-F238E27FC236}">
                    <a16:creationId xmlns:a16="http://schemas.microsoft.com/office/drawing/2014/main" id="{1E3CB038-F8C6-EB89-88BD-8F24A9752DEE}"/>
                  </a:ext>
                </a:extLst>
              </p:cNvPr>
              <p:cNvSpPr/>
              <p:nvPr/>
            </p:nvSpPr>
            <p:spPr>
              <a:xfrm>
                <a:off x="6196680" y="2450520"/>
                <a:ext cx="55800" cy="356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99" extrusionOk="0">
                    <a:moveTo>
                      <a:pt x="33" y="3"/>
                    </a:moveTo>
                    <a:lnTo>
                      <a:pt x="33" y="3"/>
                    </a:lnTo>
                    <a:cubicBezTo>
                      <a:pt x="33" y="3"/>
                      <a:pt x="-29" y="58"/>
                      <a:pt x="17" y="81"/>
                    </a:cubicBezTo>
                    <a:cubicBezTo>
                      <a:pt x="65" y="113"/>
                      <a:pt x="120" y="97"/>
                      <a:pt x="144" y="74"/>
                    </a:cubicBezTo>
                    <a:cubicBezTo>
                      <a:pt x="167" y="50"/>
                      <a:pt x="152" y="19"/>
                      <a:pt x="120" y="10"/>
                    </a:cubicBezTo>
                    <a:cubicBezTo>
                      <a:pt x="73" y="-6"/>
                      <a:pt x="33" y="3"/>
                      <a:pt x="33" y="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1263;p51">
                <a:extLst>
                  <a:ext uri="{FF2B5EF4-FFF2-40B4-BE49-F238E27FC236}">
                    <a16:creationId xmlns:a16="http://schemas.microsoft.com/office/drawing/2014/main" id="{143F502E-FA97-885D-B7DF-E8BA6C6603CE}"/>
                  </a:ext>
                </a:extLst>
              </p:cNvPr>
              <p:cNvSpPr/>
              <p:nvPr/>
            </p:nvSpPr>
            <p:spPr>
              <a:xfrm>
                <a:off x="6339240" y="2424600"/>
                <a:ext cx="130320" cy="69480"/>
              </a:xfrm>
              <a:custGeom>
                <a:avLst/>
                <a:gdLst/>
                <a:ahLst/>
                <a:cxnLst/>
                <a:rect l="l" t="t" r="r" b="b"/>
                <a:pathLst>
                  <a:path w="362" h="193" extrusionOk="0">
                    <a:moveTo>
                      <a:pt x="204" y="11"/>
                    </a:moveTo>
                    <a:lnTo>
                      <a:pt x="204" y="11"/>
                    </a:lnTo>
                    <a:cubicBezTo>
                      <a:pt x="188" y="20"/>
                      <a:pt x="102" y="35"/>
                      <a:pt x="39" y="51"/>
                    </a:cubicBezTo>
                    <a:cubicBezTo>
                      <a:pt x="-32" y="59"/>
                      <a:pt x="-1" y="169"/>
                      <a:pt x="86" y="185"/>
                    </a:cubicBezTo>
                    <a:cubicBezTo>
                      <a:pt x="173" y="200"/>
                      <a:pt x="307" y="200"/>
                      <a:pt x="346" y="153"/>
                    </a:cubicBezTo>
                    <a:cubicBezTo>
                      <a:pt x="385" y="106"/>
                      <a:pt x="338" y="20"/>
                      <a:pt x="330" y="11"/>
                    </a:cubicBezTo>
                    <a:cubicBezTo>
                      <a:pt x="291" y="-12"/>
                      <a:pt x="204" y="11"/>
                      <a:pt x="204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24475" rIns="90000" bIns="24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1264;p51">
                <a:extLst>
                  <a:ext uri="{FF2B5EF4-FFF2-40B4-BE49-F238E27FC236}">
                    <a16:creationId xmlns:a16="http://schemas.microsoft.com/office/drawing/2014/main" id="{7C2CA19E-E1B9-6FE2-3CD4-926D6315C4AD}"/>
                  </a:ext>
                </a:extLst>
              </p:cNvPr>
              <p:cNvSpPr/>
              <p:nvPr/>
            </p:nvSpPr>
            <p:spPr>
              <a:xfrm>
                <a:off x="6339600" y="2448360"/>
                <a:ext cx="129600" cy="4932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37" extrusionOk="0">
                    <a:moveTo>
                      <a:pt x="6" y="0"/>
                    </a:moveTo>
                    <a:lnTo>
                      <a:pt x="6" y="0"/>
                    </a:lnTo>
                    <a:cubicBezTo>
                      <a:pt x="6" y="0"/>
                      <a:pt x="22" y="16"/>
                      <a:pt x="22" y="56"/>
                    </a:cubicBezTo>
                    <a:cubicBezTo>
                      <a:pt x="14" y="80"/>
                      <a:pt x="53" y="111"/>
                      <a:pt x="101" y="119"/>
                    </a:cubicBezTo>
                    <a:cubicBezTo>
                      <a:pt x="140" y="127"/>
                      <a:pt x="242" y="103"/>
                      <a:pt x="290" y="80"/>
                    </a:cubicBezTo>
                    <a:cubicBezTo>
                      <a:pt x="329" y="56"/>
                      <a:pt x="352" y="48"/>
                      <a:pt x="352" y="48"/>
                    </a:cubicBezTo>
                    <a:cubicBezTo>
                      <a:pt x="352" y="48"/>
                      <a:pt x="376" y="71"/>
                      <a:pt x="337" y="103"/>
                    </a:cubicBezTo>
                    <a:cubicBezTo>
                      <a:pt x="290" y="134"/>
                      <a:pt x="203" y="143"/>
                      <a:pt x="133" y="134"/>
                    </a:cubicBezTo>
                    <a:cubicBezTo>
                      <a:pt x="69" y="127"/>
                      <a:pt x="22" y="127"/>
                      <a:pt x="6" y="71"/>
                    </a:cubicBezTo>
                    <a:cubicBezTo>
                      <a:pt x="-9" y="16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300" rIns="90000" bIns="4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1265;p51">
                <a:extLst>
                  <a:ext uri="{FF2B5EF4-FFF2-40B4-BE49-F238E27FC236}">
                    <a16:creationId xmlns:a16="http://schemas.microsoft.com/office/drawing/2014/main" id="{D819546A-C622-ABA6-7659-9B117B36122B}"/>
                  </a:ext>
                </a:extLst>
              </p:cNvPr>
              <p:cNvSpPr/>
              <p:nvPr/>
            </p:nvSpPr>
            <p:spPr>
              <a:xfrm>
                <a:off x="6367320" y="2434320"/>
                <a:ext cx="20160" cy="25560"/>
              </a:xfrm>
              <a:custGeom>
                <a:avLst/>
                <a:gdLst/>
                <a:ahLst/>
                <a:cxnLst/>
                <a:rect l="l" t="t" r="r" b="b"/>
                <a:pathLst>
                  <a:path w="56" h="71" extrusionOk="0">
                    <a:moveTo>
                      <a:pt x="31" y="8"/>
                    </a:moveTo>
                    <a:lnTo>
                      <a:pt x="31" y="8"/>
                    </a:lnTo>
                    <a:cubicBezTo>
                      <a:pt x="31" y="8"/>
                      <a:pt x="16" y="24"/>
                      <a:pt x="8" y="39"/>
                    </a:cubicBezTo>
                    <a:cubicBezTo>
                      <a:pt x="0" y="48"/>
                      <a:pt x="0" y="64"/>
                      <a:pt x="0" y="64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4" y="71"/>
                      <a:pt x="24" y="48"/>
                      <a:pt x="31" y="32"/>
                    </a:cubicBezTo>
                    <a:cubicBezTo>
                      <a:pt x="47" y="16"/>
                      <a:pt x="56" y="0"/>
                      <a:pt x="56" y="0"/>
                    </a:cubicBezTo>
                    <a:lnTo>
                      <a:pt x="31" y="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1266;p51">
                <a:extLst>
                  <a:ext uri="{FF2B5EF4-FFF2-40B4-BE49-F238E27FC236}">
                    <a16:creationId xmlns:a16="http://schemas.microsoft.com/office/drawing/2014/main" id="{8EDB3E9F-7678-497B-B851-2065C128D8BA}"/>
                  </a:ext>
                </a:extLst>
              </p:cNvPr>
              <p:cNvSpPr/>
              <p:nvPr/>
            </p:nvSpPr>
            <p:spPr>
              <a:xfrm>
                <a:off x="6381720" y="2431800"/>
                <a:ext cx="2232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62" h="86" extrusionOk="0">
                    <a:moveTo>
                      <a:pt x="39" y="7"/>
                    </a:moveTo>
                    <a:lnTo>
                      <a:pt x="39" y="7"/>
                    </a:lnTo>
                    <a:cubicBezTo>
                      <a:pt x="39" y="7"/>
                      <a:pt x="16" y="31"/>
                      <a:pt x="7" y="46"/>
                    </a:cubicBezTo>
                    <a:cubicBezTo>
                      <a:pt x="0" y="62"/>
                      <a:pt x="0" y="78"/>
                      <a:pt x="0" y="78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6" y="86"/>
                      <a:pt x="16" y="62"/>
                      <a:pt x="31" y="46"/>
                    </a:cubicBezTo>
                    <a:cubicBezTo>
                      <a:pt x="47" y="23"/>
                      <a:pt x="62" y="0"/>
                      <a:pt x="62" y="0"/>
                    </a:cubicBezTo>
                    <a:lnTo>
                      <a:pt x="39" y="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1267;p51">
                <a:extLst>
                  <a:ext uri="{FF2B5EF4-FFF2-40B4-BE49-F238E27FC236}">
                    <a16:creationId xmlns:a16="http://schemas.microsoft.com/office/drawing/2014/main" id="{9F525570-7DD0-6CF5-30FF-28583A5F98CC}"/>
                  </a:ext>
                </a:extLst>
              </p:cNvPr>
              <p:cNvSpPr/>
              <p:nvPr/>
            </p:nvSpPr>
            <p:spPr>
              <a:xfrm>
                <a:off x="6399360" y="2425320"/>
                <a:ext cx="55080" cy="3636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01" extrusionOk="0">
                    <a:moveTo>
                      <a:pt x="21" y="18"/>
                    </a:moveTo>
                    <a:lnTo>
                      <a:pt x="21" y="18"/>
                    </a:lnTo>
                    <a:cubicBezTo>
                      <a:pt x="21" y="18"/>
                      <a:pt x="-26" y="80"/>
                      <a:pt x="21" y="96"/>
                    </a:cubicBezTo>
                    <a:cubicBezTo>
                      <a:pt x="76" y="112"/>
                      <a:pt x="131" y="89"/>
                      <a:pt x="147" y="57"/>
                    </a:cubicBezTo>
                    <a:cubicBezTo>
                      <a:pt x="163" y="25"/>
                      <a:pt x="140" y="2"/>
                      <a:pt x="108" y="2"/>
                    </a:cubicBezTo>
                    <a:cubicBezTo>
                      <a:pt x="61" y="-6"/>
                      <a:pt x="21" y="18"/>
                      <a:pt x="21" y="1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1268;p51">
                <a:extLst>
                  <a:ext uri="{FF2B5EF4-FFF2-40B4-BE49-F238E27FC236}">
                    <a16:creationId xmlns:a16="http://schemas.microsoft.com/office/drawing/2014/main" id="{562AEB54-2224-A4D2-D3A4-EBA5C6883C48}"/>
                  </a:ext>
                </a:extLst>
              </p:cNvPr>
              <p:cNvSpPr/>
              <p:nvPr/>
            </p:nvSpPr>
            <p:spPr>
              <a:xfrm>
                <a:off x="6242760" y="2032200"/>
                <a:ext cx="212760" cy="42804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189" extrusionOk="0">
                    <a:moveTo>
                      <a:pt x="0" y="94"/>
                    </a:moveTo>
                    <a:lnTo>
                      <a:pt x="0" y="94"/>
                    </a:lnTo>
                    <a:cubicBezTo>
                      <a:pt x="55" y="118"/>
                      <a:pt x="102" y="110"/>
                      <a:pt x="158" y="118"/>
                    </a:cubicBezTo>
                    <a:cubicBezTo>
                      <a:pt x="181" y="118"/>
                      <a:pt x="189" y="23"/>
                      <a:pt x="236" y="0"/>
                    </a:cubicBezTo>
                    <a:cubicBezTo>
                      <a:pt x="252" y="47"/>
                      <a:pt x="362" y="236"/>
                      <a:pt x="315" y="267"/>
                    </a:cubicBezTo>
                    <a:cubicBezTo>
                      <a:pt x="331" y="362"/>
                      <a:pt x="354" y="456"/>
                      <a:pt x="331" y="520"/>
                    </a:cubicBezTo>
                    <a:cubicBezTo>
                      <a:pt x="377" y="527"/>
                      <a:pt x="386" y="582"/>
                      <a:pt x="346" y="598"/>
                    </a:cubicBezTo>
                    <a:cubicBezTo>
                      <a:pt x="425" y="739"/>
                      <a:pt x="496" y="881"/>
                      <a:pt x="559" y="1023"/>
                    </a:cubicBezTo>
                    <a:cubicBezTo>
                      <a:pt x="575" y="1039"/>
                      <a:pt x="582" y="1054"/>
                      <a:pt x="591" y="1078"/>
                    </a:cubicBezTo>
                    <a:cubicBezTo>
                      <a:pt x="591" y="1101"/>
                      <a:pt x="575" y="1117"/>
                      <a:pt x="559" y="1133"/>
                    </a:cubicBezTo>
                    <a:cubicBezTo>
                      <a:pt x="496" y="1172"/>
                      <a:pt x="456" y="1196"/>
                      <a:pt x="370" y="1188"/>
                    </a:cubicBezTo>
                    <a:cubicBezTo>
                      <a:pt x="346" y="1188"/>
                      <a:pt x="354" y="1141"/>
                      <a:pt x="354" y="1125"/>
                    </a:cubicBezTo>
                    <a:cubicBezTo>
                      <a:pt x="213" y="928"/>
                      <a:pt x="71" y="598"/>
                      <a:pt x="55" y="346"/>
                    </a:cubicBezTo>
                    <a:cubicBezTo>
                      <a:pt x="0" y="260"/>
                      <a:pt x="16" y="204"/>
                      <a:pt x="0" y="9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1269;p51">
                <a:extLst>
                  <a:ext uri="{FF2B5EF4-FFF2-40B4-BE49-F238E27FC236}">
                    <a16:creationId xmlns:a16="http://schemas.microsoft.com/office/drawing/2014/main" id="{B55A0280-0E0B-D3CD-58DA-8C07CD461E94}"/>
                  </a:ext>
                </a:extLst>
              </p:cNvPr>
              <p:cNvSpPr/>
              <p:nvPr/>
            </p:nvSpPr>
            <p:spPr>
              <a:xfrm>
                <a:off x="6132960" y="2278440"/>
                <a:ext cx="135360" cy="19692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547" extrusionOk="0">
                    <a:moveTo>
                      <a:pt x="258" y="9"/>
                    </a:moveTo>
                    <a:lnTo>
                      <a:pt x="258" y="9"/>
                    </a:lnTo>
                    <a:cubicBezTo>
                      <a:pt x="187" y="64"/>
                      <a:pt x="85" y="32"/>
                      <a:pt x="5" y="0"/>
                    </a:cubicBezTo>
                    <a:cubicBezTo>
                      <a:pt x="-26" y="95"/>
                      <a:pt x="92" y="347"/>
                      <a:pt x="140" y="465"/>
                    </a:cubicBezTo>
                    <a:cubicBezTo>
                      <a:pt x="132" y="481"/>
                      <a:pt x="116" y="528"/>
                      <a:pt x="140" y="536"/>
                    </a:cubicBezTo>
                    <a:cubicBezTo>
                      <a:pt x="219" y="559"/>
                      <a:pt x="265" y="543"/>
                      <a:pt x="336" y="520"/>
                    </a:cubicBezTo>
                    <a:cubicBezTo>
                      <a:pt x="352" y="512"/>
                      <a:pt x="376" y="497"/>
                      <a:pt x="376" y="472"/>
                    </a:cubicBezTo>
                    <a:cubicBezTo>
                      <a:pt x="376" y="449"/>
                      <a:pt x="376" y="433"/>
                      <a:pt x="360" y="410"/>
                    </a:cubicBezTo>
                    <a:cubicBezTo>
                      <a:pt x="336" y="284"/>
                      <a:pt x="289" y="142"/>
                      <a:pt x="258" y="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1270;p51">
                <a:extLst>
                  <a:ext uri="{FF2B5EF4-FFF2-40B4-BE49-F238E27FC236}">
                    <a16:creationId xmlns:a16="http://schemas.microsoft.com/office/drawing/2014/main" id="{6A0F7E60-6D76-7829-F3CE-79B658CFEFE6}"/>
                  </a:ext>
                </a:extLst>
              </p:cNvPr>
              <p:cNvSpPr/>
              <p:nvPr/>
            </p:nvSpPr>
            <p:spPr>
              <a:xfrm>
                <a:off x="6134760" y="2077560"/>
                <a:ext cx="180360" cy="22392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22" extrusionOk="0">
                    <a:moveTo>
                      <a:pt x="308" y="102"/>
                    </a:moveTo>
                    <a:lnTo>
                      <a:pt x="308" y="102"/>
                    </a:lnTo>
                    <a:cubicBezTo>
                      <a:pt x="260" y="63"/>
                      <a:pt x="214" y="47"/>
                      <a:pt x="189" y="0"/>
                    </a:cubicBezTo>
                    <a:cubicBezTo>
                      <a:pt x="143" y="94"/>
                      <a:pt x="103" y="141"/>
                      <a:pt x="103" y="244"/>
                    </a:cubicBezTo>
                    <a:cubicBezTo>
                      <a:pt x="56" y="330"/>
                      <a:pt x="25" y="440"/>
                      <a:pt x="0" y="558"/>
                    </a:cubicBezTo>
                    <a:cubicBezTo>
                      <a:pt x="48" y="613"/>
                      <a:pt x="127" y="629"/>
                      <a:pt x="198" y="613"/>
                    </a:cubicBezTo>
                    <a:cubicBezTo>
                      <a:pt x="205" y="613"/>
                      <a:pt x="214" y="613"/>
                      <a:pt x="221" y="622"/>
                    </a:cubicBezTo>
                    <a:cubicBezTo>
                      <a:pt x="221" y="613"/>
                      <a:pt x="221" y="613"/>
                      <a:pt x="221" y="613"/>
                    </a:cubicBezTo>
                    <a:cubicBezTo>
                      <a:pt x="269" y="613"/>
                      <a:pt x="292" y="558"/>
                      <a:pt x="253" y="535"/>
                    </a:cubicBezTo>
                    <a:cubicBezTo>
                      <a:pt x="308" y="496"/>
                      <a:pt x="331" y="401"/>
                      <a:pt x="363" y="307"/>
                    </a:cubicBezTo>
                    <a:cubicBezTo>
                      <a:pt x="426" y="307"/>
                      <a:pt x="536" y="244"/>
                      <a:pt x="489" y="55"/>
                    </a:cubicBezTo>
                    <a:cubicBezTo>
                      <a:pt x="433" y="47"/>
                      <a:pt x="331" y="118"/>
                      <a:pt x="308" y="1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1271;p51">
                <a:extLst>
                  <a:ext uri="{FF2B5EF4-FFF2-40B4-BE49-F238E27FC236}">
                    <a16:creationId xmlns:a16="http://schemas.microsoft.com/office/drawing/2014/main" id="{8DA679DA-7D63-7780-4979-DF78904060B8}"/>
                  </a:ext>
                </a:extLst>
              </p:cNvPr>
              <p:cNvSpPr/>
              <p:nvPr/>
            </p:nvSpPr>
            <p:spPr>
              <a:xfrm>
                <a:off x="6092640" y="1836000"/>
                <a:ext cx="257760" cy="290160"/>
              </a:xfrm>
              <a:custGeom>
                <a:avLst/>
                <a:gdLst/>
                <a:ahLst/>
                <a:cxnLst/>
                <a:rect l="l" t="t" r="r" b="b"/>
                <a:pathLst>
                  <a:path w="716" h="806" extrusionOk="0">
                    <a:moveTo>
                      <a:pt x="346" y="1"/>
                    </a:moveTo>
                    <a:lnTo>
                      <a:pt x="346" y="1"/>
                    </a:lnTo>
                    <a:cubicBezTo>
                      <a:pt x="267" y="17"/>
                      <a:pt x="228" y="49"/>
                      <a:pt x="110" y="143"/>
                    </a:cubicBezTo>
                    <a:cubicBezTo>
                      <a:pt x="-8" y="230"/>
                      <a:pt x="-16" y="261"/>
                      <a:pt x="15" y="324"/>
                    </a:cubicBezTo>
                    <a:cubicBezTo>
                      <a:pt x="31" y="379"/>
                      <a:pt x="47" y="466"/>
                      <a:pt x="173" y="513"/>
                    </a:cubicBezTo>
                    <a:cubicBezTo>
                      <a:pt x="197" y="600"/>
                      <a:pt x="244" y="647"/>
                      <a:pt x="267" y="702"/>
                    </a:cubicBezTo>
                    <a:cubicBezTo>
                      <a:pt x="252" y="718"/>
                      <a:pt x="244" y="742"/>
                      <a:pt x="267" y="765"/>
                    </a:cubicBezTo>
                    <a:cubicBezTo>
                      <a:pt x="322" y="820"/>
                      <a:pt x="527" y="851"/>
                      <a:pt x="716" y="655"/>
                    </a:cubicBezTo>
                    <a:cubicBezTo>
                      <a:pt x="716" y="600"/>
                      <a:pt x="590" y="261"/>
                      <a:pt x="559" y="183"/>
                    </a:cubicBezTo>
                    <a:cubicBezTo>
                      <a:pt x="488" y="41"/>
                      <a:pt x="401" y="-6"/>
                      <a:pt x="3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1272;p51">
                <a:extLst>
                  <a:ext uri="{FF2B5EF4-FFF2-40B4-BE49-F238E27FC236}">
                    <a16:creationId xmlns:a16="http://schemas.microsoft.com/office/drawing/2014/main" id="{2D44DC5A-50C9-1D40-74E0-49B0B6CF4070}"/>
                  </a:ext>
                </a:extLst>
              </p:cNvPr>
              <p:cNvSpPr/>
              <p:nvPr/>
            </p:nvSpPr>
            <p:spPr>
              <a:xfrm>
                <a:off x="6018840" y="1914840"/>
                <a:ext cx="150480" cy="14544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04" extrusionOk="0">
                    <a:moveTo>
                      <a:pt x="228" y="3"/>
                    </a:moveTo>
                    <a:lnTo>
                      <a:pt x="228" y="3"/>
                    </a:lnTo>
                    <a:cubicBezTo>
                      <a:pt x="213" y="11"/>
                      <a:pt x="165" y="58"/>
                      <a:pt x="174" y="129"/>
                    </a:cubicBezTo>
                    <a:cubicBezTo>
                      <a:pt x="142" y="192"/>
                      <a:pt x="110" y="199"/>
                      <a:pt x="87" y="240"/>
                    </a:cubicBezTo>
                    <a:cubicBezTo>
                      <a:pt x="0" y="255"/>
                      <a:pt x="0" y="255"/>
                      <a:pt x="0" y="255"/>
                    </a:cubicBezTo>
                    <a:cubicBezTo>
                      <a:pt x="16" y="381"/>
                      <a:pt x="16" y="381"/>
                      <a:pt x="16" y="381"/>
                    </a:cubicBezTo>
                    <a:cubicBezTo>
                      <a:pt x="16" y="381"/>
                      <a:pt x="94" y="397"/>
                      <a:pt x="134" y="404"/>
                    </a:cubicBezTo>
                    <a:cubicBezTo>
                      <a:pt x="165" y="404"/>
                      <a:pt x="181" y="373"/>
                      <a:pt x="220" y="349"/>
                    </a:cubicBezTo>
                    <a:cubicBezTo>
                      <a:pt x="276" y="318"/>
                      <a:pt x="354" y="263"/>
                      <a:pt x="354" y="263"/>
                    </a:cubicBezTo>
                    <a:cubicBezTo>
                      <a:pt x="354" y="263"/>
                      <a:pt x="457" y="240"/>
                      <a:pt x="402" y="137"/>
                    </a:cubicBezTo>
                    <a:cubicBezTo>
                      <a:pt x="347" y="35"/>
                      <a:pt x="260" y="-13"/>
                      <a:pt x="228" y="3"/>
                    </a:cubicBezTo>
                    <a:close/>
                  </a:path>
                </a:pathLst>
              </a:custGeom>
              <a:solidFill>
                <a:srgbClr val="FFB9A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" name="Google Shape;1273;p51">
              <a:extLst>
                <a:ext uri="{FF2B5EF4-FFF2-40B4-BE49-F238E27FC236}">
                  <a16:creationId xmlns:a16="http://schemas.microsoft.com/office/drawing/2014/main" id="{D31D4D4D-F49B-17C6-8FBC-5EA94DC16E91}"/>
                </a:ext>
              </a:extLst>
            </p:cNvPr>
            <p:cNvSpPr/>
            <p:nvPr/>
          </p:nvSpPr>
          <p:spPr>
            <a:xfrm>
              <a:off x="2938088" y="3309398"/>
              <a:ext cx="4306766" cy="1849708"/>
            </a:xfrm>
            <a:custGeom>
              <a:avLst/>
              <a:gdLst/>
              <a:ahLst/>
              <a:cxnLst/>
              <a:rect l="l" t="t" r="r" b="b"/>
              <a:pathLst>
                <a:path w="312878" h="187170" extrusionOk="0">
                  <a:moveTo>
                    <a:pt x="12176" y="82878"/>
                  </a:moveTo>
                  <a:cubicBezTo>
                    <a:pt x="18722" y="53026"/>
                    <a:pt x="29917" y="0"/>
                    <a:pt x="47919" y="0"/>
                  </a:cubicBezTo>
                  <a:cubicBezTo>
                    <a:pt x="65922" y="0"/>
                    <a:pt x="109062" y="61406"/>
                    <a:pt x="120191" y="82878"/>
                  </a:cubicBezTo>
                  <a:cubicBezTo>
                    <a:pt x="131320" y="104350"/>
                    <a:pt x="99766" y="122876"/>
                    <a:pt x="114692" y="128833"/>
                  </a:cubicBezTo>
                  <a:cubicBezTo>
                    <a:pt x="129618" y="134790"/>
                    <a:pt x="191613" y="115413"/>
                    <a:pt x="209746" y="118621"/>
                  </a:cubicBezTo>
                  <a:cubicBezTo>
                    <a:pt x="227880" y="121829"/>
                    <a:pt x="206669" y="140094"/>
                    <a:pt x="223493" y="148080"/>
                  </a:cubicBezTo>
                  <a:cubicBezTo>
                    <a:pt x="240317" y="156067"/>
                    <a:pt x="327712" y="161172"/>
                    <a:pt x="310691" y="166540"/>
                  </a:cubicBezTo>
                  <a:cubicBezTo>
                    <a:pt x="293671" y="171908"/>
                    <a:pt x="171712" y="178193"/>
                    <a:pt x="121370" y="180288"/>
                  </a:cubicBezTo>
                  <a:cubicBezTo>
                    <a:pt x="71028" y="182383"/>
                    <a:pt x="26840" y="195345"/>
                    <a:pt x="8641" y="179110"/>
                  </a:cubicBezTo>
                  <a:cubicBezTo>
                    <a:pt x="-9558" y="162875"/>
                    <a:pt x="5630" y="112730"/>
                    <a:pt x="12176" y="82878"/>
                  </a:cubicBezTo>
                  <a:close/>
                </a:path>
              </a:pathLst>
            </a:custGeom>
            <a:solidFill>
              <a:srgbClr val="604848">
                <a:alpha val="10000"/>
              </a:srgb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2" name="Google Shape;1274;p51">
              <a:extLst>
                <a:ext uri="{FF2B5EF4-FFF2-40B4-BE49-F238E27FC236}">
                  <a16:creationId xmlns:a16="http://schemas.microsoft.com/office/drawing/2014/main" id="{3015C1B9-3699-4DCC-F0F2-0DA316BB4F3A}"/>
                </a:ext>
              </a:extLst>
            </p:cNvPr>
            <p:cNvGrpSpPr/>
            <p:nvPr/>
          </p:nvGrpSpPr>
          <p:grpSpPr>
            <a:xfrm flipH="1">
              <a:off x="6318513" y="4083488"/>
              <a:ext cx="385088" cy="301500"/>
              <a:chOff x="328125" y="4302500"/>
              <a:chExt cx="385088" cy="301500"/>
            </a:xfrm>
          </p:grpSpPr>
          <p:sp>
            <p:nvSpPr>
              <p:cNvPr id="16" name="Google Shape;1275;p51">
                <a:extLst>
                  <a:ext uri="{FF2B5EF4-FFF2-40B4-BE49-F238E27FC236}">
                    <a16:creationId xmlns:a16="http://schemas.microsoft.com/office/drawing/2014/main" id="{3749EC95-F30F-1520-E40D-2D14AD2C9523}"/>
                  </a:ext>
                </a:extLst>
              </p:cNvPr>
              <p:cNvSpPr/>
              <p:nvPr/>
            </p:nvSpPr>
            <p:spPr>
              <a:xfrm>
                <a:off x="328125" y="4302500"/>
                <a:ext cx="301500" cy="301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7" name="Google Shape;1276;p51">
                <a:extLst>
                  <a:ext uri="{FF2B5EF4-FFF2-40B4-BE49-F238E27FC236}">
                    <a16:creationId xmlns:a16="http://schemas.microsoft.com/office/drawing/2014/main" id="{6C57D5D5-0EE2-A4FB-8DE6-C9505E1A7440}"/>
                  </a:ext>
                </a:extLst>
              </p:cNvPr>
              <p:cNvSpPr/>
              <p:nvPr/>
            </p:nvSpPr>
            <p:spPr>
              <a:xfrm>
                <a:off x="411713" y="4302500"/>
                <a:ext cx="301500" cy="301500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grpSp>
          <p:nvGrpSpPr>
            <p:cNvPr id="13" name="Google Shape;1277;p51">
              <a:extLst>
                <a:ext uri="{FF2B5EF4-FFF2-40B4-BE49-F238E27FC236}">
                  <a16:creationId xmlns:a16="http://schemas.microsoft.com/office/drawing/2014/main" id="{2D6934B5-1CA8-984D-AFF4-526CC77DD501}"/>
                </a:ext>
              </a:extLst>
            </p:cNvPr>
            <p:cNvGrpSpPr/>
            <p:nvPr/>
          </p:nvGrpSpPr>
          <p:grpSpPr>
            <a:xfrm rot="-5400000" flipH="1">
              <a:off x="2475850" y="3455350"/>
              <a:ext cx="301500" cy="363450"/>
              <a:chOff x="209463" y="978325"/>
              <a:chExt cx="301500" cy="363450"/>
            </a:xfrm>
          </p:grpSpPr>
          <p:sp>
            <p:nvSpPr>
              <p:cNvPr id="14" name="Google Shape;1278;p51">
                <a:extLst>
                  <a:ext uri="{FF2B5EF4-FFF2-40B4-BE49-F238E27FC236}">
                    <a16:creationId xmlns:a16="http://schemas.microsoft.com/office/drawing/2014/main" id="{55CFF2CA-634B-8EDF-3F16-385ABEA04FFD}"/>
                  </a:ext>
                </a:extLst>
              </p:cNvPr>
              <p:cNvSpPr/>
              <p:nvPr/>
            </p:nvSpPr>
            <p:spPr>
              <a:xfrm>
                <a:off x="209463" y="978325"/>
                <a:ext cx="301500" cy="301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5" name="Google Shape;1279;p51">
                <a:extLst>
                  <a:ext uri="{FF2B5EF4-FFF2-40B4-BE49-F238E27FC236}">
                    <a16:creationId xmlns:a16="http://schemas.microsoft.com/office/drawing/2014/main" id="{BA296728-13B4-600D-AF12-A2E9E96E1F32}"/>
                  </a:ext>
                </a:extLst>
              </p:cNvPr>
              <p:cNvSpPr/>
              <p:nvPr/>
            </p:nvSpPr>
            <p:spPr>
              <a:xfrm>
                <a:off x="209463" y="1040275"/>
                <a:ext cx="301500" cy="301500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Principais Crimes Registrados</a:t>
            </a:r>
            <a:endParaRPr dirty="0"/>
          </a:p>
        </p:txBody>
      </p:sp>
      <p:sp>
        <p:nvSpPr>
          <p:cNvPr id="885" name="Google Shape;885;p44"/>
          <p:cNvSpPr txBox="1">
            <a:spLocks noGrp="1"/>
          </p:cNvSpPr>
          <p:nvPr>
            <p:ph type="subTitle" idx="1"/>
          </p:nvPr>
        </p:nvSpPr>
        <p:spPr>
          <a:xfrm>
            <a:off x="720000" y="1169426"/>
            <a:ext cx="7763787" cy="1811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pt-BR" dirty="0"/>
              <a:t>Os crimes mais recorrentes, após o furto de veículo, foram:</a:t>
            </a:r>
          </a:p>
          <a:p>
            <a:pPr marL="139700" indent="0"/>
            <a:r>
              <a:rPr lang="pt-BR" b="1" dirty="0"/>
              <a:t>Lesão Corporal Dolosa</a:t>
            </a:r>
            <a:r>
              <a:rPr lang="pt-BR" dirty="0"/>
              <a:t> - 55,6 mil casos</a:t>
            </a:r>
          </a:p>
          <a:p>
            <a:pPr marL="139700" indent="0"/>
            <a:r>
              <a:rPr lang="pt-BR" b="1" dirty="0"/>
              <a:t>Roubos</a:t>
            </a:r>
            <a:r>
              <a:rPr lang="pt-BR" dirty="0"/>
              <a:t> - 39,1 mil casos</a:t>
            </a:r>
            <a:br>
              <a:rPr lang="pt-BR" dirty="0"/>
            </a:br>
            <a:r>
              <a:rPr lang="pt-BR" b="1" dirty="0"/>
              <a:t>Furtos na Região</a:t>
            </a:r>
            <a:r>
              <a:rPr lang="pt-BR" dirty="0"/>
              <a:t> - 36 mil casos</a:t>
            </a:r>
          </a:p>
          <a:p>
            <a:pPr marL="139700" indent="0"/>
            <a:r>
              <a:rPr lang="pt-BR" b="1" dirty="0"/>
              <a:t>Roubos de Veículos</a:t>
            </a:r>
            <a:r>
              <a:rPr lang="pt-BR" dirty="0"/>
              <a:t> - 34,2 mil casos</a:t>
            </a:r>
          </a:p>
          <a:p>
            <a:r>
              <a:rPr lang="pt-BR" dirty="0"/>
              <a:t>Esses crimes representam os principais desafios enfrentados pelas autoridades de segurança pública em São Paulo.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1" name="Google Shape;891;p44"/>
          <p:cNvSpPr/>
          <p:nvPr/>
        </p:nvSpPr>
        <p:spPr>
          <a:xfrm>
            <a:off x="4421250" y="4396975"/>
            <a:ext cx="301500" cy="3015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7D32C31-02E7-34B6-0C7F-F624FF0D7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89" y="2732195"/>
            <a:ext cx="5816422" cy="1966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0"/>
          <p:cNvSpPr/>
          <p:nvPr/>
        </p:nvSpPr>
        <p:spPr>
          <a:xfrm>
            <a:off x="3910224" y="2011225"/>
            <a:ext cx="6659040" cy="3606668"/>
          </a:xfrm>
          <a:custGeom>
            <a:avLst/>
            <a:gdLst/>
            <a:ahLst/>
            <a:cxnLst/>
            <a:rect l="l" t="t" r="r" b="b"/>
            <a:pathLst>
              <a:path w="136757" h="173127" extrusionOk="0">
                <a:moveTo>
                  <a:pt x="134980" y="47878"/>
                </a:moveTo>
                <a:cubicBezTo>
                  <a:pt x="130469" y="22474"/>
                  <a:pt x="111781" y="1080"/>
                  <a:pt x="102721" y="26"/>
                </a:cubicBezTo>
                <a:cubicBezTo>
                  <a:pt x="93662" y="-1028"/>
                  <a:pt x="90466" y="30760"/>
                  <a:pt x="80623" y="41555"/>
                </a:cubicBezTo>
                <a:cubicBezTo>
                  <a:pt x="70781" y="52350"/>
                  <a:pt x="49318" y="52223"/>
                  <a:pt x="43666" y="64796"/>
                </a:cubicBezTo>
                <a:cubicBezTo>
                  <a:pt x="38015" y="77369"/>
                  <a:pt x="53953" y="102896"/>
                  <a:pt x="46714" y="116993"/>
                </a:cubicBezTo>
                <a:cubicBezTo>
                  <a:pt x="39475" y="131090"/>
                  <a:pt x="2641" y="140687"/>
                  <a:pt x="232" y="149378"/>
                </a:cubicBezTo>
                <a:cubicBezTo>
                  <a:pt x="-2177" y="158069"/>
                  <a:pt x="14562" y="165413"/>
                  <a:pt x="32261" y="169139"/>
                </a:cubicBezTo>
                <a:cubicBezTo>
                  <a:pt x="49960" y="172865"/>
                  <a:pt x="90172" y="174516"/>
                  <a:pt x="106427" y="171735"/>
                </a:cubicBezTo>
                <a:cubicBezTo>
                  <a:pt x="122682" y="168954"/>
                  <a:pt x="125030" y="173095"/>
                  <a:pt x="129789" y="152452"/>
                </a:cubicBezTo>
                <a:cubicBezTo>
                  <a:pt x="134548" y="131809"/>
                  <a:pt x="139491" y="73282"/>
                  <a:pt x="134980" y="47878"/>
                </a:cubicBezTo>
                <a:close/>
              </a:path>
            </a:pathLst>
          </a:custGeom>
          <a:solidFill>
            <a:srgbClr val="604848">
              <a:alpha val="10000"/>
            </a:srgb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697" name="Google Shape;697;p40"/>
          <p:cNvSpPr txBox="1">
            <a:spLocks noGrp="1"/>
          </p:cNvSpPr>
          <p:nvPr>
            <p:ph type="title"/>
          </p:nvPr>
        </p:nvSpPr>
        <p:spPr>
          <a:xfrm>
            <a:off x="1929875" y="1007500"/>
            <a:ext cx="3829188" cy="17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PRINCIPAIS TENDÊNCIAS</a:t>
            </a:r>
          </a:p>
        </p:txBody>
      </p:sp>
      <p:sp>
        <p:nvSpPr>
          <p:cNvPr id="698" name="Google Shape;698;p40"/>
          <p:cNvSpPr txBox="1">
            <a:spLocks noGrp="1"/>
          </p:cNvSpPr>
          <p:nvPr>
            <p:ph type="title" idx="2"/>
          </p:nvPr>
        </p:nvSpPr>
        <p:spPr>
          <a:xfrm>
            <a:off x="863972" y="1205150"/>
            <a:ext cx="90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76" name="Google Shape;776;p40"/>
          <p:cNvSpPr/>
          <p:nvPr/>
        </p:nvSpPr>
        <p:spPr>
          <a:xfrm>
            <a:off x="5469700" y="3972975"/>
            <a:ext cx="301500" cy="3015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777" name="Google Shape;777;p40"/>
          <p:cNvGrpSpPr/>
          <p:nvPr/>
        </p:nvGrpSpPr>
        <p:grpSpPr>
          <a:xfrm rot="5400000">
            <a:off x="7861513" y="978325"/>
            <a:ext cx="301500" cy="363450"/>
            <a:chOff x="209463" y="978325"/>
            <a:chExt cx="301500" cy="363450"/>
          </a:xfrm>
        </p:grpSpPr>
        <p:sp>
          <p:nvSpPr>
            <p:cNvPr id="778" name="Google Shape;778;p40"/>
            <p:cNvSpPr/>
            <p:nvPr/>
          </p:nvSpPr>
          <p:spPr>
            <a:xfrm>
              <a:off x="209463" y="978325"/>
              <a:ext cx="301500" cy="3015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209463" y="1040275"/>
              <a:ext cx="301500" cy="3015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780" name="Google Shape;780;p40"/>
          <p:cNvSpPr/>
          <p:nvPr/>
        </p:nvSpPr>
        <p:spPr>
          <a:xfrm>
            <a:off x="713225" y="1054500"/>
            <a:ext cx="301500" cy="3015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55" name="Google Shape;927;p47">
            <a:extLst>
              <a:ext uri="{FF2B5EF4-FFF2-40B4-BE49-F238E27FC236}">
                <a16:creationId xmlns:a16="http://schemas.microsoft.com/office/drawing/2014/main" id="{8CAAFD48-CF95-075F-526E-57639063A36D}"/>
              </a:ext>
            </a:extLst>
          </p:cNvPr>
          <p:cNvGrpSpPr/>
          <p:nvPr/>
        </p:nvGrpSpPr>
        <p:grpSpPr>
          <a:xfrm>
            <a:off x="6222116" y="1372860"/>
            <a:ext cx="2407230" cy="2832080"/>
            <a:chOff x="6961500" y="-309275"/>
            <a:chExt cx="1849800" cy="2308339"/>
          </a:xfrm>
        </p:grpSpPr>
        <p:sp>
          <p:nvSpPr>
            <p:cNvPr id="56" name="Google Shape;928;p47">
              <a:extLst>
                <a:ext uri="{FF2B5EF4-FFF2-40B4-BE49-F238E27FC236}">
                  <a16:creationId xmlns:a16="http://schemas.microsoft.com/office/drawing/2014/main" id="{81F509FA-2878-4504-79E7-0B1DD8939314}"/>
                </a:ext>
              </a:extLst>
            </p:cNvPr>
            <p:cNvSpPr/>
            <p:nvPr/>
          </p:nvSpPr>
          <p:spPr>
            <a:xfrm>
              <a:off x="6961500" y="-309275"/>
              <a:ext cx="1849800" cy="1849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57" name="Google Shape;929;p47">
              <a:extLst>
                <a:ext uri="{FF2B5EF4-FFF2-40B4-BE49-F238E27FC236}">
                  <a16:creationId xmlns:a16="http://schemas.microsoft.com/office/drawing/2014/main" id="{79D67709-17DA-09A9-76FA-B52BF401B5DA}"/>
                </a:ext>
              </a:extLst>
            </p:cNvPr>
            <p:cNvGrpSpPr/>
            <p:nvPr/>
          </p:nvGrpSpPr>
          <p:grpSpPr>
            <a:xfrm>
              <a:off x="6961501" y="174561"/>
              <a:ext cx="1763965" cy="1824503"/>
              <a:chOff x="2519835" y="2102040"/>
              <a:chExt cx="912600" cy="943920"/>
            </a:xfrm>
          </p:grpSpPr>
          <p:sp>
            <p:nvSpPr>
              <p:cNvPr id="59" name="Google Shape;930;p47">
                <a:extLst>
                  <a:ext uri="{FF2B5EF4-FFF2-40B4-BE49-F238E27FC236}">
                    <a16:creationId xmlns:a16="http://schemas.microsoft.com/office/drawing/2014/main" id="{6E65B227-E2D4-F302-D86F-85FA09D405CF}"/>
                  </a:ext>
                </a:extLst>
              </p:cNvPr>
              <p:cNvSpPr/>
              <p:nvPr/>
            </p:nvSpPr>
            <p:spPr>
              <a:xfrm>
                <a:off x="2700915" y="2220840"/>
                <a:ext cx="232920" cy="17316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481" extrusionOk="0">
                    <a:moveTo>
                      <a:pt x="600" y="481"/>
                    </a:moveTo>
                    <a:lnTo>
                      <a:pt x="600" y="481"/>
                    </a:lnTo>
                    <a:cubicBezTo>
                      <a:pt x="600" y="433"/>
                      <a:pt x="600" y="433"/>
                      <a:pt x="647" y="418"/>
                    </a:cubicBezTo>
                    <a:cubicBezTo>
                      <a:pt x="631" y="402"/>
                      <a:pt x="529" y="244"/>
                      <a:pt x="411" y="205"/>
                    </a:cubicBezTo>
                    <a:cubicBezTo>
                      <a:pt x="324" y="110"/>
                      <a:pt x="253" y="48"/>
                      <a:pt x="229" y="40"/>
                    </a:cubicBezTo>
                    <a:cubicBezTo>
                      <a:pt x="206" y="32"/>
                      <a:pt x="183" y="-7"/>
                      <a:pt x="112" y="1"/>
                    </a:cubicBezTo>
                    <a:cubicBezTo>
                      <a:pt x="41" y="8"/>
                      <a:pt x="17" y="55"/>
                      <a:pt x="17" y="55"/>
                    </a:cubicBezTo>
                    <a:cubicBezTo>
                      <a:pt x="1" y="181"/>
                      <a:pt x="1" y="181"/>
                      <a:pt x="1" y="181"/>
                    </a:cubicBezTo>
                    <a:cubicBezTo>
                      <a:pt x="-15" y="174"/>
                      <a:pt x="174" y="276"/>
                      <a:pt x="293" y="323"/>
                    </a:cubicBezTo>
                    <a:cubicBezTo>
                      <a:pt x="356" y="394"/>
                      <a:pt x="434" y="433"/>
                      <a:pt x="600" y="4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931;p47">
                <a:extLst>
                  <a:ext uri="{FF2B5EF4-FFF2-40B4-BE49-F238E27FC236}">
                    <a16:creationId xmlns:a16="http://schemas.microsoft.com/office/drawing/2014/main" id="{8E10EFC0-30D7-A2A2-324D-131A3B91233C}"/>
                  </a:ext>
                </a:extLst>
              </p:cNvPr>
              <p:cNvSpPr/>
              <p:nvPr/>
            </p:nvSpPr>
            <p:spPr>
              <a:xfrm>
                <a:off x="2570595" y="2935080"/>
                <a:ext cx="124200" cy="10692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297" extrusionOk="0">
                    <a:moveTo>
                      <a:pt x="174" y="55"/>
                    </a:moveTo>
                    <a:lnTo>
                      <a:pt x="174" y="55"/>
                    </a:lnTo>
                    <a:cubicBezTo>
                      <a:pt x="151" y="15"/>
                      <a:pt x="112" y="24"/>
                      <a:pt x="80" y="47"/>
                    </a:cubicBezTo>
                    <a:cubicBezTo>
                      <a:pt x="80" y="15"/>
                      <a:pt x="57" y="8"/>
                      <a:pt x="48" y="0"/>
                    </a:cubicBezTo>
                    <a:cubicBezTo>
                      <a:pt x="33" y="40"/>
                      <a:pt x="1" y="95"/>
                      <a:pt x="1" y="134"/>
                    </a:cubicBezTo>
                    <a:cubicBezTo>
                      <a:pt x="-7" y="173"/>
                      <a:pt x="80" y="228"/>
                      <a:pt x="119" y="252"/>
                    </a:cubicBezTo>
                    <a:cubicBezTo>
                      <a:pt x="206" y="299"/>
                      <a:pt x="277" y="323"/>
                      <a:pt x="332" y="252"/>
                    </a:cubicBezTo>
                    <a:cubicBezTo>
                      <a:pt x="356" y="228"/>
                      <a:pt x="347" y="197"/>
                      <a:pt x="308" y="173"/>
                    </a:cubicBezTo>
                    <a:cubicBezTo>
                      <a:pt x="261" y="134"/>
                      <a:pt x="222" y="95"/>
                      <a:pt x="174" y="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932;p47">
                <a:extLst>
                  <a:ext uri="{FF2B5EF4-FFF2-40B4-BE49-F238E27FC236}">
                    <a16:creationId xmlns:a16="http://schemas.microsoft.com/office/drawing/2014/main" id="{12232539-7008-A30E-239D-4495CE2E6547}"/>
                  </a:ext>
                </a:extLst>
              </p:cNvPr>
              <p:cNvSpPr/>
              <p:nvPr/>
            </p:nvSpPr>
            <p:spPr>
              <a:xfrm>
                <a:off x="2568075" y="2974680"/>
                <a:ext cx="125640" cy="7128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98" extrusionOk="0">
                    <a:moveTo>
                      <a:pt x="8" y="0"/>
                    </a:moveTo>
                    <a:lnTo>
                      <a:pt x="8" y="0"/>
                    </a:lnTo>
                    <a:cubicBezTo>
                      <a:pt x="8" y="0"/>
                      <a:pt x="48" y="39"/>
                      <a:pt x="79" y="71"/>
                    </a:cubicBezTo>
                    <a:cubicBezTo>
                      <a:pt x="119" y="110"/>
                      <a:pt x="166" y="165"/>
                      <a:pt x="221" y="174"/>
                    </a:cubicBezTo>
                    <a:cubicBezTo>
                      <a:pt x="268" y="181"/>
                      <a:pt x="284" y="142"/>
                      <a:pt x="308" y="118"/>
                    </a:cubicBezTo>
                    <a:cubicBezTo>
                      <a:pt x="323" y="94"/>
                      <a:pt x="347" y="110"/>
                      <a:pt x="347" y="110"/>
                    </a:cubicBezTo>
                    <a:cubicBezTo>
                      <a:pt x="347" y="110"/>
                      <a:pt x="363" y="134"/>
                      <a:pt x="315" y="174"/>
                    </a:cubicBezTo>
                    <a:cubicBezTo>
                      <a:pt x="268" y="213"/>
                      <a:pt x="213" y="197"/>
                      <a:pt x="166" y="174"/>
                    </a:cubicBezTo>
                    <a:cubicBezTo>
                      <a:pt x="110" y="149"/>
                      <a:pt x="48" y="94"/>
                      <a:pt x="24" y="79"/>
                    </a:cubicBezTo>
                    <a:cubicBezTo>
                      <a:pt x="8" y="71"/>
                      <a:pt x="0" y="47"/>
                      <a:pt x="0" y="32"/>
                    </a:cubicBezTo>
                    <a:cubicBezTo>
                      <a:pt x="0" y="16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26275" rIns="90000" bIns="26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933;p47">
                <a:extLst>
                  <a:ext uri="{FF2B5EF4-FFF2-40B4-BE49-F238E27FC236}">
                    <a16:creationId xmlns:a16="http://schemas.microsoft.com/office/drawing/2014/main" id="{517A0AD5-FD62-9E1A-52BD-0DF3835EB7FF}"/>
                  </a:ext>
                </a:extLst>
              </p:cNvPr>
              <p:cNvSpPr/>
              <p:nvPr/>
            </p:nvSpPr>
            <p:spPr>
              <a:xfrm>
                <a:off x="2607675" y="2948400"/>
                <a:ext cx="54720" cy="44640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24" extrusionOk="0">
                    <a:moveTo>
                      <a:pt x="0" y="33"/>
                    </a:moveTo>
                    <a:lnTo>
                      <a:pt x="0" y="33"/>
                    </a:lnTo>
                    <a:cubicBezTo>
                      <a:pt x="0" y="33"/>
                      <a:pt x="40" y="81"/>
                      <a:pt x="64" y="97"/>
                    </a:cubicBezTo>
                    <a:cubicBezTo>
                      <a:pt x="87" y="120"/>
                      <a:pt x="134" y="136"/>
                      <a:pt x="150" y="112"/>
                    </a:cubicBezTo>
                    <a:cubicBezTo>
                      <a:pt x="166" y="97"/>
                      <a:pt x="103" y="33"/>
                      <a:pt x="64" y="10"/>
                    </a:cubicBezTo>
                    <a:cubicBezTo>
                      <a:pt x="32" y="-22"/>
                      <a:pt x="0" y="33"/>
                      <a:pt x="0" y="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934;p47">
                <a:extLst>
                  <a:ext uri="{FF2B5EF4-FFF2-40B4-BE49-F238E27FC236}">
                    <a16:creationId xmlns:a16="http://schemas.microsoft.com/office/drawing/2014/main" id="{4F09E282-9D18-DE7B-FF91-C2550131C911}"/>
                  </a:ext>
                </a:extLst>
              </p:cNvPr>
              <p:cNvSpPr/>
              <p:nvPr/>
            </p:nvSpPr>
            <p:spPr>
              <a:xfrm>
                <a:off x="2616675" y="2963520"/>
                <a:ext cx="33840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94" h="70" extrusionOk="0">
                    <a:moveTo>
                      <a:pt x="0" y="63"/>
                    </a:moveTo>
                    <a:lnTo>
                      <a:pt x="0" y="63"/>
                    </a:lnTo>
                    <a:cubicBezTo>
                      <a:pt x="0" y="63"/>
                      <a:pt x="23" y="31"/>
                      <a:pt x="39" y="23"/>
                    </a:cubicBezTo>
                    <a:cubicBezTo>
                      <a:pt x="62" y="7"/>
                      <a:pt x="78" y="0"/>
                      <a:pt x="78" y="0"/>
                    </a:cubicBezTo>
                    <a:cubicBezTo>
                      <a:pt x="94" y="7"/>
                      <a:pt x="94" y="7"/>
                      <a:pt x="94" y="7"/>
                    </a:cubicBezTo>
                    <a:cubicBezTo>
                      <a:pt x="94" y="7"/>
                      <a:pt x="70" y="23"/>
                      <a:pt x="46" y="31"/>
                    </a:cubicBezTo>
                    <a:cubicBezTo>
                      <a:pt x="31" y="47"/>
                      <a:pt x="15" y="70"/>
                      <a:pt x="15" y="70"/>
                    </a:cubicBez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935;p47">
                <a:extLst>
                  <a:ext uri="{FF2B5EF4-FFF2-40B4-BE49-F238E27FC236}">
                    <a16:creationId xmlns:a16="http://schemas.microsoft.com/office/drawing/2014/main" id="{C98F3F3D-F695-5073-A3F8-510979893783}"/>
                  </a:ext>
                </a:extLst>
              </p:cNvPr>
              <p:cNvSpPr/>
              <p:nvPr/>
            </p:nvSpPr>
            <p:spPr>
              <a:xfrm>
                <a:off x="2627835" y="2974680"/>
                <a:ext cx="30960" cy="22680"/>
              </a:xfrm>
              <a:custGeom>
                <a:avLst/>
                <a:gdLst/>
                <a:ahLst/>
                <a:cxnLst/>
                <a:rect l="l" t="t" r="r" b="b"/>
                <a:pathLst>
                  <a:path w="86" h="63" extrusionOk="0">
                    <a:moveTo>
                      <a:pt x="0" y="55"/>
                    </a:moveTo>
                    <a:lnTo>
                      <a:pt x="0" y="55"/>
                    </a:lnTo>
                    <a:cubicBezTo>
                      <a:pt x="0" y="55"/>
                      <a:pt x="24" y="32"/>
                      <a:pt x="39" y="16"/>
                    </a:cubicBezTo>
                    <a:cubicBezTo>
                      <a:pt x="63" y="0"/>
                      <a:pt x="78" y="0"/>
                      <a:pt x="78" y="0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8"/>
                      <a:pt x="71" y="16"/>
                      <a:pt x="47" y="32"/>
                    </a:cubicBezTo>
                    <a:cubicBezTo>
                      <a:pt x="31" y="47"/>
                      <a:pt x="15" y="63"/>
                      <a:pt x="15" y="63"/>
                    </a:cubicBezTo>
                    <a:lnTo>
                      <a:pt x="0" y="5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936;p47">
                <a:extLst>
                  <a:ext uri="{FF2B5EF4-FFF2-40B4-BE49-F238E27FC236}">
                    <a16:creationId xmlns:a16="http://schemas.microsoft.com/office/drawing/2014/main" id="{5E066C33-1206-9169-934A-4943E9E51708}"/>
                  </a:ext>
                </a:extLst>
              </p:cNvPr>
              <p:cNvSpPr/>
              <p:nvPr/>
            </p:nvSpPr>
            <p:spPr>
              <a:xfrm>
                <a:off x="2607315" y="2932200"/>
                <a:ext cx="2916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81" h="82" extrusionOk="0">
                    <a:moveTo>
                      <a:pt x="49" y="78"/>
                    </a:moveTo>
                    <a:lnTo>
                      <a:pt x="49" y="78"/>
                    </a:lnTo>
                    <a:cubicBezTo>
                      <a:pt x="49" y="78"/>
                      <a:pt x="10" y="87"/>
                      <a:pt x="1" y="78"/>
                    </a:cubicBezTo>
                    <a:cubicBezTo>
                      <a:pt x="-6" y="63"/>
                      <a:pt x="41" y="-8"/>
                      <a:pt x="65" y="0"/>
                    </a:cubicBezTo>
                    <a:cubicBezTo>
                      <a:pt x="96" y="0"/>
                      <a:pt x="72" y="32"/>
                      <a:pt x="72" y="63"/>
                    </a:cubicBezTo>
                    <a:cubicBezTo>
                      <a:pt x="72" y="87"/>
                      <a:pt x="49" y="78"/>
                      <a:pt x="49" y="78"/>
                    </a:cubicBezTo>
                    <a:close/>
                  </a:path>
                </a:pathLst>
              </a:custGeom>
              <a:solidFill>
                <a:srgbClr val="EFE6E9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937;p47">
                <a:extLst>
                  <a:ext uri="{FF2B5EF4-FFF2-40B4-BE49-F238E27FC236}">
                    <a16:creationId xmlns:a16="http://schemas.microsoft.com/office/drawing/2014/main" id="{80FD5C47-2E28-AC5A-B016-B024F07C8192}"/>
                  </a:ext>
                </a:extLst>
              </p:cNvPr>
              <p:cNvSpPr/>
              <p:nvPr/>
            </p:nvSpPr>
            <p:spPr>
              <a:xfrm>
                <a:off x="2735475" y="2855880"/>
                <a:ext cx="124560" cy="10656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296" extrusionOk="0">
                    <a:moveTo>
                      <a:pt x="181" y="46"/>
                    </a:moveTo>
                    <a:lnTo>
                      <a:pt x="181" y="46"/>
                    </a:lnTo>
                    <a:cubicBezTo>
                      <a:pt x="157" y="15"/>
                      <a:pt x="118" y="23"/>
                      <a:pt x="78" y="46"/>
                    </a:cubicBezTo>
                    <a:cubicBezTo>
                      <a:pt x="78" y="15"/>
                      <a:pt x="55" y="7"/>
                      <a:pt x="47" y="0"/>
                    </a:cubicBezTo>
                    <a:cubicBezTo>
                      <a:pt x="31" y="39"/>
                      <a:pt x="8" y="94"/>
                      <a:pt x="0" y="133"/>
                    </a:cubicBezTo>
                    <a:cubicBezTo>
                      <a:pt x="0" y="173"/>
                      <a:pt x="87" y="228"/>
                      <a:pt x="118" y="244"/>
                    </a:cubicBezTo>
                    <a:cubicBezTo>
                      <a:pt x="205" y="299"/>
                      <a:pt x="276" y="322"/>
                      <a:pt x="338" y="251"/>
                    </a:cubicBezTo>
                    <a:cubicBezTo>
                      <a:pt x="354" y="228"/>
                      <a:pt x="346" y="196"/>
                      <a:pt x="315" y="173"/>
                    </a:cubicBezTo>
                    <a:cubicBezTo>
                      <a:pt x="260" y="133"/>
                      <a:pt x="220" y="94"/>
                      <a:pt x="181" y="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938;p47">
                <a:extLst>
                  <a:ext uri="{FF2B5EF4-FFF2-40B4-BE49-F238E27FC236}">
                    <a16:creationId xmlns:a16="http://schemas.microsoft.com/office/drawing/2014/main" id="{9624B016-5E0E-DBE4-F3BE-F756B15A1ECE}"/>
                  </a:ext>
                </a:extLst>
              </p:cNvPr>
              <p:cNvSpPr/>
              <p:nvPr/>
            </p:nvSpPr>
            <p:spPr>
              <a:xfrm>
                <a:off x="2734395" y="2895480"/>
                <a:ext cx="126360" cy="7092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97" extrusionOk="0">
                    <a:moveTo>
                      <a:pt x="11" y="0"/>
                    </a:moveTo>
                    <a:lnTo>
                      <a:pt x="11" y="0"/>
                    </a:lnTo>
                    <a:cubicBezTo>
                      <a:pt x="11" y="0"/>
                      <a:pt x="42" y="31"/>
                      <a:pt x="81" y="70"/>
                    </a:cubicBezTo>
                    <a:cubicBezTo>
                      <a:pt x="121" y="110"/>
                      <a:pt x="168" y="165"/>
                      <a:pt x="215" y="173"/>
                    </a:cubicBezTo>
                    <a:cubicBezTo>
                      <a:pt x="263" y="180"/>
                      <a:pt x="286" y="141"/>
                      <a:pt x="302" y="118"/>
                    </a:cubicBezTo>
                    <a:cubicBezTo>
                      <a:pt x="318" y="94"/>
                      <a:pt x="349" y="102"/>
                      <a:pt x="349" y="102"/>
                    </a:cubicBezTo>
                    <a:cubicBezTo>
                      <a:pt x="349" y="102"/>
                      <a:pt x="365" y="134"/>
                      <a:pt x="310" y="173"/>
                    </a:cubicBezTo>
                    <a:cubicBezTo>
                      <a:pt x="263" y="212"/>
                      <a:pt x="208" y="196"/>
                      <a:pt x="160" y="173"/>
                    </a:cubicBezTo>
                    <a:cubicBezTo>
                      <a:pt x="113" y="150"/>
                      <a:pt x="50" y="94"/>
                      <a:pt x="19" y="78"/>
                    </a:cubicBezTo>
                    <a:cubicBezTo>
                      <a:pt x="3" y="63"/>
                      <a:pt x="-5" y="47"/>
                      <a:pt x="3" y="31"/>
                    </a:cubicBezTo>
                    <a:cubicBezTo>
                      <a:pt x="3" y="16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25900" rIns="90000" bIns="25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939;p47">
                <a:extLst>
                  <a:ext uri="{FF2B5EF4-FFF2-40B4-BE49-F238E27FC236}">
                    <a16:creationId xmlns:a16="http://schemas.microsoft.com/office/drawing/2014/main" id="{83F0450C-63A1-D859-F4E9-D2542C70AD03}"/>
                  </a:ext>
                </a:extLst>
              </p:cNvPr>
              <p:cNvSpPr/>
              <p:nvPr/>
            </p:nvSpPr>
            <p:spPr>
              <a:xfrm>
                <a:off x="2772555" y="2866320"/>
                <a:ext cx="56520" cy="4752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32" extrusionOk="0">
                    <a:moveTo>
                      <a:pt x="0" y="33"/>
                    </a:moveTo>
                    <a:lnTo>
                      <a:pt x="0" y="33"/>
                    </a:lnTo>
                    <a:cubicBezTo>
                      <a:pt x="0" y="33"/>
                      <a:pt x="39" y="81"/>
                      <a:pt x="62" y="104"/>
                    </a:cubicBezTo>
                    <a:cubicBezTo>
                      <a:pt x="86" y="128"/>
                      <a:pt x="133" y="144"/>
                      <a:pt x="157" y="120"/>
                    </a:cubicBezTo>
                    <a:cubicBezTo>
                      <a:pt x="164" y="104"/>
                      <a:pt x="109" y="42"/>
                      <a:pt x="70" y="10"/>
                    </a:cubicBezTo>
                    <a:cubicBezTo>
                      <a:pt x="30" y="-22"/>
                      <a:pt x="0" y="33"/>
                      <a:pt x="0" y="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2500" rIns="90000" bIns="2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940;p47">
                <a:extLst>
                  <a:ext uri="{FF2B5EF4-FFF2-40B4-BE49-F238E27FC236}">
                    <a16:creationId xmlns:a16="http://schemas.microsoft.com/office/drawing/2014/main" id="{A9AE5ADA-AA3C-933B-34B7-8EB1159C9229}"/>
                  </a:ext>
                </a:extLst>
              </p:cNvPr>
              <p:cNvSpPr/>
              <p:nvPr/>
            </p:nvSpPr>
            <p:spPr>
              <a:xfrm>
                <a:off x="2783355" y="2881440"/>
                <a:ext cx="31320" cy="28080"/>
              </a:xfrm>
              <a:custGeom>
                <a:avLst/>
                <a:gdLst/>
                <a:ahLst/>
                <a:cxnLst/>
                <a:rect l="l" t="t" r="r" b="b"/>
                <a:pathLst>
                  <a:path w="87" h="78" extrusionOk="0">
                    <a:moveTo>
                      <a:pt x="0" y="70"/>
                    </a:moveTo>
                    <a:lnTo>
                      <a:pt x="0" y="70"/>
                    </a:lnTo>
                    <a:cubicBezTo>
                      <a:pt x="0" y="70"/>
                      <a:pt x="16" y="39"/>
                      <a:pt x="32" y="23"/>
                    </a:cubicBezTo>
                    <a:cubicBezTo>
                      <a:pt x="56" y="15"/>
                      <a:pt x="72" y="0"/>
                      <a:pt x="72" y="0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64" y="23"/>
                      <a:pt x="48" y="39"/>
                    </a:cubicBezTo>
                    <a:cubicBezTo>
                      <a:pt x="24" y="55"/>
                      <a:pt x="9" y="78"/>
                      <a:pt x="9" y="78"/>
                    </a:cubicBezTo>
                    <a:lnTo>
                      <a:pt x="0" y="7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941;p47">
                <a:extLst>
                  <a:ext uri="{FF2B5EF4-FFF2-40B4-BE49-F238E27FC236}">
                    <a16:creationId xmlns:a16="http://schemas.microsoft.com/office/drawing/2014/main" id="{07A73E8C-B84D-5169-3800-CA51B7D22837}"/>
                  </a:ext>
                </a:extLst>
              </p:cNvPr>
              <p:cNvSpPr/>
              <p:nvPr/>
            </p:nvSpPr>
            <p:spPr>
              <a:xfrm>
                <a:off x="2794875" y="2892600"/>
                <a:ext cx="30960" cy="25560"/>
              </a:xfrm>
              <a:custGeom>
                <a:avLst/>
                <a:gdLst/>
                <a:ahLst/>
                <a:cxnLst/>
                <a:rect l="l" t="t" r="r" b="b"/>
                <a:pathLst>
                  <a:path w="86" h="71" extrusionOk="0">
                    <a:moveTo>
                      <a:pt x="0" y="63"/>
                    </a:moveTo>
                    <a:lnTo>
                      <a:pt x="0" y="63"/>
                    </a:lnTo>
                    <a:cubicBezTo>
                      <a:pt x="0" y="63"/>
                      <a:pt x="16" y="39"/>
                      <a:pt x="32" y="24"/>
                    </a:cubicBezTo>
                    <a:cubicBezTo>
                      <a:pt x="55" y="8"/>
                      <a:pt x="71" y="0"/>
                      <a:pt x="71" y="0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63" y="24"/>
                      <a:pt x="47" y="39"/>
                    </a:cubicBezTo>
                    <a:cubicBezTo>
                      <a:pt x="24" y="47"/>
                      <a:pt x="8" y="71"/>
                      <a:pt x="8" y="71"/>
                    </a:cubicBez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942;p47">
                <a:extLst>
                  <a:ext uri="{FF2B5EF4-FFF2-40B4-BE49-F238E27FC236}">
                    <a16:creationId xmlns:a16="http://schemas.microsoft.com/office/drawing/2014/main" id="{379FEDE9-AAE2-2FE6-CD89-92C0708C9E50}"/>
                  </a:ext>
                </a:extLst>
              </p:cNvPr>
              <p:cNvSpPr/>
              <p:nvPr/>
            </p:nvSpPr>
            <p:spPr>
              <a:xfrm>
                <a:off x="2772195" y="2850120"/>
                <a:ext cx="30240" cy="32040"/>
              </a:xfrm>
              <a:custGeom>
                <a:avLst/>
                <a:gdLst/>
                <a:ahLst/>
                <a:cxnLst/>
                <a:rect l="l" t="t" r="r" b="b"/>
                <a:pathLst>
                  <a:path w="84" h="89" extrusionOk="0">
                    <a:moveTo>
                      <a:pt x="47" y="87"/>
                    </a:moveTo>
                    <a:lnTo>
                      <a:pt x="47" y="87"/>
                    </a:lnTo>
                    <a:cubicBezTo>
                      <a:pt x="47" y="87"/>
                      <a:pt x="8" y="94"/>
                      <a:pt x="1" y="78"/>
                    </a:cubicBezTo>
                    <a:cubicBezTo>
                      <a:pt x="-8" y="71"/>
                      <a:pt x="40" y="0"/>
                      <a:pt x="71" y="0"/>
                    </a:cubicBezTo>
                    <a:cubicBezTo>
                      <a:pt x="95" y="7"/>
                      <a:pt x="79" y="39"/>
                      <a:pt x="79" y="62"/>
                    </a:cubicBezTo>
                    <a:cubicBezTo>
                      <a:pt x="71" y="87"/>
                      <a:pt x="47" y="87"/>
                      <a:pt x="47" y="87"/>
                    </a:cubicBezTo>
                    <a:close/>
                  </a:path>
                </a:pathLst>
              </a:custGeom>
              <a:solidFill>
                <a:srgbClr val="EFE6E9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943;p47">
                <a:extLst>
                  <a:ext uri="{FF2B5EF4-FFF2-40B4-BE49-F238E27FC236}">
                    <a16:creationId xmlns:a16="http://schemas.microsoft.com/office/drawing/2014/main" id="{BCDE361D-5E80-291E-DA3A-9C961B5843FD}"/>
                  </a:ext>
                </a:extLst>
              </p:cNvPr>
              <p:cNvSpPr/>
              <p:nvPr/>
            </p:nvSpPr>
            <p:spPr>
              <a:xfrm>
                <a:off x="2660955" y="2436480"/>
                <a:ext cx="146880" cy="452160"/>
              </a:xfrm>
              <a:custGeom>
                <a:avLst/>
                <a:gdLst/>
                <a:ahLst/>
                <a:cxnLst/>
                <a:rect l="l" t="t" r="r" b="b"/>
                <a:pathLst>
                  <a:path w="408" h="1256" extrusionOk="0">
                    <a:moveTo>
                      <a:pt x="246" y="0"/>
                    </a:moveTo>
                    <a:lnTo>
                      <a:pt x="246" y="0"/>
                    </a:lnTo>
                    <a:cubicBezTo>
                      <a:pt x="246" y="0"/>
                      <a:pt x="317" y="212"/>
                      <a:pt x="340" y="299"/>
                    </a:cubicBezTo>
                    <a:cubicBezTo>
                      <a:pt x="364" y="425"/>
                      <a:pt x="388" y="519"/>
                      <a:pt x="404" y="637"/>
                    </a:cubicBezTo>
                    <a:cubicBezTo>
                      <a:pt x="419" y="755"/>
                      <a:pt x="388" y="810"/>
                      <a:pt x="388" y="921"/>
                    </a:cubicBezTo>
                    <a:cubicBezTo>
                      <a:pt x="396" y="1007"/>
                      <a:pt x="412" y="1141"/>
                      <a:pt x="404" y="1211"/>
                    </a:cubicBezTo>
                    <a:cubicBezTo>
                      <a:pt x="340" y="1267"/>
                      <a:pt x="238" y="1267"/>
                      <a:pt x="207" y="1227"/>
                    </a:cubicBezTo>
                    <a:cubicBezTo>
                      <a:pt x="207" y="1220"/>
                      <a:pt x="215" y="1156"/>
                      <a:pt x="207" y="1094"/>
                    </a:cubicBezTo>
                    <a:cubicBezTo>
                      <a:pt x="160" y="1007"/>
                      <a:pt x="167" y="897"/>
                      <a:pt x="167" y="850"/>
                    </a:cubicBezTo>
                    <a:cubicBezTo>
                      <a:pt x="160" y="771"/>
                      <a:pt x="175" y="700"/>
                      <a:pt x="175" y="700"/>
                    </a:cubicBezTo>
                    <a:cubicBezTo>
                      <a:pt x="175" y="700"/>
                      <a:pt x="65" y="417"/>
                      <a:pt x="26" y="315"/>
                    </a:cubicBezTo>
                    <a:cubicBezTo>
                      <a:pt x="-21" y="212"/>
                      <a:pt x="10" y="86"/>
                      <a:pt x="10" y="86"/>
                    </a:cubicBez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944;p47">
                <a:extLst>
                  <a:ext uri="{FF2B5EF4-FFF2-40B4-BE49-F238E27FC236}">
                    <a16:creationId xmlns:a16="http://schemas.microsoft.com/office/drawing/2014/main" id="{C70FA93A-8658-6F61-3DBC-C0AFE978214C}"/>
                  </a:ext>
                </a:extLst>
              </p:cNvPr>
              <p:cNvSpPr/>
              <p:nvPr/>
            </p:nvSpPr>
            <p:spPr>
              <a:xfrm>
                <a:off x="2565915" y="2454840"/>
                <a:ext cx="166320" cy="511920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422" extrusionOk="0">
                    <a:moveTo>
                      <a:pt x="172" y="12"/>
                    </a:moveTo>
                    <a:lnTo>
                      <a:pt x="172" y="12"/>
                    </a:lnTo>
                    <a:cubicBezTo>
                      <a:pt x="172" y="12"/>
                      <a:pt x="101" y="59"/>
                      <a:pt x="61" y="169"/>
                    </a:cubicBezTo>
                    <a:cubicBezTo>
                      <a:pt x="38" y="240"/>
                      <a:pt x="61" y="350"/>
                      <a:pt x="61" y="405"/>
                    </a:cubicBezTo>
                    <a:cubicBezTo>
                      <a:pt x="70" y="476"/>
                      <a:pt x="38" y="586"/>
                      <a:pt x="46" y="649"/>
                    </a:cubicBezTo>
                    <a:cubicBezTo>
                      <a:pt x="61" y="712"/>
                      <a:pt x="70" y="768"/>
                      <a:pt x="70" y="768"/>
                    </a:cubicBezTo>
                    <a:cubicBezTo>
                      <a:pt x="70" y="768"/>
                      <a:pt x="38" y="893"/>
                      <a:pt x="22" y="1058"/>
                    </a:cubicBezTo>
                    <a:cubicBezTo>
                      <a:pt x="14" y="1145"/>
                      <a:pt x="-1" y="1192"/>
                      <a:pt x="30" y="1271"/>
                    </a:cubicBezTo>
                    <a:cubicBezTo>
                      <a:pt x="-17" y="1334"/>
                      <a:pt x="6" y="1397"/>
                      <a:pt x="6" y="1397"/>
                    </a:cubicBezTo>
                    <a:cubicBezTo>
                      <a:pt x="6" y="1397"/>
                      <a:pt x="54" y="1404"/>
                      <a:pt x="116" y="1420"/>
                    </a:cubicBezTo>
                    <a:cubicBezTo>
                      <a:pt x="196" y="1429"/>
                      <a:pt x="211" y="1389"/>
                      <a:pt x="211" y="1389"/>
                    </a:cubicBezTo>
                    <a:cubicBezTo>
                      <a:pt x="211" y="1389"/>
                      <a:pt x="266" y="1019"/>
                      <a:pt x="298" y="932"/>
                    </a:cubicBezTo>
                    <a:cubicBezTo>
                      <a:pt x="321" y="854"/>
                      <a:pt x="337" y="752"/>
                      <a:pt x="337" y="752"/>
                    </a:cubicBezTo>
                    <a:cubicBezTo>
                      <a:pt x="392" y="335"/>
                      <a:pt x="392" y="335"/>
                      <a:pt x="392" y="335"/>
                    </a:cubicBezTo>
                    <a:cubicBezTo>
                      <a:pt x="392" y="335"/>
                      <a:pt x="502" y="264"/>
                      <a:pt x="447" y="75"/>
                    </a:cubicBezTo>
                    <a:cubicBezTo>
                      <a:pt x="408" y="-43"/>
                      <a:pt x="172" y="12"/>
                      <a:pt x="172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945;p47">
                <a:extLst>
                  <a:ext uri="{FF2B5EF4-FFF2-40B4-BE49-F238E27FC236}">
                    <a16:creationId xmlns:a16="http://schemas.microsoft.com/office/drawing/2014/main" id="{0F38D237-D9D8-B790-6A69-D21D30229B34}"/>
                  </a:ext>
                </a:extLst>
              </p:cNvPr>
              <p:cNvSpPr/>
              <p:nvPr/>
            </p:nvSpPr>
            <p:spPr>
              <a:xfrm>
                <a:off x="2586435" y="2197440"/>
                <a:ext cx="189720" cy="31284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869" extrusionOk="0">
                    <a:moveTo>
                      <a:pt x="4" y="396"/>
                    </a:moveTo>
                    <a:lnTo>
                      <a:pt x="4" y="396"/>
                    </a:lnTo>
                    <a:cubicBezTo>
                      <a:pt x="4" y="294"/>
                      <a:pt x="-11" y="215"/>
                      <a:pt x="20" y="152"/>
                    </a:cubicBezTo>
                    <a:cubicBezTo>
                      <a:pt x="20" y="152"/>
                      <a:pt x="91" y="105"/>
                      <a:pt x="178" y="89"/>
                    </a:cubicBezTo>
                    <a:cubicBezTo>
                      <a:pt x="264" y="42"/>
                      <a:pt x="248" y="50"/>
                      <a:pt x="335" y="18"/>
                    </a:cubicBezTo>
                    <a:cubicBezTo>
                      <a:pt x="374" y="-5"/>
                      <a:pt x="406" y="-5"/>
                      <a:pt x="437" y="11"/>
                    </a:cubicBezTo>
                    <a:cubicBezTo>
                      <a:pt x="485" y="113"/>
                      <a:pt x="563" y="294"/>
                      <a:pt x="508" y="373"/>
                    </a:cubicBezTo>
                    <a:cubicBezTo>
                      <a:pt x="501" y="412"/>
                      <a:pt x="517" y="672"/>
                      <a:pt x="485" y="719"/>
                    </a:cubicBezTo>
                    <a:cubicBezTo>
                      <a:pt x="501" y="727"/>
                      <a:pt x="517" y="750"/>
                      <a:pt x="501" y="790"/>
                    </a:cubicBezTo>
                    <a:cubicBezTo>
                      <a:pt x="422" y="908"/>
                      <a:pt x="162" y="876"/>
                      <a:pt x="36" y="806"/>
                    </a:cubicBezTo>
                    <a:cubicBezTo>
                      <a:pt x="28" y="781"/>
                      <a:pt x="36" y="758"/>
                      <a:pt x="59" y="742"/>
                    </a:cubicBezTo>
                    <a:cubicBezTo>
                      <a:pt x="36" y="719"/>
                      <a:pt x="52" y="687"/>
                      <a:pt x="59" y="679"/>
                    </a:cubicBezTo>
                    <a:cubicBezTo>
                      <a:pt x="20" y="601"/>
                      <a:pt x="13" y="522"/>
                      <a:pt x="4" y="3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946;p47">
                <a:extLst>
                  <a:ext uri="{FF2B5EF4-FFF2-40B4-BE49-F238E27FC236}">
                    <a16:creationId xmlns:a16="http://schemas.microsoft.com/office/drawing/2014/main" id="{52DE243E-E8F0-C0FA-BAE6-B55E46E32653}"/>
                  </a:ext>
                </a:extLst>
              </p:cNvPr>
              <p:cNvSpPr/>
              <p:nvPr/>
            </p:nvSpPr>
            <p:spPr>
              <a:xfrm>
                <a:off x="2658795" y="2453400"/>
                <a:ext cx="84960" cy="2052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57" extrusionOk="0">
                    <a:moveTo>
                      <a:pt x="236" y="0"/>
                    </a:moveTo>
                    <a:lnTo>
                      <a:pt x="236" y="0"/>
                    </a:lnTo>
                    <a:cubicBezTo>
                      <a:pt x="236" y="0"/>
                      <a:pt x="197" y="39"/>
                      <a:pt x="134" y="55"/>
                    </a:cubicBezTo>
                    <a:cubicBezTo>
                      <a:pt x="71" y="63"/>
                      <a:pt x="0" y="39"/>
                      <a:pt x="0" y="39"/>
                    </a:cubicBezTo>
                    <a:cubicBezTo>
                      <a:pt x="0" y="39"/>
                      <a:pt x="87" y="39"/>
                      <a:pt x="134" y="24"/>
                    </a:cubicBezTo>
                    <a:cubicBezTo>
                      <a:pt x="181" y="0"/>
                      <a:pt x="236" y="0"/>
                      <a:pt x="236" y="0"/>
                    </a:cubicBezTo>
                    <a:close/>
                  </a:path>
                </a:pathLst>
              </a:custGeom>
              <a:solidFill>
                <a:srgbClr val="BC7B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947;p47">
                <a:extLst>
                  <a:ext uri="{FF2B5EF4-FFF2-40B4-BE49-F238E27FC236}">
                    <a16:creationId xmlns:a16="http://schemas.microsoft.com/office/drawing/2014/main" id="{8E973E6A-0FE1-D5E8-92FA-C5656073D07E}"/>
                  </a:ext>
                </a:extLst>
              </p:cNvPr>
              <p:cNvSpPr/>
              <p:nvPr/>
            </p:nvSpPr>
            <p:spPr>
              <a:xfrm>
                <a:off x="2616675" y="2436480"/>
                <a:ext cx="101880" cy="2088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58" extrusionOk="0">
                    <a:moveTo>
                      <a:pt x="283" y="0"/>
                    </a:moveTo>
                    <a:lnTo>
                      <a:pt x="283" y="0"/>
                    </a:lnTo>
                    <a:cubicBezTo>
                      <a:pt x="283" y="0"/>
                      <a:pt x="204" y="47"/>
                      <a:pt x="141" y="55"/>
                    </a:cubicBezTo>
                    <a:cubicBezTo>
                      <a:pt x="70" y="63"/>
                      <a:pt x="0" y="47"/>
                      <a:pt x="0" y="47"/>
                    </a:cubicBezTo>
                    <a:cubicBezTo>
                      <a:pt x="0" y="47"/>
                      <a:pt x="70" y="31"/>
                      <a:pt x="133" y="23"/>
                    </a:cubicBezTo>
                    <a:cubicBezTo>
                      <a:pt x="188" y="15"/>
                      <a:pt x="283" y="0"/>
                      <a:pt x="283" y="0"/>
                    </a:cubicBezTo>
                    <a:close/>
                  </a:path>
                </a:pathLst>
              </a:custGeom>
              <a:solidFill>
                <a:srgbClr val="BC7B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948;p47">
                <a:extLst>
                  <a:ext uri="{FF2B5EF4-FFF2-40B4-BE49-F238E27FC236}">
                    <a16:creationId xmlns:a16="http://schemas.microsoft.com/office/drawing/2014/main" id="{2DE273A2-D770-DFF2-8008-4C713C28591C}"/>
                  </a:ext>
                </a:extLst>
              </p:cNvPr>
              <p:cNvSpPr/>
              <p:nvPr/>
            </p:nvSpPr>
            <p:spPr>
              <a:xfrm>
                <a:off x="2528835" y="2549880"/>
                <a:ext cx="62280" cy="7092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97" extrusionOk="0">
                    <a:moveTo>
                      <a:pt x="39" y="23"/>
                    </a:moveTo>
                    <a:lnTo>
                      <a:pt x="39" y="23"/>
                    </a:lnTo>
                    <a:cubicBezTo>
                      <a:pt x="39" y="23"/>
                      <a:pt x="7" y="78"/>
                      <a:pt x="0" y="117"/>
                    </a:cubicBezTo>
                    <a:cubicBezTo>
                      <a:pt x="0" y="149"/>
                      <a:pt x="23" y="149"/>
                      <a:pt x="23" y="149"/>
                    </a:cubicBezTo>
                    <a:cubicBezTo>
                      <a:pt x="23" y="149"/>
                      <a:pt x="23" y="180"/>
                      <a:pt x="46" y="188"/>
                    </a:cubicBezTo>
                    <a:cubicBezTo>
                      <a:pt x="70" y="204"/>
                      <a:pt x="86" y="188"/>
                      <a:pt x="86" y="188"/>
                    </a:cubicBezTo>
                    <a:cubicBezTo>
                      <a:pt x="86" y="188"/>
                      <a:pt x="102" y="188"/>
                      <a:pt x="117" y="196"/>
                    </a:cubicBezTo>
                    <a:cubicBezTo>
                      <a:pt x="133" y="204"/>
                      <a:pt x="149" y="149"/>
                      <a:pt x="149" y="149"/>
                    </a:cubicBezTo>
                    <a:cubicBezTo>
                      <a:pt x="149" y="149"/>
                      <a:pt x="173" y="133"/>
                      <a:pt x="173" y="86"/>
                    </a:cubicBezTo>
                    <a:cubicBezTo>
                      <a:pt x="164" y="46"/>
                      <a:pt x="149" y="0"/>
                      <a:pt x="149" y="0"/>
                    </a:cubicBezTo>
                    <a:lnTo>
                      <a:pt x="39" y="23"/>
                    </a:ln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0000" tIns="25900" rIns="90000" bIns="25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949;p47">
                <a:extLst>
                  <a:ext uri="{FF2B5EF4-FFF2-40B4-BE49-F238E27FC236}">
                    <a16:creationId xmlns:a16="http://schemas.microsoft.com/office/drawing/2014/main" id="{9308766E-F111-7FE6-4813-B3ED018DA630}"/>
                  </a:ext>
                </a:extLst>
              </p:cNvPr>
              <p:cNvSpPr/>
              <p:nvPr/>
            </p:nvSpPr>
            <p:spPr>
              <a:xfrm>
                <a:off x="2519835" y="2251800"/>
                <a:ext cx="127080" cy="32112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892" extrusionOk="0">
                    <a:moveTo>
                      <a:pt x="95" y="222"/>
                    </a:moveTo>
                    <a:lnTo>
                      <a:pt x="95" y="222"/>
                    </a:lnTo>
                    <a:cubicBezTo>
                      <a:pt x="103" y="229"/>
                      <a:pt x="9" y="324"/>
                      <a:pt x="0" y="450"/>
                    </a:cubicBezTo>
                    <a:cubicBezTo>
                      <a:pt x="9" y="670"/>
                      <a:pt x="32" y="859"/>
                      <a:pt x="40" y="874"/>
                    </a:cubicBezTo>
                    <a:cubicBezTo>
                      <a:pt x="71" y="906"/>
                      <a:pt x="158" y="890"/>
                      <a:pt x="189" y="867"/>
                    </a:cubicBezTo>
                    <a:cubicBezTo>
                      <a:pt x="189" y="804"/>
                      <a:pt x="221" y="717"/>
                      <a:pt x="166" y="513"/>
                    </a:cubicBezTo>
                    <a:cubicBezTo>
                      <a:pt x="269" y="402"/>
                      <a:pt x="253" y="371"/>
                      <a:pt x="284" y="293"/>
                    </a:cubicBezTo>
                    <a:cubicBezTo>
                      <a:pt x="402" y="158"/>
                      <a:pt x="363" y="-15"/>
                      <a:pt x="221" y="1"/>
                    </a:cubicBezTo>
                    <a:cubicBezTo>
                      <a:pt x="103" y="9"/>
                      <a:pt x="95" y="166"/>
                      <a:pt x="95" y="2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950;p47">
                <a:extLst>
                  <a:ext uri="{FF2B5EF4-FFF2-40B4-BE49-F238E27FC236}">
                    <a16:creationId xmlns:a16="http://schemas.microsoft.com/office/drawing/2014/main" id="{6B5D0443-3C51-8874-BA14-CA2F40EFE336}"/>
                  </a:ext>
                </a:extLst>
              </p:cNvPr>
              <p:cNvSpPr/>
              <p:nvPr/>
            </p:nvSpPr>
            <p:spPr>
              <a:xfrm>
                <a:off x="2670315" y="2130480"/>
                <a:ext cx="87480" cy="10440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90" extrusionOk="0">
                    <a:moveTo>
                      <a:pt x="212" y="23"/>
                    </a:moveTo>
                    <a:lnTo>
                      <a:pt x="212" y="23"/>
                    </a:lnTo>
                    <a:cubicBezTo>
                      <a:pt x="173" y="-16"/>
                      <a:pt x="86" y="-1"/>
                      <a:pt x="47" y="31"/>
                    </a:cubicBezTo>
                    <a:cubicBezTo>
                      <a:pt x="39" y="39"/>
                      <a:pt x="24" y="39"/>
                      <a:pt x="15" y="47"/>
                    </a:cubicBezTo>
                    <a:cubicBezTo>
                      <a:pt x="-8" y="78"/>
                      <a:pt x="0" y="126"/>
                      <a:pt x="15" y="165"/>
                    </a:cubicBezTo>
                    <a:cubicBezTo>
                      <a:pt x="31" y="212"/>
                      <a:pt x="118" y="330"/>
                      <a:pt x="189" y="275"/>
                    </a:cubicBezTo>
                    <a:cubicBezTo>
                      <a:pt x="220" y="244"/>
                      <a:pt x="236" y="181"/>
                      <a:pt x="243" y="142"/>
                    </a:cubicBezTo>
                    <a:cubicBezTo>
                      <a:pt x="243" y="102"/>
                      <a:pt x="236" y="55"/>
                      <a:pt x="212" y="23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951;p47">
                <a:extLst>
                  <a:ext uri="{FF2B5EF4-FFF2-40B4-BE49-F238E27FC236}">
                    <a16:creationId xmlns:a16="http://schemas.microsoft.com/office/drawing/2014/main" id="{E133A16C-07DF-2F17-DEC6-3892AC46C560}"/>
                  </a:ext>
                </a:extLst>
              </p:cNvPr>
              <p:cNvSpPr/>
              <p:nvPr/>
            </p:nvSpPr>
            <p:spPr>
              <a:xfrm>
                <a:off x="2644755" y="2102040"/>
                <a:ext cx="119880" cy="18504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514" extrusionOk="0">
                    <a:moveTo>
                      <a:pt x="323" y="118"/>
                    </a:moveTo>
                    <a:lnTo>
                      <a:pt x="323" y="118"/>
                    </a:lnTo>
                    <a:lnTo>
                      <a:pt x="323" y="118"/>
                    </a:lnTo>
                    <a:cubicBezTo>
                      <a:pt x="323" y="94"/>
                      <a:pt x="323" y="71"/>
                      <a:pt x="307" y="55"/>
                    </a:cubicBezTo>
                    <a:cubicBezTo>
                      <a:pt x="268" y="-8"/>
                      <a:pt x="141" y="-16"/>
                      <a:pt x="79" y="23"/>
                    </a:cubicBezTo>
                    <a:cubicBezTo>
                      <a:pt x="0" y="71"/>
                      <a:pt x="31" y="173"/>
                      <a:pt x="47" y="244"/>
                    </a:cubicBezTo>
                    <a:cubicBezTo>
                      <a:pt x="31" y="307"/>
                      <a:pt x="0" y="370"/>
                      <a:pt x="0" y="370"/>
                    </a:cubicBezTo>
                    <a:cubicBezTo>
                      <a:pt x="79" y="520"/>
                      <a:pt x="150" y="527"/>
                      <a:pt x="197" y="504"/>
                    </a:cubicBezTo>
                    <a:cubicBezTo>
                      <a:pt x="236" y="480"/>
                      <a:pt x="220" y="401"/>
                      <a:pt x="220" y="401"/>
                    </a:cubicBezTo>
                    <a:cubicBezTo>
                      <a:pt x="220" y="401"/>
                      <a:pt x="260" y="409"/>
                      <a:pt x="299" y="385"/>
                    </a:cubicBezTo>
                    <a:cubicBezTo>
                      <a:pt x="323" y="370"/>
                      <a:pt x="330" y="338"/>
                      <a:pt x="330" y="315"/>
                    </a:cubicBezTo>
                    <a:cubicBezTo>
                      <a:pt x="339" y="283"/>
                      <a:pt x="330" y="142"/>
                      <a:pt x="323" y="118"/>
                    </a:cubicBezTo>
                    <a:moveTo>
                      <a:pt x="197" y="283"/>
                    </a:moveTo>
                    <a:lnTo>
                      <a:pt x="197" y="283"/>
                    </a:lnTo>
                    <a:cubicBezTo>
                      <a:pt x="141" y="283"/>
                      <a:pt x="157" y="236"/>
                      <a:pt x="165" y="221"/>
                    </a:cubicBezTo>
                    <a:cubicBezTo>
                      <a:pt x="181" y="181"/>
                      <a:pt x="268" y="173"/>
                      <a:pt x="307" y="165"/>
                    </a:cubicBezTo>
                    <a:cubicBezTo>
                      <a:pt x="307" y="196"/>
                      <a:pt x="307" y="236"/>
                      <a:pt x="307" y="260"/>
                    </a:cubicBezTo>
                    <a:cubicBezTo>
                      <a:pt x="283" y="267"/>
                      <a:pt x="244" y="283"/>
                      <a:pt x="197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952;p47">
                <a:extLst>
                  <a:ext uri="{FF2B5EF4-FFF2-40B4-BE49-F238E27FC236}">
                    <a16:creationId xmlns:a16="http://schemas.microsoft.com/office/drawing/2014/main" id="{34D16262-79A7-967E-CFD9-5E15A1F08B9E}"/>
                  </a:ext>
                </a:extLst>
              </p:cNvPr>
              <p:cNvSpPr/>
              <p:nvPr/>
            </p:nvSpPr>
            <p:spPr>
              <a:xfrm>
                <a:off x="2906835" y="2385360"/>
                <a:ext cx="41040" cy="4284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9" extrusionOk="0">
                    <a:moveTo>
                      <a:pt x="75" y="0"/>
                    </a:moveTo>
                    <a:lnTo>
                      <a:pt x="75" y="0"/>
                    </a:lnTo>
                    <a:cubicBezTo>
                      <a:pt x="75" y="0"/>
                      <a:pt x="35" y="55"/>
                      <a:pt x="12" y="79"/>
                    </a:cubicBezTo>
                    <a:cubicBezTo>
                      <a:pt x="-12" y="102"/>
                      <a:pt x="4" y="142"/>
                      <a:pt x="44" y="102"/>
                    </a:cubicBezTo>
                    <a:cubicBezTo>
                      <a:pt x="90" y="63"/>
                      <a:pt x="114" y="39"/>
                      <a:pt x="114" y="39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953;p47">
                <a:extLst>
                  <a:ext uri="{FF2B5EF4-FFF2-40B4-BE49-F238E27FC236}">
                    <a16:creationId xmlns:a16="http://schemas.microsoft.com/office/drawing/2014/main" id="{CB102FCB-E759-35CA-4921-03C30E5D583F}"/>
                  </a:ext>
                </a:extLst>
              </p:cNvPr>
              <p:cNvSpPr/>
              <p:nvPr/>
            </p:nvSpPr>
            <p:spPr>
              <a:xfrm>
                <a:off x="2908275" y="2362680"/>
                <a:ext cx="64800" cy="5904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64" extrusionOk="0">
                    <a:moveTo>
                      <a:pt x="0" y="87"/>
                    </a:moveTo>
                    <a:lnTo>
                      <a:pt x="0" y="87"/>
                    </a:lnTo>
                    <a:cubicBezTo>
                      <a:pt x="0" y="87"/>
                      <a:pt x="0" y="24"/>
                      <a:pt x="47" y="0"/>
                    </a:cubicBezTo>
                    <a:cubicBezTo>
                      <a:pt x="95" y="8"/>
                      <a:pt x="118" y="0"/>
                      <a:pt x="157" y="31"/>
                    </a:cubicBezTo>
                    <a:cubicBezTo>
                      <a:pt x="204" y="63"/>
                      <a:pt x="165" y="87"/>
                      <a:pt x="165" y="87"/>
                    </a:cubicBezTo>
                    <a:cubicBezTo>
                      <a:pt x="165" y="87"/>
                      <a:pt x="165" y="110"/>
                      <a:pt x="142" y="126"/>
                    </a:cubicBezTo>
                    <a:cubicBezTo>
                      <a:pt x="126" y="133"/>
                      <a:pt x="134" y="149"/>
                      <a:pt x="110" y="149"/>
                    </a:cubicBezTo>
                    <a:cubicBezTo>
                      <a:pt x="102" y="181"/>
                      <a:pt x="40" y="158"/>
                      <a:pt x="0" y="87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0000" tIns="14025" rIns="90000" bIns="14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954;p47">
                <a:extLst>
                  <a:ext uri="{FF2B5EF4-FFF2-40B4-BE49-F238E27FC236}">
                    <a16:creationId xmlns:a16="http://schemas.microsoft.com/office/drawing/2014/main" id="{F9D32F5E-8380-9C73-503F-3314769E1046}"/>
                  </a:ext>
                </a:extLst>
              </p:cNvPr>
              <p:cNvSpPr/>
              <p:nvPr/>
            </p:nvSpPr>
            <p:spPr>
              <a:xfrm>
                <a:off x="2938515" y="2357280"/>
                <a:ext cx="37800" cy="3528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98" extrusionOk="0">
                    <a:moveTo>
                      <a:pt x="2" y="31"/>
                    </a:moveTo>
                    <a:lnTo>
                      <a:pt x="2" y="31"/>
                    </a:lnTo>
                    <a:cubicBezTo>
                      <a:pt x="2" y="31"/>
                      <a:pt x="-5" y="7"/>
                      <a:pt x="11" y="0"/>
                    </a:cubicBezTo>
                    <a:cubicBezTo>
                      <a:pt x="34" y="-9"/>
                      <a:pt x="97" y="54"/>
                      <a:pt x="104" y="70"/>
                    </a:cubicBezTo>
                    <a:cubicBezTo>
                      <a:pt x="113" y="94"/>
                      <a:pt x="81" y="109"/>
                      <a:pt x="58" y="86"/>
                    </a:cubicBezTo>
                    <a:cubicBezTo>
                      <a:pt x="34" y="62"/>
                      <a:pt x="26" y="54"/>
                      <a:pt x="2" y="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955;p47">
                <a:extLst>
                  <a:ext uri="{FF2B5EF4-FFF2-40B4-BE49-F238E27FC236}">
                    <a16:creationId xmlns:a16="http://schemas.microsoft.com/office/drawing/2014/main" id="{77112AF8-6699-42DE-6932-A532195D7E95}"/>
                  </a:ext>
                </a:extLst>
              </p:cNvPr>
              <p:cNvSpPr/>
              <p:nvPr/>
            </p:nvSpPr>
            <p:spPr>
              <a:xfrm>
                <a:off x="2947875" y="2269440"/>
                <a:ext cx="92160" cy="110160"/>
              </a:xfrm>
              <a:custGeom>
                <a:avLst/>
                <a:gdLst/>
                <a:ahLst/>
                <a:cxnLst/>
                <a:rect l="l" t="t" r="r" b="b"/>
                <a:pathLst>
                  <a:path w="256" h="306" extrusionOk="0">
                    <a:moveTo>
                      <a:pt x="0" y="267"/>
                    </a:moveTo>
                    <a:lnTo>
                      <a:pt x="0" y="267"/>
                    </a:lnTo>
                    <a:cubicBezTo>
                      <a:pt x="252" y="0"/>
                      <a:pt x="252" y="0"/>
                      <a:pt x="252" y="0"/>
                    </a:cubicBezTo>
                    <a:cubicBezTo>
                      <a:pt x="252" y="0"/>
                      <a:pt x="276" y="94"/>
                      <a:pt x="213" y="164"/>
                    </a:cubicBezTo>
                    <a:cubicBezTo>
                      <a:pt x="149" y="235"/>
                      <a:pt x="47" y="306"/>
                      <a:pt x="47" y="306"/>
                    </a:cubicBezTo>
                    <a:cubicBezTo>
                      <a:pt x="47" y="306"/>
                      <a:pt x="24" y="290"/>
                      <a:pt x="0" y="2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956;p47">
                <a:extLst>
                  <a:ext uri="{FF2B5EF4-FFF2-40B4-BE49-F238E27FC236}">
                    <a16:creationId xmlns:a16="http://schemas.microsoft.com/office/drawing/2014/main" id="{852C663A-1824-7CF9-0291-8396EFB9FBB8}"/>
                  </a:ext>
                </a:extLst>
              </p:cNvPr>
              <p:cNvSpPr/>
              <p:nvPr/>
            </p:nvSpPr>
            <p:spPr>
              <a:xfrm>
                <a:off x="3095115" y="2253960"/>
                <a:ext cx="212400" cy="18792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22" extrusionOk="0">
                    <a:moveTo>
                      <a:pt x="544" y="3"/>
                    </a:moveTo>
                    <a:lnTo>
                      <a:pt x="544" y="3"/>
                    </a:lnTo>
                    <a:cubicBezTo>
                      <a:pt x="544" y="3"/>
                      <a:pt x="473" y="-28"/>
                      <a:pt x="386" y="89"/>
                    </a:cubicBezTo>
                    <a:cubicBezTo>
                      <a:pt x="346" y="145"/>
                      <a:pt x="276" y="231"/>
                      <a:pt x="244" y="294"/>
                    </a:cubicBezTo>
                    <a:cubicBezTo>
                      <a:pt x="158" y="341"/>
                      <a:pt x="111" y="389"/>
                      <a:pt x="79" y="412"/>
                    </a:cubicBezTo>
                    <a:cubicBezTo>
                      <a:pt x="56" y="435"/>
                      <a:pt x="24" y="451"/>
                      <a:pt x="0" y="467"/>
                    </a:cubicBezTo>
                    <a:cubicBezTo>
                      <a:pt x="16" y="483"/>
                      <a:pt x="32" y="499"/>
                      <a:pt x="48" y="522"/>
                    </a:cubicBezTo>
                    <a:cubicBezTo>
                      <a:pt x="87" y="491"/>
                      <a:pt x="166" y="491"/>
                      <a:pt x="221" y="451"/>
                    </a:cubicBezTo>
                    <a:cubicBezTo>
                      <a:pt x="260" y="420"/>
                      <a:pt x="291" y="381"/>
                      <a:pt x="307" y="365"/>
                    </a:cubicBezTo>
                    <a:cubicBezTo>
                      <a:pt x="362" y="326"/>
                      <a:pt x="480" y="192"/>
                      <a:pt x="480" y="192"/>
                    </a:cubicBezTo>
                    <a:cubicBezTo>
                      <a:pt x="590" y="66"/>
                      <a:pt x="590" y="66"/>
                      <a:pt x="590" y="66"/>
                    </a:cubicBezTo>
                    <a:lnTo>
                      <a:pt x="544" y="3"/>
                    </a:lnTo>
                    <a:close/>
                  </a:path>
                </a:pathLst>
              </a:custGeom>
              <a:solidFill>
                <a:srgbClr val="FFB6A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957;p47">
                <a:extLst>
                  <a:ext uri="{FF2B5EF4-FFF2-40B4-BE49-F238E27FC236}">
                    <a16:creationId xmlns:a16="http://schemas.microsoft.com/office/drawing/2014/main" id="{7CA5FCEE-BBEC-9E6F-927C-5A5B48948C1C}"/>
                  </a:ext>
                </a:extLst>
              </p:cNvPr>
              <p:cNvSpPr/>
              <p:nvPr/>
            </p:nvSpPr>
            <p:spPr>
              <a:xfrm>
                <a:off x="3154875" y="2815920"/>
                <a:ext cx="113040" cy="161640"/>
              </a:xfrm>
              <a:custGeom>
                <a:avLst/>
                <a:gdLst/>
                <a:ahLst/>
                <a:cxnLst/>
                <a:rect l="l" t="t" r="r" b="b"/>
                <a:pathLst>
                  <a:path w="314" h="449" extrusionOk="0">
                    <a:moveTo>
                      <a:pt x="314" y="0"/>
                    </a:moveTo>
                    <a:lnTo>
                      <a:pt x="314" y="0"/>
                    </a:lnTo>
                    <a:cubicBezTo>
                      <a:pt x="275" y="8"/>
                      <a:pt x="165" y="24"/>
                      <a:pt x="165" y="48"/>
                    </a:cubicBezTo>
                    <a:cubicBezTo>
                      <a:pt x="180" y="173"/>
                      <a:pt x="180" y="268"/>
                      <a:pt x="110" y="315"/>
                    </a:cubicBezTo>
                    <a:cubicBezTo>
                      <a:pt x="47" y="346"/>
                      <a:pt x="39" y="362"/>
                      <a:pt x="7" y="401"/>
                    </a:cubicBezTo>
                    <a:cubicBezTo>
                      <a:pt x="-16" y="433"/>
                      <a:pt x="23" y="449"/>
                      <a:pt x="55" y="449"/>
                    </a:cubicBezTo>
                    <a:cubicBezTo>
                      <a:pt x="118" y="441"/>
                      <a:pt x="180" y="378"/>
                      <a:pt x="212" y="371"/>
                    </a:cubicBezTo>
                    <a:cubicBezTo>
                      <a:pt x="251" y="355"/>
                      <a:pt x="299" y="346"/>
                      <a:pt x="291" y="307"/>
                    </a:cubicBezTo>
                    <a:cubicBezTo>
                      <a:pt x="291" y="268"/>
                      <a:pt x="275" y="276"/>
                      <a:pt x="275" y="244"/>
                    </a:cubicBezTo>
                    <a:cubicBezTo>
                      <a:pt x="275" y="189"/>
                      <a:pt x="314" y="87"/>
                      <a:pt x="314" y="0"/>
                    </a:cubicBezTo>
                    <a:close/>
                  </a:path>
                </a:pathLst>
              </a:custGeom>
              <a:solidFill>
                <a:srgbClr val="FFB9A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958;p47">
                <a:extLst>
                  <a:ext uri="{FF2B5EF4-FFF2-40B4-BE49-F238E27FC236}">
                    <a16:creationId xmlns:a16="http://schemas.microsoft.com/office/drawing/2014/main" id="{70EEEEFA-61DC-31EA-21AB-CEB4CA507A74}"/>
                  </a:ext>
                </a:extLst>
              </p:cNvPr>
              <p:cNvSpPr/>
              <p:nvPr/>
            </p:nvSpPr>
            <p:spPr>
              <a:xfrm>
                <a:off x="3148395" y="2915280"/>
                <a:ext cx="114120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190" extrusionOk="0">
                    <a:moveTo>
                      <a:pt x="309" y="0"/>
                    </a:moveTo>
                    <a:lnTo>
                      <a:pt x="309" y="0"/>
                    </a:lnTo>
                    <a:cubicBezTo>
                      <a:pt x="309" y="0"/>
                      <a:pt x="285" y="31"/>
                      <a:pt x="278" y="39"/>
                    </a:cubicBezTo>
                    <a:cubicBezTo>
                      <a:pt x="254" y="63"/>
                      <a:pt x="214" y="70"/>
                      <a:pt x="183" y="95"/>
                    </a:cubicBezTo>
                    <a:cubicBezTo>
                      <a:pt x="143" y="118"/>
                      <a:pt x="120" y="134"/>
                      <a:pt x="89" y="118"/>
                    </a:cubicBezTo>
                    <a:cubicBezTo>
                      <a:pt x="65" y="95"/>
                      <a:pt x="57" y="86"/>
                      <a:pt x="57" y="86"/>
                    </a:cubicBezTo>
                    <a:cubicBezTo>
                      <a:pt x="57" y="86"/>
                      <a:pt x="18" y="110"/>
                      <a:pt x="2" y="125"/>
                    </a:cubicBezTo>
                    <a:cubicBezTo>
                      <a:pt x="-6" y="150"/>
                      <a:pt x="25" y="197"/>
                      <a:pt x="89" y="189"/>
                    </a:cubicBezTo>
                    <a:cubicBezTo>
                      <a:pt x="152" y="181"/>
                      <a:pt x="175" y="141"/>
                      <a:pt x="207" y="118"/>
                    </a:cubicBezTo>
                    <a:cubicBezTo>
                      <a:pt x="238" y="95"/>
                      <a:pt x="269" y="86"/>
                      <a:pt x="301" y="70"/>
                    </a:cubicBezTo>
                    <a:cubicBezTo>
                      <a:pt x="332" y="47"/>
                      <a:pt x="309" y="0"/>
                      <a:pt x="3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23400" rIns="90000" bIns="23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959;p47">
                <a:extLst>
                  <a:ext uri="{FF2B5EF4-FFF2-40B4-BE49-F238E27FC236}">
                    <a16:creationId xmlns:a16="http://schemas.microsoft.com/office/drawing/2014/main" id="{ED9D4B2C-763A-BB6B-7903-A17CF0468720}"/>
                  </a:ext>
                </a:extLst>
              </p:cNvPr>
              <p:cNvSpPr/>
              <p:nvPr/>
            </p:nvSpPr>
            <p:spPr>
              <a:xfrm>
                <a:off x="3292035" y="2852640"/>
                <a:ext cx="97920" cy="17424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84" extrusionOk="0">
                    <a:moveTo>
                      <a:pt x="232" y="0"/>
                    </a:moveTo>
                    <a:lnTo>
                      <a:pt x="232" y="0"/>
                    </a:lnTo>
                    <a:cubicBezTo>
                      <a:pt x="193" y="16"/>
                      <a:pt x="99" y="24"/>
                      <a:pt x="107" y="48"/>
                    </a:cubicBezTo>
                    <a:cubicBezTo>
                      <a:pt x="146" y="166"/>
                      <a:pt x="154" y="284"/>
                      <a:pt x="91" y="339"/>
                    </a:cubicBezTo>
                    <a:cubicBezTo>
                      <a:pt x="36" y="386"/>
                      <a:pt x="28" y="402"/>
                      <a:pt x="4" y="449"/>
                    </a:cubicBezTo>
                    <a:cubicBezTo>
                      <a:pt x="-12" y="481"/>
                      <a:pt x="28" y="488"/>
                      <a:pt x="59" y="481"/>
                    </a:cubicBezTo>
                    <a:cubicBezTo>
                      <a:pt x="122" y="465"/>
                      <a:pt x="170" y="394"/>
                      <a:pt x="201" y="378"/>
                    </a:cubicBezTo>
                    <a:cubicBezTo>
                      <a:pt x="232" y="363"/>
                      <a:pt x="280" y="339"/>
                      <a:pt x="272" y="299"/>
                    </a:cubicBezTo>
                    <a:cubicBezTo>
                      <a:pt x="257" y="260"/>
                      <a:pt x="248" y="276"/>
                      <a:pt x="241" y="244"/>
                    </a:cubicBezTo>
                    <a:cubicBezTo>
                      <a:pt x="232" y="189"/>
                      <a:pt x="248" y="87"/>
                      <a:pt x="232" y="0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960;p47">
                <a:extLst>
                  <a:ext uri="{FF2B5EF4-FFF2-40B4-BE49-F238E27FC236}">
                    <a16:creationId xmlns:a16="http://schemas.microsoft.com/office/drawing/2014/main" id="{74CE555D-713A-C73D-BC44-E1D759D1DFDD}"/>
                  </a:ext>
                </a:extLst>
              </p:cNvPr>
              <p:cNvSpPr/>
              <p:nvPr/>
            </p:nvSpPr>
            <p:spPr>
              <a:xfrm>
                <a:off x="3287355" y="2952000"/>
                <a:ext cx="10404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25" extrusionOk="0">
                    <a:moveTo>
                      <a:pt x="270" y="0"/>
                    </a:moveTo>
                    <a:lnTo>
                      <a:pt x="270" y="0"/>
                    </a:lnTo>
                    <a:cubicBezTo>
                      <a:pt x="270" y="0"/>
                      <a:pt x="254" y="23"/>
                      <a:pt x="254" y="39"/>
                    </a:cubicBezTo>
                    <a:cubicBezTo>
                      <a:pt x="229" y="63"/>
                      <a:pt x="198" y="79"/>
                      <a:pt x="167" y="110"/>
                    </a:cubicBezTo>
                    <a:cubicBezTo>
                      <a:pt x="127" y="142"/>
                      <a:pt x="112" y="166"/>
                      <a:pt x="81" y="150"/>
                    </a:cubicBezTo>
                    <a:cubicBezTo>
                      <a:pt x="49" y="134"/>
                      <a:pt x="41" y="126"/>
                      <a:pt x="41" y="126"/>
                    </a:cubicBezTo>
                    <a:cubicBezTo>
                      <a:pt x="41" y="126"/>
                      <a:pt x="10" y="157"/>
                      <a:pt x="1" y="181"/>
                    </a:cubicBezTo>
                    <a:cubicBezTo>
                      <a:pt x="-6" y="197"/>
                      <a:pt x="33" y="237"/>
                      <a:pt x="88" y="221"/>
                    </a:cubicBezTo>
                    <a:cubicBezTo>
                      <a:pt x="151" y="205"/>
                      <a:pt x="167" y="166"/>
                      <a:pt x="198" y="134"/>
                    </a:cubicBezTo>
                    <a:cubicBezTo>
                      <a:pt x="222" y="102"/>
                      <a:pt x="254" y="87"/>
                      <a:pt x="277" y="63"/>
                    </a:cubicBezTo>
                    <a:cubicBezTo>
                      <a:pt x="309" y="39"/>
                      <a:pt x="270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36000" rIns="90000" bIns="36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961;p47">
                <a:extLst>
                  <a:ext uri="{FF2B5EF4-FFF2-40B4-BE49-F238E27FC236}">
                    <a16:creationId xmlns:a16="http://schemas.microsoft.com/office/drawing/2014/main" id="{425B4565-9E5F-8A39-20BC-6801D0126832}"/>
                  </a:ext>
                </a:extLst>
              </p:cNvPr>
              <p:cNvSpPr/>
              <p:nvPr/>
            </p:nvSpPr>
            <p:spPr>
              <a:xfrm>
                <a:off x="3196635" y="2444760"/>
                <a:ext cx="156600" cy="45828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1273" extrusionOk="0">
                    <a:moveTo>
                      <a:pt x="175" y="0"/>
                    </a:moveTo>
                    <a:lnTo>
                      <a:pt x="175" y="0"/>
                    </a:lnTo>
                    <a:cubicBezTo>
                      <a:pt x="175" y="0"/>
                      <a:pt x="96" y="103"/>
                      <a:pt x="49" y="363"/>
                    </a:cubicBezTo>
                    <a:cubicBezTo>
                      <a:pt x="33" y="480"/>
                      <a:pt x="2" y="701"/>
                      <a:pt x="2" y="732"/>
                    </a:cubicBezTo>
                    <a:cubicBezTo>
                      <a:pt x="-6" y="780"/>
                      <a:pt x="18" y="842"/>
                      <a:pt x="25" y="905"/>
                    </a:cubicBezTo>
                    <a:cubicBezTo>
                      <a:pt x="33" y="984"/>
                      <a:pt x="64" y="1126"/>
                      <a:pt x="64" y="1244"/>
                    </a:cubicBezTo>
                    <a:cubicBezTo>
                      <a:pt x="135" y="1291"/>
                      <a:pt x="144" y="1268"/>
                      <a:pt x="159" y="1259"/>
                    </a:cubicBezTo>
                    <a:cubicBezTo>
                      <a:pt x="167" y="1173"/>
                      <a:pt x="206" y="1015"/>
                      <a:pt x="214" y="960"/>
                    </a:cubicBezTo>
                    <a:cubicBezTo>
                      <a:pt x="222" y="850"/>
                      <a:pt x="191" y="748"/>
                      <a:pt x="191" y="748"/>
                    </a:cubicBezTo>
                    <a:cubicBezTo>
                      <a:pt x="191" y="748"/>
                      <a:pt x="333" y="551"/>
                      <a:pt x="379" y="433"/>
                    </a:cubicBezTo>
                    <a:cubicBezTo>
                      <a:pt x="419" y="307"/>
                      <a:pt x="435" y="119"/>
                      <a:pt x="435" y="119"/>
                    </a:cubicBez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FB9A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962;p47">
                <a:extLst>
                  <a:ext uri="{FF2B5EF4-FFF2-40B4-BE49-F238E27FC236}">
                    <a16:creationId xmlns:a16="http://schemas.microsoft.com/office/drawing/2014/main" id="{8E08E444-3E49-B057-E8F3-0DB70BC78FBD}"/>
                  </a:ext>
                </a:extLst>
              </p:cNvPr>
              <p:cNvSpPr/>
              <p:nvPr/>
            </p:nvSpPr>
            <p:spPr>
              <a:xfrm>
                <a:off x="3263235" y="2473200"/>
                <a:ext cx="122760" cy="413640"/>
              </a:xfrm>
              <a:custGeom>
                <a:avLst/>
                <a:gdLst/>
                <a:ahLst/>
                <a:cxnLst/>
                <a:rect l="l" t="t" r="r" b="b"/>
                <a:pathLst>
                  <a:path w="341" h="1149" extrusionOk="0">
                    <a:moveTo>
                      <a:pt x="202" y="1149"/>
                    </a:moveTo>
                    <a:lnTo>
                      <a:pt x="202" y="1149"/>
                    </a:lnTo>
                    <a:cubicBezTo>
                      <a:pt x="242" y="1149"/>
                      <a:pt x="281" y="1134"/>
                      <a:pt x="321" y="1118"/>
                    </a:cubicBezTo>
                    <a:cubicBezTo>
                      <a:pt x="312" y="1039"/>
                      <a:pt x="312" y="968"/>
                      <a:pt x="305" y="929"/>
                    </a:cubicBezTo>
                    <a:cubicBezTo>
                      <a:pt x="289" y="819"/>
                      <a:pt x="242" y="732"/>
                      <a:pt x="242" y="732"/>
                    </a:cubicBezTo>
                    <a:cubicBezTo>
                      <a:pt x="242" y="732"/>
                      <a:pt x="328" y="503"/>
                      <a:pt x="337" y="378"/>
                    </a:cubicBezTo>
                    <a:cubicBezTo>
                      <a:pt x="352" y="244"/>
                      <a:pt x="321" y="55"/>
                      <a:pt x="321" y="55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-18" y="126"/>
                      <a:pt x="6" y="393"/>
                    </a:cubicBezTo>
                    <a:cubicBezTo>
                      <a:pt x="13" y="503"/>
                      <a:pt x="37" y="724"/>
                      <a:pt x="45" y="763"/>
                    </a:cubicBezTo>
                    <a:cubicBezTo>
                      <a:pt x="53" y="803"/>
                      <a:pt x="92" y="865"/>
                      <a:pt x="116" y="929"/>
                    </a:cubicBezTo>
                    <a:cubicBezTo>
                      <a:pt x="132" y="976"/>
                      <a:pt x="171" y="1063"/>
                      <a:pt x="202" y="1149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963;p47">
                <a:extLst>
                  <a:ext uri="{FF2B5EF4-FFF2-40B4-BE49-F238E27FC236}">
                    <a16:creationId xmlns:a16="http://schemas.microsoft.com/office/drawing/2014/main" id="{4608A0B6-397F-B9BA-5673-C13D6C12BAED}"/>
                  </a:ext>
                </a:extLst>
              </p:cNvPr>
              <p:cNvSpPr/>
              <p:nvPr/>
            </p:nvSpPr>
            <p:spPr>
              <a:xfrm>
                <a:off x="3177195" y="2266200"/>
                <a:ext cx="255240" cy="55872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1552" extrusionOk="0">
                    <a:moveTo>
                      <a:pt x="307" y="0"/>
                    </a:moveTo>
                    <a:lnTo>
                      <a:pt x="307" y="0"/>
                    </a:lnTo>
                    <a:cubicBezTo>
                      <a:pt x="307" y="0"/>
                      <a:pt x="292" y="9"/>
                      <a:pt x="252" y="71"/>
                    </a:cubicBezTo>
                    <a:cubicBezTo>
                      <a:pt x="205" y="134"/>
                      <a:pt x="150" y="182"/>
                      <a:pt x="127" y="237"/>
                    </a:cubicBezTo>
                    <a:cubicBezTo>
                      <a:pt x="103" y="299"/>
                      <a:pt x="143" y="323"/>
                      <a:pt x="158" y="355"/>
                    </a:cubicBezTo>
                    <a:cubicBezTo>
                      <a:pt x="174" y="394"/>
                      <a:pt x="189" y="504"/>
                      <a:pt x="134" y="615"/>
                    </a:cubicBezTo>
                    <a:cubicBezTo>
                      <a:pt x="127" y="638"/>
                      <a:pt x="56" y="819"/>
                      <a:pt x="24" y="1039"/>
                    </a:cubicBezTo>
                    <a:cubicBezTo>
                      <a:pt x="-7" y="1221"/>
                      <a:pt x="1" y="1449"/>
                      <a:pt x="1" y="1449"/>
                    </a:cubicBezTo>
                    <a:cubicBezTo>
                      <a:pt x="1" y="1449"/>
                      <a:pt x="48" y="1504"/>
                      <a:pt x="150" y="1520"/>
                    </a:cubicBezTo>
                    <a:cubicBezTo>
                      <a:pt x="229" y="1535"/>
                      <a:pt x="316" y="1520"/>
                      <a:pt x="371" y="1520"/>
                    </a:cubicBezTo>
                    <a:cubicBezTo>
                      <a:pt x="520" y="1511"/>
                      <a:pt x="567" y="1614"/>
                      <a:pt x="709" y="1488"/>
                    </a:cubicBezTo>
                    <a:cubicBezTo>
                      <a:pt x="701" y="1283"/>
                      <a:pt x="615" y="772"/>
                      <a:pt x="599" y="685"/>
                    </a:cubicBezTo>
                    <a:cubicBezTo>
                      <a:pt x="591" y="590"/>
                      <a:pt x="528" y="504"/>
                      <a:pt x="520" y="442"/>
                    </a:cubicBezTo>
                    <a:cubicBezTo>
                      <a:pt x="512" y="394"/>
                      <a:pt x="576" y="244"/>
                      <a:pt x="583" y="182"/>
                    </a:cubicBezTo>
                    <a:cubicBezTo>
                      <a:pt x="599" y="126"/>
                      <a:pt x="481" y="71"/>
                      <a:pt x="410" y="40"/>
                    </a:cubicBezTo>
                    <a:cubicBezTo>
                      <a:pt x="339" y="16"/>
                      <a:pt x="307" y="0"/>
                      <a:pt x="3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964;p47">
                <a:extLst>
                  <a:ext uri="{FF2B5EF4-FFF2-40B4-BE49-F238E27FC236}">
                    <a16:creationId xmlns:a16="http://schemas.microsoft.com/office/drawing/2014/main" id="{B30EAF72-1D0E-9AFE-6EA0-5F46294F2BD6}"/>
                  </a:ext>
                </a:extLst>
              </p:cNvPr>
              <p:cNvSpPr/>
              <p:nvPr/>
            </p:nvSpPr>
            <p:spPr>
              <a:xfrm>
                <a:off x="3278715" y="2238120"/>
                <a:ext cx="65880" cy="9900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75" extrusionOk="0">
                    <a:moveTo>
                      <a:pt x="167" y="55"/>
                    </a:moveTo>
                    <a:lnTo>
                      <a:pt x="167" y="55"/>
                    </a:lnTo>
                    <a:cubicBezTo>
                      <a:pt x="167" y="31"/>
                      <a:pt x="167" y="16"/>
                      <a:pt x="167" y="0"/>
                    </a:cubicBezTo>
                    <a:cubicBezTo>
                      <a:pt x="136" y="23"/>
                      <a:pt x="105" y="39"/>
                      <a:pt x="65" y="47"/>
                    </a:cubicBezTo>
                    <a:cubicBezTo>
                      <a:pt x="57" y="62"/>
                      <a:pt x="49" y="78"/>
                      <a:pt x="34" y="94"/>
                    </a:cubicBezTo>
                    <a:cubicBezTo>
                      <a:pt x="25" y="110"/>
                      <a:pt x="18" y="126"/>
                      <a:pt x="10" y="142"/>
                    </a:cubicBezTo>
                    <a:cubicBezTo>
                      <a:pt x="-6" y="189"/>
                      <a:pt x="2" y="251"/>
                      <a:pt x="10" y="275"/>
                    </a:cubicBezTo>
                    <a:cubicBezTo>
                      <a:pt x="25" y="251"/>
                      <a:pt x="65" y="220"/>
                      <a:pt x="80" y="204"/>
                    </a:cubicBezTo>
                    <a:cubicBezTo>
                      <a:pt x="120" y="181"/>
                      <a:pt x="144" y="165"/>
                      <a:pt x="183" y="142"/>
                    </a:cubicBezTo>
                    <a:cubicBezTo>
                      <a:pt x="159" y="110"/>
                      <a:pt x="175" y="71"/>
                      <a:pt x="167" y="55"/>
                    </a:cubicBezTo>
                    <a:close/>
                  </a:path>
                </a:pathLst>
              </a:custGeom>
              <a:solidFill>
                <a:srgbClr val="FFB6A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965;p47">
                <a:extLst>
                  <a:ext uri="{FF2B5EF4-FFF2-40B4-BE49-F238E27FC236}">
                    <a16:creationId xmlns:a16="http://schemas.microsoft.com/office/drawing/2014/main" id="{1454F4FA-8C0F-8257-FD94-B68202231D72}"/>
                  </a:ext>
                </a:extLst>
              </p:cNvPr>
              <p:cNvSpPr/>
              <p:nvPr/>
            </p:nvSpPr>
            <p:spPr>
              <a:xfrm>
                <a:off x="3268275" y="2165040"/>
                <a:ext cx="94680" cy="11268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13" extrusionOk="0">
                    <a:moveTo>
                      <a:pt x="251" y="85"/>
                    </a:moveTo>
                    <a:lnTo>
                      <a:pt x="251" y="85"/>
                    </a:lnTo>
                    <a:cubicBezTo>
                      <a:pt x="243" y="61"/>
                      <a:pt x="149" y="14"/>
                      <a:pt x="134" y="6"/>
                    </a:cubicBezTo>
                    <a:cubicBezTo>
                      <a:pt x="86" y="-10"/>
                      <a:pt x="54" y="6"/>
                      <a:pt x="23" y="37"/>
                    </a:cubicBezTo>
                    <a:cubicBezTo>
                      <a:pt x="-8" y="85"/>
                      <a:pt x="-1" y="171"/>
                      <a:pt x="7" y="234"/>
                    </a:cubicBezTo>
                    <a:cubicBezTo>
                      <a:pt x="15" y="274"/>
                      <a:pt x="39" y="313"/>
                      <a:pt x="63" y="313"/>
                    </a:cubicBezTo>
                    <a:cubicBezTo>
                      <a:pt x="134" y="305"/>
                      <a:pt x="196" y="265"/>
                      <a:pt x="243" y="195"/>
                    </a:cubicBezTo>
                    <a:cubicBezTo>
                      <a:pt x="259" y="163"/>
                      <a:pt x="275" y="124"/>
                      <a:pt x="251" y="85"/>
                    </a:cubicBezTo>
                    <a:close/>
                  </a:path>
                </a:pathLst>
              </a:custGeom>
              <a:solidFill>
                <a:srgbClr val="FFC8B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966;p47">
                <a:extLst>
                  <a:ext uri="{FF2B5EF4-FFF2-40B4-BE49-F238E27FC236}">
                    <a16:creationId xmlns:a16="http://schemas.microsoft.com/office/drawing/2014/main" id="{67552F4F-CC71-F439-7C6F-4958AB481E31}"/>
                  </a:ext>
                </a:extLst>
              </p:cNvPr>
              <p:cNvSpPr/>
              <p:nvPr/>
            </p:nvSpPr>
            <p:spPr>
              <a:xfrm>
                <a:off x="3259635" y="2394000"/>
                <a:ext cx="7632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87" y="102"/>
                      <a:pt x="133" y="94"/>
                    </a:cubicBezTo>
                    <a:cubicBezTo>
                      <a:pt x="189" y="87"/>
                      <a:pt x="212" y="39"/>
                      <a:pt x="212" y="39"/>
                    </a:cubicBezTo>
                    <a:cubicBezTo>
                      <a:pt x="212" y="39"/>
                      <a:pt x="142" y="62"/>
                      <a:pt x="102" y="46"/>
                    </a:cubicBezTo>
                    <a:cubicBezTo>
                      <a:pt x="71" y="3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967;p47">
                <a:extLst>
                  <a:ext uri="{FF2B5EF4-FFF2-40B4-BE49-F238E27FC236}">
                    <a16:creationId xmlns:a16="http://schemas.microsoft.com/office/drawing/2014/main" id="{39BD5C6C-D58D-B386-97EA-25857C4F3473}"/>
                  </a:ext>
                </a:extLst>
              </p:cNvPr>
              <p:cNvSpPr/>
              <p:nvPr/>
            </p:nvSpPr>
            <p:spPr>
              <a:xfrm>
                <a:off x="3259275" y="2136960"/>
                <a:ext cx="124560" cy="11520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20" extrusionOk="0">
                    <a:moveTo>
                      <a:pt x="9" y="84"/>
                    </a:moveTo>
                    <a:lnTo>
                      <a:pt x="9" y="84"/>
                    </a:lnTo>
                    <a:cubicBezTo>
                      <a:pt x="17" y="53"/>
                      <a:pt x="48" y="37"/>
                      <a:pt x="88" y="13"/>
                    </a:cubicBezTo>
                    <a:cubicBezTo>
                      <a:pt x="143" y="-10"/>
                      <a:pt x="237" y="-10"/>
                      <a:pt x="245" y="60"/>
                    </a:cubicBezTo>
                    <a:cubicBezTo>
                      <a:pt x="284" y="68"/>
                      <a:pt x="316" y="76"/>
                      <a:pt x="332" y="115"/>
                    </a:cubicBezTo>
                    <a:cubicBezTo>
                      <a:pt x="387" y="226"/>
                      <a:pt x="268" y="312"/>
                      <a:pt x="229" y="320"/>
                    </a:cubicBezTo>
                    <a:cubicBezTo>
                      <a:pt x="205" y="281"/>
                      <a:pt x="213" y="241"/>
                      <a:pt x="205" y="210"/>
                    </a:cubicBezTo>
                    <a:cubicBezTo>
                      <a:pt x="159" y="210"/>
                      <a:pt x="111" y="147"/>
                      <a:pt x="111" y="124"/>
                    </a:cubicBezTo>
                    <a:cubicBezTo>
                      <a:pt x="72" y="131"/>
                      <a:pt x="32" y="170"/>
                      <a:pt x="24" y="194"/>
                    </a:cubicBezTo>
                    <a:cubicBezTo>
                      <a:pt x="1" y="147"/>
                      <a:pt x="-7" y="115"/>
                      <a:pt x="9" y="8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968;p47">
                <a:extLst>
                  <a:ext uri="{FF2B5EF4-FFF2-40B4-BE49-F238E27FC236}">
                    <a16:creationId xmlns:a16="http://schemas.microsoft.com/office/drawing/2014/main" id="{3A99E15E-7D35-02DC-2422-D0CF572E9558}"/>
                  </a:ext>
                </a:extLst>
              </p:cNvPr>
              <p:cNvSpPr/>
              <p:nvPr/>
            </p:nvSpPr>
            <p:spPr>
              <a:xfrm>
                <a:off x="3287715" y="2123280"/>
                <a:ext cx="102240" cy="95040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64" extrusionOk="0">
                    <a:moveTo>
                      <a:pt x="276" y="264"/>
                    </a:moveTo>
                    <a:lnTo>
                      <a:pt x="276" y="264"/>
                    </a:lnTo>
                    <a:cubicBezTo>
                      <a:pt x="276" y="264"/>
                      <a:pt x="276" y="162"/>
                      <a:pt x="284" y="130"/>
                    </a:cubicBezTo>
                    <a:cubicBezTo>
                      <a:pt x="284" y="91"/>
                      <a:pt x="253" y="67"/>
                      <a:pt x="213" y="35"/>
                    </a:cubicBezTo>
                    <a:cubicBezTo>
                      <a:pt x="158" y="-12"/>
                      <a:pt x="134" y="-4"/>
                      <a:pt x="95" y="12"/>
                    </a:cubicBezTo>
                    <a:cubicBezTo>
                      <a:pt x="48" y="28"/>
                      <a:pt x="0" y="59"/>
                      <a:pt x="0" y="59"/>
                    </a:cubicBezTo>
                    <a:lnTo>
                      <a:pt x="276" y="26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969;p47">
                <a:extLst>
                  <a:ext uri="{FF2B5EF4-FFF2-40B4-BE49-F238E27FC236}">
                    <a16:creationId xmlns:a16="http://schemas.microsoft.com/office/drawing/2014/main" id="{BD5BD73D-4617-6794-9D6E-AA46CE6E0E0C}"/>
                  </a:ext>
                </a:extLst>
              </p:cNvPr>
              <p:cNvSpPr/>
              <p:nvPr/>
            </p:nvSpPr>
            <p:spPr>
              <a:xfrm>
                <a:off x="3293475" y="2133360"/>
                <a:ext cx="93600" cy="8496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36" extrusionOk="0">
                    <a:moveTo>
                      <a:pt x="260" y="236"/>
                    </a:moveTo>
                    <a:lnTo>
                      <a:pt x="260" y="236"/>
                    </a:lnTo>
                    <a:cubicBezTo>
                      <a:pt x="260" y="180"/>
                      <a:pt x="260" y="180"/>
                      <a:pt x="260" y="180"/>
                    </a:cubicBezTo>
                    <a:cubicBezTo>
                      <a:pt x="260" y="180"/>
                      <a:pt x="228" y="125"/>
                      <a:pt x="173" y="70"/>
                    </a:cubicBezTo>
                    <a:cubicBezTo>
                      <a:pt x="110" y="15"/>
                      <a:pt x="39" y="0"/>
                      <a:pt x="39" y="0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260" y="23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39950" rIns="90000" bIns="39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970;p47">
                <a:extLst>
                  <a:ext uri="{FF2B5EF4-FFF2-40B4-BE49-F238E27FC236}">
                    <a16:creationId xmlns:a16="http://schemas.microsoft.com/office/drawing/2014/main" id="{02533D56-0255-8F7F-0A51-AD8FEFBC2C61}"/>
                  </a:ext>
                </a:extLst>
              </p:cNvPr>
              <p:cNvSpPr/>
              <p:nvPr/>
            </p:nvSpPr>
            <p:spPr>
              <a:xfrm>
                <a:off x="3280155" y="2126160"/>
                <a:ext cx="53280" cy="3384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94" extrusionOk="0">
                    <a:moveTo>
                      <a:pt x="37" y="4"/>
                    </a:moveTo>
                    <a:lnTo>
                      <a:pt x="37" y="4"/>
                    </a:lnTo>
                    <a:cubicBezTo>
                      <a:pt x="37" y="4"/>
                      <a:pt x="92" y="-12"/>
                      <a:pt x="132" y="20"/>
                    </a:cubicBezTo>
                    <a:cubicBezTo>
                      <a:pt x="171" y="51"/>
                      <a:pt x="132" y="83"/>
                      <a:pt x="116" y="90"/>
                    </a:cubicBezTo>
                    <a:cubicBezTo>
                      <a:pt x="92" y="106"/>
                      <a:pt x="37" y="67"/>
                      <a:pt x="14" y="67"/>
                    </a:cubicBezTo>
                    <a:cubicBezTo>
                      <a:pt x="-10" y="67"/>
                      <a:pt x="-2" y="20"/>
                      <a:pt x="37" y="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971;p47">
                <a:extLst>
                  <a:ext uri="{FF2B5EF4-FFF2-40B4-BE49-F238E27FC236}">
                    <a16:creationId xmlns:a16="http://schemas.microsoft.com/office/drawing/2014/main" id="{4EDD41EB-7E73-277F-4C94-F941D15C3D64}"/>
                  </a:ext>
                </a:extLst>
              </p:cNvPr>
              <p:cNvSpPr/>
              <p:nvPr/>
            </p:nvSpPr>
            <p:spPr>
              <a:xfrm>
                <a:off x="3247395" y="2113200"/>
                <a:ext cx="46080" cy="3708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03" extrusionOk="0">
                    <a:moveTo>
                      <a:pt x="128" y="56"/>
                    </a:moveTo>
                    <a:lnTo>
                      <a:pt x="128" y="56"/>
                    </a:lnTo>
                    <a:cubicBezTo>
                      <a:pt x="128" y="56"/>
                      <a:pt x="128" y="16"/>
                      <a:pt x="73" y="1"/>
                    </a:cubicBezTo>
                    <a:cubicBezTo>
                      <a:pt x="26" y="-8"/>
                      <a:pt x="-21" y="32"/>
                      <a:pt x="10" y="71"/>
                    </a:cubicBezTo>
                    <a:cubicBezTo>
                      <a:pt x="34" y="103"/>
                      <a:pt x="105" y="103"/>
                      <a:pt x="105" y="103"/>
                    </a:cubicBezTo>
                    <a:lnTo>
                      <a:pt x="128" y="5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972;p47">
                <a:extLst>
                  <a:ext uri="{FF2B5EF4-FFF2-40B4-BE49-F238E27FC236}">
                    <a16:creationId xmlns:a16="http://schemas.microsoft.com/office/drawing/2014/main" id="{537EB24D-DE52-2435-C661-48C487A9AB60}"/>
                  </a:ext>
                </a:extLst>
              </p:cNvPr>
              <p:cNvSpPr/>
              <p:nvPr/>
            </p:nvSpPr>
            <p:spPr>
              <a:xfrm>
                <a:off x="3220395" y="2127600"/>
                <a:ext cx="187920" cy="13968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388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156" y="0"/>
                      <a:pt x="211" y="16"/>
                      <a:pt x="361" y="141"/>
                    </a:cubicBezTo>
                    <a:cubicBezTo>
                      <a:pt x="510" y="275"/>
                      <a:pt x="558" y="323"/>
                      <a:pt x="495" y="378"/>
                    </a:cubicBezTo>
                    <a:cubicBezTo>
                      <a:pt x="471" y="401"/>
                      <a:pt x="408" y="378"/>
                      <a:pt x="361" y="338"/>
                    </a:cubicBezTo>
                    <a:cubicBezTo>
                      <a:pt x="400" y="307"/>
                      <a:pt x="415" y="283"/>
                      <a:pt x="415" y="283"/>
                    </a:cubicBezTo>
                    <a:cubicBezTo>
                      <a:pt x="415" y="283"/>
                      <a:pt x="321" y="157"/>
                      <a:pt x="219" y="125"/>
                    </a:cubicBezTo>
                    <a:cubicBezTo>
                      <a:pt x="125" y="86"/>
                      <a:pt x="109" y="165"/>
                      <a:pt x="109" y="165"/>
                    </a:cubicBezTo>
                    <a:cubicBezTo>
                      <a:pt x="109" y="165"/>
                      <a:pt x="46" y="134"/>
                      <a:pt x="7" y="86"/>
                    </a:cubicBezTo>
                    <a:cubicBezTo>
                      <a:pt x="-9" y="63"/>
                      <a:pt x="-2" y="7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973;p47">
                <a:extLst>
                  <a:ext uri="{FF2B5EF4-FFF2-40B4-BE49-F238E27FC236}">
                    <a16:creationId xmlns:a16="http://schemas.microsoft.com/office/drawing/2014/main" id="{04F67342-55C0-047D-5324-4F5769AD047F}"/>
                  </a:ext>
                </a:extLst>
              </p:cNvPr>
              <p:cNvSpPr/>
              <p:nvPr/>
            </p:nvSpPr>
            <p:spPr>
              <a:xfrm>
                <a:off x="3022755" y="2419560"/>
                <a:ext cx="169200" cy="19836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551" extrusionOk="0">
                    <a:moveTo>
                      <a:pt x="162" y="0"/>
                    </a:moveTo>
                    <a:lnTo>
                      <a:pt x="162" y="0"/>
                    </a:lnTo>
                    <a:cubicBezTo>
                      <a:pt x="91" y="0"/>
                      <a:pt x="52" y="133"/>
                      <a:pt x="20" y="228"/>
                    </a:cubicBezTo>
                    <a:cubicBezTo>
                      <a:pt x="-11" y="330"/>
                      <a:pt x="-11" y="330"/>
                      <a:pt x="60" y="401"/>
                    </a:cubicBezTo>
                    <a:cubicBezTo>
                      <a:pt x="123" y="472"/>
                      <a:pt x="264" y="558"/>
                      <a:pt x="312" y="550"/>
                    </a:cubicBezTo>
                    <a:cubicBezTo>
                      <a:pt x="351" y="550"/>
                      <a:pt x="367" y="550"/>
                      <a:pt x="367" y="550"/>
                    </a:cubicBezTo>
                    <a:cubicBezTo>
                      <a:pt x="414" y="550"/>
                      <a:pt x="414" y="550"/>
                      <a:pt x="414" y="550"/>
                    </a:cubicBezTo>
                    <a:cubicBezTo>
                      <a:pt x="414" y="550"/>
                      <a:pt x="469" y="433"/>
                      <a:pt x="469" y="330"/>
                    </a:cubicBezTo>
                    <a:cubicBezTo>
                      <a:pt x="477" y="220"/>
                      <a:pt x="461" y="189"/>
                      <a:pt x="367" y="118"/>
                    </a:cubicBezTo>
                    <a:cubicBezTo>
                      <a:pt x="280" y="47"/>
                      <a:pt x="217" y="0"/>
                      <a:pt x="1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974;p47">
                <a:extLst>
                  <a:ext uri="{FF2B5EF4-FFF2-40B4-BE49-F238E27FC236}">
                    <a16:creationId xmlns:a16="http://schemas.microsoft.com/office/drawing/2014/main" id="{E93F43B2-ED06-D75D-D5F8-0EAEDC8A8B53}"/>
                  </a:ext>
                </a:extLst>
              </p:cNvPr>
              <p:cNvSpPr/>
              <p:nvPr/>
            </p:nvSpPr>
            <p:spPr>
              <a:xfrm>
                <a:off x="3112395" y="2490120"/>
                <a:ext cx="84240" cy="12744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54" extrusionOk="0">
                    <a:moveTo>
                      <a:pt x="70" y="134"/>
                    </a:moveTo>
                    <a:lnTo>
                      <a:pt x="70" y="134"/>
                    </a:lnTo>
                    <a:cubicBezTo>
                      <a:pt x="47" y="205"/>
                      <a:pt x="23" y="268"/>
                      <a:pt x="0" y="339"/>
                    </a:cubicBezTo>
                    <a:cubicBezTo>
                      <a:pt x="31" y="346"/>
                      <a:pt x="47" y="354"/>
                      <a:pt x="63" y="354"/>
                    </a:cubicBezTo>
                    <a:cubicBezTo>
                      <a:pt x="102" y="354"/>
                      <a:pt x="118" y="354"/>
                      <a:pt x="118" y="354"/>
                    </a:cubicBezTo>
                    <a:cubicBezTo>
                      <a:pt x="165" y="354"/>
                      <a:pt x="165" y="354"/>
                      <a:pt x="165" y="354"/>
                    </a:cubicBezTo>
                    <a:cubicBezTo>
                      <a:pt x="165" y="354"/>
                      <a:pt x="220" y="237"/>
                      <a:pt x="220" y="134"/>
                    </a:cubicBezTo>
                    <a:cubicBezTo>
                      <a:pt x="228" y="63"/>
                      <a:pt x="243" y="32"/>
                      <a:pt x="228" y="0"/>
                    </a:cubicBezTo>
                    <a:cubicBezTo>
                      <a:pt x="157" y="24"/>
                      <a:pt x="110" y="55"/>
                      <a:pt x="70" y="134"/>
                    </a:cubicBezTo>
                    <a:close/>
                  </a:path>
                </a:pathLst>
              </a:custGeom>
              <a:solidFill>
                <a:srgbClr val="2D3344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975;p47">
                <a:extLst>
                  <a:ext uri="{FF2B5EF4-FFF2-40B4-BE49-F238E27FC236}">
                    <a16:creationId xmlns:a16="http://schemas.microsoft.com/office/drawing/2014/main" id="{3CA1519E-76B4-48C7-5AB0-50BFFB2E4175}"/>
                  </a:ext>
                </a:extLst>
              </p:cNvPr>
              <p:cNvSpPr/>
              <p:nvPr/>
            </p:nvSpPr>
            <p:spPr>
              <a:xfrm>
                <a:off x="3031755" y="2450520"/>
                <a:ext cx="145800" cy="11772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327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50" y="0"/>
                      <a:pt x="19" y="87"/>
                      <a:pt x="3" y="134"/>
                    </a:cubicBezTo>
                    <a:cubicBezTo>
                      <a:pt x="-13" y="181"/>
                      <a:pt x="35" y="244"/>
                      <a:pt x="105" y="291"/>
                    </a:cubicBezTo>
                    <a:cubicBezTo>
                      <a:pt x="169" y="338"/>
                      <a:pt x="200" y="338"/>
                      <a:pt x="232" y="291"/>
                    </a:cubicBezTo>
                    <a:cubicBezTo>
                      <a:pt x="255" y="236"/>
                      <a:pt x="310" y="142"/>
                      <a:pt x="358" y="142"/>
                    </a:cubicBezTo>
                    <a:cubicBezTo>
                      <a:pt x="405" y="142"/>
                      <a:pt x="405" y="142"/>
                      <a:pt x="405" y="142"/>
                    </a:cubicBezTo>
                    <a:cubicBezTo>
                      <a:pt x="405" y="142"/>
                      <a:pt x="365" y="110"/>
                      <a:pt x="318" y="134"/>
                    </a:cubicBezTo>
                    <a:cubicBezTo>
                      <a:pt x="271" y="158"/>
                      <a:pt x="208" y="283"/>
                      <a:pt x="176" y="291"/>
                    </a:cubicBezTo>
                    <a:cubicBezTo>
                      <a:pt x="145" y="291"/>
                      <a:pt x="43" y="213"/>
                      <a:pt x="19" y="165"/>
                    </a:cubicBezTo>
                    <a:cubicBezTo>
                      <a:pt x="35" y="78"/>
                      <a:pt x="50" y="0"/>
                      <a:pt x="50" y="0"/>
                    </a:cubicBezTo>
                    <a:close/>
                  </a:path>
                </a:pathLst>
              </a:custGeom>
              <a:solidFill>
                <a:srgbClr val="2D3344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976;p47">
                <a:extLst>
                  <a:ext uri="{FF2B5EF4-FFF2-40B4-BE49-F238E27FC236}">
                    <a16:creationId xmlns:a16="http://schemas.microsoft.com/office/drawing/2014/main" id="{796FEC1B-229D-551C-2426-A1B53F873CF3}"/>
                  </a:ext>
                </a:extLst>
              </p:cNvPr>
              <p:cNvSpPr/>
              <p:nvPr/>
            </p:nvSpPr>
            <p:spPr>
              <a:xfrm>
                <a:off x="3069915" y="2509200"/>
                <a:ext cx="125640" cy="19728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548" extrusionOk="0">
                    <a:moveTo>
                      <a:pt x="8" y="223"/>
                    </a:moveTo>
                    <a:lnTo>
                      <a:pt x="8" y="223"/>
                    </a:lnTo>
                    <a:cubicBezTo>
                      <a:pt x="-17" y="388"/>
                      <a:pt x="24" y="443"/>
                      <a:pt x="94" y="506"/>
                    </a:cubicBezTo>
                    <a:cubicBezTo>
                      <a:pt x="172" y="561"/>
                      <a:pt x="275" y="577"/>
                      <a:pt x="314" y="459"/>
                    </a:cubicBezTo>
                    <a:cubicBezTo>
                      <a:pt x="354" y="333"/>
                      <a:pt x="361" y="57"/>
                      <a:pt x="330" y="18"/>
                    </a:cubicBezTo>
                    <a:cubicBezTo>
                      <a:pt x="299" y="-21"/>
                      <a:pt x="259" y="10"/>
                      <a:pt x="259" y="34"/>
                    </a:cubicBezTo>
                    <a:cubicBezTo>
                      <a:pt x="259" y="65"/>
                      <a:pt x="291" y="65"/>
                      <a:pt x="299" y="65"/>
                    </a:cubicBezTo>
                    <a:cubicBezTo>
                      <a:pt x="314" y="73"/>
                      <a:pt x="307" y="223"/>
                      <a:pt x="299" y="309"/>
                    </a:cubicBezTo>
                    <a:cubicBezTo>
                      <a:pt x="291" y="396"/>
                      <a:pt x="275" y="467"/>
                      <a:pt x="228" y="482"/>
                    </a:cubicBezTo>
                    <a:cubicBezTo>
                      <a:pt x="181" y="506"/>
                      <a:pt x="94" y="451"/>
                      <a:pt x="63" y="388"/>
                    </a:cubicBezTo>
                    <a:cubicBezTo>
                      <a:pt x="31" y="333"/>
                      <a:pt x="47" y="246"/>
                      <a:pt x="47" y="246"/>
                    </a:cubicBezTo>
                    <a:cubicBezTo>
                      <a:pt x="47" y="246"/>
                      <a:pt x="24" y="239"/>
                      <a:pt x="8" y="2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977;p47">
                <a:extLst>
                  <a:ext uri="{FF2B5EF4-FFF2-40B4-BE49-F238E27FC236}">
                    <a16:creationId xmlns:a16="http://schemas.microsoft.com/office/drawing/2014/main" id="{63631373-8B1F-E6A9-E70B-5A565FFCF3CA}"/>
                  </a:ext>
                </a:extLst>
              </p:cNvPr>
              <p:cNvSpPr/>
              <p:nvPr/>
            </p:nvSpPr>
            <p:spPr>
              <a:xfrm>
                <a:off x="3056235" y="2407680"/>
                <a:ext cx="84600" cy="4212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17" extrusionOk="0">
                    <a:moveTo>
                      <a:pt x="203" y="1"/>
                    </a:moveTo>
                    <a:lnTo>
                      <a:pt x="203" y="1"/>
                    </a:lnTo>
                    <a:cubicBezTo>
                      <a:pt x="203" y="1"/>
                      <a:pt x="77" y="-7"/>
                      <a:pt x="37" y="24"/>
                    </a:cubicBezTo>
                    <a:cubicBezTo>
                      <a:pt x="6" y="49"/>
                      <a:pt x="-18" y="119"/>
                      <a:pt x="21" y="111"/>
                    </a:cubicBezTo>
                    <a:cubicBezTo>
                      <a:pt x="46" y="127"/>
                      <a:pt x="77" y="103"/>
                      <a:pt x="101" y="95"/>
                    </a:cubicBezTo>
                    <a:cubicBezTo>
                      <a:pt x="124" y="88"/>
                      <a:pt x="164" y="80"/>
                      <a:pt x="164" y="80"/>
                    </a:cubicBezTo>
                    <a:cubicBezTo>
                      <a:pt x="164" y="80"/>
                      <a:pt x="235" y="56"/>
                      <a:pt x="235" y="33"/>
                    </a:cubicBezTo>
                    <a:cubicBezTo>
                      <a:pt x="226" y="17"/>
                      <a:pt x="203" y="1"/>
                      <a:pt x="203" y="1"/>
                    </a:cubicBezTo>
                    <a:close/>
                  </a:path>
                </a:pathLst>
              </a:custGeom>
              <a:solidFill>
                <a:srgbClr val="FFB6A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978;p47">
                <a:extLst>
                  <a:ext uri="{FF2B5EF4-FFF2-40B4-BE49-F238E27FC236}">
                    <a16:creationId xmlns:a16="http://schemas.microsoft.com/office/drawing/2014/main" id="{4BEAB9F4-BAB4-6307-0290-355136681CC1}"/>
                  </a:ext>
                </a:extLst>
              </p:cNvPr>
              <p:cNvSpPr/>
              <p:nvPr/>
            </p:nvSpPr>
            <p:spPr>
              <a:xfrm>
                <a:off x="3126075" y="2311560"/>
                <a:ext cx="271440" cy="234720"/>
              </a:xfrm>
              <a:custGeom>
                <a:avLst/>
                <a:gdLst/>
                <a:ahLst/>
                <a:cxnLst/>
                <a:rect l="l" t="t" r="r" b="b"/>
                <a:pathLst>
                  <a:path w="754" h="652" extrusionOk="0">
                    <a:moveTo>
                      <a:pt x="434" y="331"/>
                    </a:moveTo>
                    <a:lnTo>
                      <a:pt x="434" y="331"/>
                    </a:lnTo>
                    <a:cubicBezTo>
                      <a:pt x="434" y="331"/>
                      <a:pt x="544" y="173"/>
                      <a:pt x="599" y="118"/>
                    </a:cubicBezTo>
                    <a:cubicBezTo>
                      <a:pt x="615" y="24"/>
                      <a:pt x="702" y="0"/>
                      <a:pt x="702" y="0"/>
                    </a:cubicBezTo>
                    <a:cubicBezTo>
                      <a:pt x="702" y="0"/>
                      <a:pt x="796" y="63"/>
                      <a:pt x="733" y="150"/>
                    </a:cubicBezTo>
                    <a:cubicBezTo>
                      <a:pt x="670" y="236"/>
                      <a:pt x="529" y="402"/>
                      <a:pt x="529" y="402"/>
                    </a:cubicBezTo>
                    <a:cubicBezTo>
                      <a:pt x="529" y="402"/>
                      <a:pt x="402" y="489"/>
                      <a:pt x="237" y="551"/>
                    </a:cubicBezTo>
                    <a:cubicBezTo>
                      <a:pt x="174" y="614"/>
                      <a:pt x="158" y="630"/>
                      <a:pt x="96" y="646"/>
                    </a:cubicBezTo>
                    <a:cubicBezTo>
                      <a:pt x="72" y="646"/>
                      <a:pt x="32" y="662"/>
                      <a:pt x="41" y="638"/>
                    </a:cubicBezTo>
                    <a:cubicBezTo>
                      <a:pt x="9" y="646"/>
                      <a:pt x="16" y="630"/>
                      <a:pt x="25" y="606"/>
                    </a:cubicBezTo>
                    <a:cubicBezTo>
                      <a:pt x="-15" y="606"/>
                      <a:pt x="1" y="591"/>
                      <a:pt x="25" y="575"/>
                    </a:cubicBezTo>
                    <a:cubicBezTo>
                      <a:pt x="87" y="520"/>
                      <a:pt x="205" y="489"/>
                      <a:pt x="205" y="489"/>
                    </a:cubicBezTo>
                    <a:cubicBezTo>
                      <a:pt x="205" y="489"/>
                      <a:pt x="371" y="339"/>
                      <a:pt x="434" y="331"/>
                    </a:cubicBezTo>
                    <a:close/>
                  </a:path>
                </a:pathLst>
              </a:custGeom>
              <a:solidFill>
                <a:srgbClr val="FFB6A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1805729"/>
      </p:ext>
    </p:extLst>
  </p:cSld>
  <p:clrMapOvr>
    <a:masterClrMapping/>
  </p:clrMapOvr>
</p:sld>
</file>

<file path=ppt/theme/theme1.xml><?xml version="1.0" encoding="utf-8"?>
<a:theme xmlns:a="http://schemas.openxmlformats.org/drawingml/2006/main" name="Police and Thief Theme by Slidesgo">
  <a:themeElements>
    <a:clrScheme name="Simple Light">
      <a:dk1>
        <a:srgbClr val="2D3344"/>
      </a:dk1>
      <a:lt1>
        <a:srgbClr val="F1F0F8"/>
      </a:lt1>
      <a:dk2>
        <a:srgbClr val="EAB28C"/>
      </a:dk2>
      <a:lt2>
        <a:srgbClr val="BC7B50"/>
      </a:lt2>
      <a:accent1>
        <a:srgbClr val="604848"/>
      </a:accent1>
      <a:accent2>
        <a:srgbClr val="442E2E"/>
      </a:accent2>
      <a:accent3>
        <a:srgbClr val="8AA535"/>
      </a:accent3>
      <a:accent4>
        <a:srgbClr val="2589C1"/>
      </a:accent4>
      <a:accent5>
        <a:srgbClr val="D84835"/>
      </a:accent5>
      <a:accent6>
        <a:srgbClr val="FFBC27"/>
      </a:accent6>
      <a:hlink>
        <a:srgbClr val="2D33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863</Words>
  <Application>Microsoft Office PowerPoint</Application>
  <PresentationFormat>Apresentação na tela (16:9)</PresentationFormat>
  <Paragraphs>79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Anton</vt:lpstr>
      <vt:lpstr>Nunito Light</vt:lpstr>
      <vt:lpstr>Bebas Neue</vt:lpstr>
      <vt:lpstr>Rubik</vt:lpstr>
      <vt:lpstr>Arial</vt:lpstr>
      <vt:lpstr>Police and Thief Theme by Slidesgo</vt:lpstr>
      <vt:lpstr>Tendências Criminais em São Paulo</vt:lpstr>
      <vt:lpstr>SUMÁRIO</vt:lpstr>
      <vt:lpstr>APRESENTAÇÃO DO PROJETO</vt:lpstr>
      <vt:lpstr>Análise dos Crimes em São Paulo: 2019 e 2020</vt:lpstr>
      <vt:lpstr>ANÁLISE GERAL DAS OCORRÊNCIAS</vt:lpstr>
      <vt:lpstr>Total de Ocorrências: 268,9 mil</vt:lpstr>
      <vt:lpstr>Crime Mais Registrado: Furto de Veículo</vt:lpstr>
      <vt:lpstr>Principais Crimes Registrados</vt:lpstr>
      <vt:lpstr>PRINCIPAIS TENDÊNCIAS</vt:lpstr>
      <vt:lpstr>Top 5 Crimes em 2019</vt:lpstr>
      <vt:lpstr>Top 5 Crimes em 2020</vt:lpstr>
      <vt:lpstr>Tendências Criminais: Redução nos Furtos de Veículos e Aumento dos Roubos em 2020</vt:lpstr>
      <vt:lpstr>ÁREA DE ATENÇÃO E FOCO</vt:lpstr>
      <vt:lpstr>Foco de Criminalidade: 33º DP - Pirituba Lidera em Ocorrências</vt:lpstr>
      <vt:lpstr>Delegacias com Mais Registros de Furto de Veículos</vt:lpstr>
      <vt:lpstr>Conclusão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Tendências Criminais em São Paulo</dc:title>
  <dc:creator>ENEL 03</dc:creator>
  <cp:lastModifiedBy>4tech 44</cp:lastModifiedBy>
  <cp:revision>4</cp:revision>
  <dcterms:modified xsi:type="dcterms:W3CDTF">2024-08-19T01:39:04Z</dcterms:modified>
</cp:coreProperties>
</file>