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18" r:id="rId3"/>
    <p:sldId id="333" r:id="rId4"/>
    <p:sldId id="334" r:id="rId5"/>
    <p:sldId id="335" r:id="rId6"/>
    <p:sldId id="336" r:id="rId7"/>
    <p:sldId id="30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0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84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4F957-7811-400F-9D40-EDEE44184CF3}" type="datetimeFigureOut">
              <a:rPr lang="en-US" smtClean="0"/>
              <a:pPr/>
              <a:t>13/12/2018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91AD4-E142-4088-A136-2DFAF4B5DC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75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7109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/>
          <a:lstStyle>
            <a:lvl1pPr>
              <a:defRPr sz="2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147248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7226B-B2C3-4874-BAE4-6E4FB25ADBA3}" type="datetimeFigureOut">
              <a:rPr lang="en-US" smtClean="0"/>
              <a:pPr/>
              <a:t>13/12/2018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7" descr="CUSC Software1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2" y="0"/>
            <a:ext cx="1220437" cy="822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477000"/>
            <a:ext cx="533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AB979E3-5041-4FE7-9E3E-2E4C51CBB884}" type="slidenum">
              <a:rPr lang="en-US"/>
              <a:pPr/>
              <a:t>1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6" y="2276872"/>
            <a:ext cx="835292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Bước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1: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Thêm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mới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đợt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nhập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endParaRPr lang="en-US" sz="4000" b="1" kern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2195736" y="0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TRUNG T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Â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 C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Ô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 NGH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Ệ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Ầ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 M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Ề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b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ĐẠ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 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Ọ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 C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Ầ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 TH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Ơ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8229600" cy="592057"/>
          </a:xfrm>
        </p:spPr>
      </p:pic>
      <p:sp>
        <p:nvSpPr>
          <p:cNvPr id="5" name="Rectangle 4"/>
          <p:cNvSpPr/>
          <p:nvPr/>
        </p:nvSpPr>
        <p:spPr>
          <a:xfrm>
            <a:off x="-828600" y="1700808"/>
            <a:ext cx="534777" cy="21602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54" y="1916832"/>
            <a:ext cx="1348142" cy="14401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828600" y="1916832"/>
            <a:ext cx="720080" cy="223252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4797152"/>
            <a:ext cx="5976664" cy="513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đợt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5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2.59259E-6 L 0.13819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2 4.44444E-6 L 0.1382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xit" presetSubtype="10" fill="hold" grpId="1" nodeType="click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59699"/>
            <a:ext cx="8229600" cy="4770401"/>
          </a:xfrm>
        </p:spPr>
      </p:pic>
      <p:sp>
        <p:nvSpPr>
          <p:cNvPr id="5" name="Rectangle 4"/>
          <p:cNvSpPr/>
          <p:nvPr/>
        </p:nvSpPr>
        <p:spPr>
          <a:xfrm>
            <a:off x="6732240" y="3068960"/>
            <a:ext cx="576064" cy="21602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992" y="6030100"/>
            <a:ext cx="4539055" cy="3497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đợt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97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8" y="1268760"/>
            <a:ext cx="8229600" cy="4769352"/>
          </a:xfrm>
        </p:spPr>
      </p:pic>
      <p:sp>
        <p:nvSpPr>
          <p:cNvPr id="5" name="Rectangle 4"/>
          <p:cNvSpPr/>
          <p:nvPr/>
        </p:nvSpPr>
        <p:spPr>
          <a:xfrm>
            <a:off x="3906726" y="1556792"/>
            <a:ext cx="1368152" cy="432048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80112" y="1556792"/>
            <a:ext cx="2509394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đợt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0112" y="1716372"/>
            <a:ext cx="2509394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64800" y="2220428"/>
            <a:ext cx="2751615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06726" y="2405303"/>
            <a:ext cx="1368152" cy="61692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1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3.33333E-6 0.06297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xit" presetSubtype="10" fill="hold" grpId="1" nodeType="click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xit" presetSubtype="10" fill="hold" grpId="1" nodeType="click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9210"/>
            <a:ext cx="8229600" cy="4751380"/>
          </a:xfrm>
        </p:spPr>
      </p:pic>
      <p:sp>
        <p:nvSpPr>
          <p:cNvPr id="5" name="Rectangle 4"/>
          <p:cNvSpPr/>
          <p:nvPr/>
        </p:nvSpPr>
        <p:spPr>
          <a:xfrm>
            <a:off x="3909664" y="1556792"/>
            <a:ext cx="1468688" cy="1440160"/>
          </a:xfrm>
          <a:prstGeom prst="rect">
            <a:avLst/>
          </a:prstGeom>
          <a:solidFill>
            <a:srgbClr val="FFC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80112" y="1716372"/>
            <a:ext cx="2509394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3968" y="2996953"/>
            <a:ext cx="720080" cy="287582"/>
          </a:xfrm>
          <a:prstGeom prst="rect">
            <a:avLst/>
          </a:prstGeom>
          <a:solidFill>
            <a:srgbClr val="FFC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66278" y="2843100"/>
            <a:ext cx="2509394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1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grpId="1" nodeType="click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1" y="981075"/>
            <a:ext cx="8167757" cy="5327650"/>
          </a:xfrm>
        </p:spPr>
      </p:pic>
      <p:sp>
        <p:nvSpPr>
          <p:cNvPr id="5" name="Rectangle 4"/>
          <p:cNvSpPr/>
          <p:nvPr/>
        </p:nvSpPr>
        <p:spPr>
          <a:xfrm>
            <a:off x="755576" y="4581722"/>
            <a:ext cx="5904656" cy="21602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2646" y="5661248"/>
            <a:ext cx="5579514" cy="6474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86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060848"/>
            <a:ext cx="7859216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đợt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7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3873</TotalTime>
  <Words>88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nvkiet</dc:creator>
  <cp:lastModifiedBy>LHNGAN</cp:lastModifiedBy>
  <cp:revision>834</cp:revision>
  <dcterms:created xsi:type="dcterms:W3CDTF">2011-01-24T13:53:53Z</dcterms:created>
  <dcterms:modified xsi:type="dcterms:W3CDTF">2018-12-13T04:18:17Z</dcterms:modified>
</cp:coreProperties>
</file>