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8" r:id="rId3"/>
    <p:sldId id="319" r:id="rId4"/>
    <p:sldId id="320" r:id="rId5"/>
    <p:sldId id="327" r:id="rId6"/>
    <p:sldId id="326" r:id="rId7"/>
    <p:sldId id="328" r:id="rId8"/>
    <p:sldId id="329" r:id="rId9"/>
    <p:sldId id="330" r:id="rId10"/>
    <p:sldId id="331" r:id="rId11"/>
    <p:sldId id="332" r:id="rId12"/>
    <p:sldId id="323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3529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1: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điển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lệ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phí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2" y="1556792"/>
            <a:ext cx="8229600" cy="2837566"/>
          </a:xfrm>
        </p:spPr>
      </p:pic>
      <p:sp>
        <p:nvSpPr>
          <p:cNvPr id="5" name="Rectangle 4"/>
          <p:cNvSpPr/>
          <p:nvPr/>
        </p:nvSpPr>
        <p:spPr>
          <a:xfrm>
            <a:off x="3851920" y="3276208"/>
            <a:ext cx="1670448" cy="15279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6136" y="1967463"/>
            <a:ext cx="2890664" cy="201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2" y="1556792"/>
            <a:ext cx="8229600" cy="2837566"/>
          </a:xfrm>
        </p:spPr>
      </p:pic>
      <p:sp>
        <p:nvSpPr>
          <p:cNvPr id="5" name="Rectangle 4"/>
          <p:cNvSpPr/>
          <p:nvPr/>
        </p:nvSpPr>
        <p:spPr>
          <a:xfrm>
            <a:off x="4355976" y="3429000"/>
            <a:ext cx="576064" cy="21602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3672" y="3402775"/>
            <a:ext cx="2890664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1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9312"/>
            <a:ext cx="8229600" cy="4931176"/>
          </a:xfrm>
        </p:spPr>
      </p:pic>
      <p:sp>
        <p:nvSpPr>
          <p:cNvPr id="5" name="Rectangle 4"/>
          <p:cNvSpPr/>
          <p:nvPr/>
        </p:nvSpPr>
        <p:spPr>
          <a:xfrm>
            <a:off x="827584" y="4149079"/>
            <a:ext cx="7056784" cy="249215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869160"/>
            <a:ext cx="5050904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592057"/>
          </a:xfrm>
        </p:spPr>
      </p:pic>
      <p:sp>
        <p:nvSpPr>
          <p:cNvPr id="5" name="Rectangle 4"/>
          <p:cNvSpPr/>
          <p:nvPr/>
        </p:nvSpPr>
        <p:spPr>
          <a:xfrm>
            <a:off x="-828600" y="1700808"/>
            <a:ext cx="534777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4" y="1916832"/>
            <a:ext cx="1348142" cy="14401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28600" y="2413660"/>
            <a:ext cx="720080" cy="22325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2.59259E-6 L 0.13819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4.44444E-6 L 0.1382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7" y="1556792"/>
            <a:ext cx="8229600" cy="28507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7" y="4510374"/>
            <a:ext cx="8229600" cy="934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3140968"/>
            <a:ext cx="576064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547" y="5270329"/>
            <a:ext cx="3970784" cy="349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3019493"/>
          </a:xfrm>
        </p:spPr>
      </p:pic>
      <p:sp>
        <p:nvSpPr>
          <p:cNvPr id="7" name="Rectangle 6"/>
          <p:cNvSpPr/>
          <p:nvPr/>
        </p:nvSpPr>
        <p:spPr>
          <a:xfrm>
            <a:off x="3909664" y="1885682"/>
            <a:ext cx="1468688" cy="60721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80112" y="1716372"/>
            <a:ext cx="250939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2848202"/>
          </a:xfrm>
        </p:spPr>
      </p:pic>
      <p:sp>
        <p:nvSpPr>
          <p:cNvPr id="4" name="Rectangle 3"/>
          <p:cNvSpPr/>
          <p:nvPr/>
        </p:nvSpPr>
        <p:spPr>
          <a:xfrm>
            <a:off x="3837656" y="2529726"/>
            <a:ext cx="1670448" cy="1763369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4128" y="2636912"/>
            <a:ext cx="2962672" cy="130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" y="1556792"/>
            <a:ext cx="8229600" cy="2835297"/>
          </a:xfrm>
        </p:spPr>
      </p:pic>
      <p:sp>
        <p:nvSpPr>
          <p:cNvPr id="9" name="Rectangle 8"/>
          <p:cNvSpPr/>
          <p:nvPr/>
        </p:nvSpPr>
        <p:spPr>
          <a:xfrm>
            <a:off x="3851920" y="2780929"/>
            <a:ext cx="1670448" cy="1512168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2120" y="2492896"/>
            <a:ext cx="3164432" cy="130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2" y="1556792"/>
            <a:ext cx="8229600" cy="2837566"/>
          </a:xfrm>
        </p:spPr>
      </p:pic>
      <p:sp>
        <p:nvSpPr>
          <p:cNvPr id="5" name="Rectangle 4"/>
          <p:cNvSpPr/>
          <p:nvPr/>
        </p:nvSpPr>
        <p:spPr>
          <a:xfrm>
            <a:off x="3851920" y="2924945"/>
            <a:ext cx="1670448" cy="21602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2120" y="2060848"/>
            <a:ext cx="3034680" cy="201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2" y="1556792"/>
            <a:ext cx="8229600" cy="2837566"/>
          </a:xfrm>
        </p:spPr>
      </p:pic>
      <p:sp>
        <p:nvSpPr>
          <p:cNvPr id="5" name="Rectangle 4"/>
          <p:cNvSpPr/>
          <p:nvPr/>
        </p:nvSpPr>
        <p:spPr>
          <a:xfrm>
            <a:off x="3851920" y="3037881"/>
            <a:ext cx="1670448" cy="175095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6136" y="2060848"/>
            <a:ext cx="2890664" cy="201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KTX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KTX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2" y="1556792"/>
            <a:ext cx="8229600" cy="2837566"/>
          </a:xfrm>
        </p:spPr>
      </p:pic>
      <p:sp>
        <p:nvSpPr>
          <p:cNvPr id="5" name="Rectangle 4"/>
          <p:cNvSpPr/>
          <p:nvPr/>
        </p:nvSpPr>
        <p:spPr>
          <a:xfrm>
            <a:off x="3851920" y="3132192"/>
            <a:ext cx="1670448" cy="15279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2120" y="2060848"/>
            <a:ext cx="3034680" cy="201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175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810</cp:revision>
  <dcterms:created xsi:type="dcterms:W3CDTF">2011-01-24T13:53:53Z</dcterms:created>
  <dcterms:modified xsi:type="dcterms:W3CDTF">2018-12-13T01:53:24Z</dcterms:modified>
</cp:coreProperties>
</file>