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8" r:id="rId3"/>
    <p:sldId id="319" r:id="rId4"/>
    <p:sldId id="333" r:id="rId5"/>
    <p:sldId id="334" r:id="rId6"/>
    <p:sldId id="335" r:id="rId7"/>
    <p:sldId id="336" r:id="rId8"/>
    <p:sldId id="339" r:id="rId9"/>
    <p:sldId id="338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16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4F957-7811-400F-9D40-EDEE44184CF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1AD4-E142-4088-A136-2DFAF4B5DC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>
            <a:lvl1pPr>
              <a:defRPr sz="2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147248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6B-B2C3-4874-BAE4-6E4FB25ADBA3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6396-14FB-4FF7-B584-9D8B427A78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7" descr="CUSC Software1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0"/>
            <a:ext cx="1220437" cy="8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477000"/>
            <a:ext cx="533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B979E3-5041-4FE7-9E3E-2E4C51CBB884}" type="slidenum">
              <a:rPr lang="en-US"/>
              <a:pPr/>
              <a:t>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8136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Bước</a:t>
            </a:r>
            <a:r>
              <a:rPr lang="en-US" sz="3800" b="1" kern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3: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3800" b="1" kern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800" b="1" kern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endParaRPr lang="en-US" sz="4000" b="1" kern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195736" y="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TRUNG T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Â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Ô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 NGH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Ệ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M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Ề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b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ĐẠ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Ọ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 C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Ầ</a:t>
            </a:r>
            <a:r>
              <a:rPr lang="vi-VN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TH</a:t>
            </a:r>
            <a:r>
              <a:rPr lang="en-US" sz="2400" b="1" dirty="0" smtClean="0">
                <a:solidFill>
                  <a:srgbClr val="634F1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Ơ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859216" cy="10081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556792"/>
            <a:ext cx="8229600" cy="720080"/>
          </a:xfrm>
        </p:spPr>
      </p:pic>
      <p:sp>
        <p:nvSpPr>
          <p:cNvPr id="5" name="Rectangle 4"/>
          <p:cNvSpPr/>
          <p:nvPr/>
        </p:nvSpPr>
        <p:spPr>
          <a:xfrm>
            <a:off x="-1044624" y="1772816"/>
            <a:ext cx="678793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797152"/>
            <a:ext cx="5976664" cy="51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584176" cy="113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548680" y="1988840"/>
            <a:ext cx="1182850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7 4.44444E-6 L 0.20694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2.96296E-6 L 0.26615 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6136" y="4077072"/>
            <a:ext cx="576064" cy="21602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008" y="6350201"/>
            <a:ext cx="3970784" cy="349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8" y="981075"/>
            <a:ext cx="7965984" cy="5327650"/>
          </a:xfrm>
        </p:spPr>
      </p:pic>
      <p:sp>
        <p:nvSpPr>
          <p:cNvPr id="11" name="Rectangle 10"/>
          <p:cNvSpPr/>
          <p:nvPr/>
        </p:nvSpPr>
        <p:spPr>
          <a:xfrm>
            <a:off x="5364088" y="3333282"/>
            <a:ext cx="720080" cy="23973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  <p:sp>
        <p:nvSpPr>
          <p:cNvPr id="5" name="Rectangle 4"/>
          <p:cNvSpPr/>
          <p:nvPr/>
        </p:nvSpPr>
        <p:spPr>
          <a:xfrm>
            <a:off x="2555776" y="1510058"/>
            <a:ext cx="4320480" cy="766814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1960" y="2520533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  <p:sp>
        <p:nvSpPr>
          <p:cNvPr id="5" name="Rectangle 4"/>
          <p:cNvSpPr/>
          <p:nvPr/>
        </p:nvSpPr>
        <p:spPr>
          <a:xfrm>
            <a:off x="2555776" y="2330605"/>
            <a:ext cx="4320480" cy="738355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9952" y="3678933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  <p:sp>
        <p:nvSpPr>
          <p:cNvPr id="5" name="Rectangle 4"/>
          <p:cNvSpPr/>
          <p:nvPr/>
        </p:nvSpPr>
        <p:spPr>
          <a:xfrm>
            <a:off x="2555776" y="3068960"/>
            <a:ext cx="4320480" cy="100811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8972" y="4391098"/>
            <a:ext cx="4032448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  <p:sp>
        <p:nvSpPr>
          <p:cNvPr id="5" name="Rectangle 4"/>
          <p:cNvSpPr/>
          <p:nvPr/>
        </p:nvSpPr>
        <p:spPr>
          <a:xfrm>
            <a:off x="1331640" y="4112903"/>
            <a:ext cx="2808312" cy="2195822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6808" y="5229200"/>
            <a:ext cx="3497560" cy="80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1075"/>
            <a:ext cx="8147247" cy="5327650"/>
          </a:xfrm>
        </p:spPr>
      </p:pic>
      <p:sp>
        <p:nvSpPr>
          <p:cNvPr id="5" name="Rectangle 4"/>
          <p:cNvSpPr/>
          <p:nvPr/>
        </p:nvSpPr>
        <p:spPr>
          <a:xfrm>
            <a:off x="7596336" y="6052919"/>
            <a:ext cx="534988" cy="287438"/>
          </a:xfrm>
          <a:prstGeom prst="rect">
            <a:avLst/>
          </a:prstGeom>
          <a:solidFill>
            <a:srgbClr val="FFC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9952" y="4293096"/>
            <a:ext cx="4546848" cy="13687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7859216" cy="5327650"/>
          </a:xfrm>
        </p:spPr>
      </p:pic>
    </p:spTree>
    <p:extLst>
      <p:ext uri="{BB962C8B-B14F-4D97-AF65-F5344CB8AC3E}">
        <p14:creationId xmlns:p14="http://schemas.microsoft.com/office/powerpoint/2010/main" val="31610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101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nvkiet</dc:creator>
  <cp:lastModifiedBy>LHNGAN</cp:lastModifiedBy>
  <cp:revision>839</cp:revision>
  <dcterms:created xsi:type="dcterms:W3CDTF">2011-01-24T13:53:53Z</dcterms:created>
  <dcterms:modified xsi:type="dcterms:W3CDTF">2018-12-14T03:46:04Z</dcterms:modified>
</cp:coreProperties>
</file>