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8" r:id="rId3"/>
    <p:sldId id="347" r:id="rId4"/>
    <p:sldId id="348" r:id="rId5"/>
    <p:sldId id="345" r:id="rId6"/>
    <p:sldId id="349" r:id="rId7"/>
    <p:sldId id="350" r:id="rId8"/>
    <p:sldId id="343" r:id="rId9"/>
    <p:sldId id="351" r:id="rId10"/>
    <p:sldId id="344" r:id="rId11"/>
    <p:sldId id="352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" y="384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136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4: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file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  <p:sp>
        <p:nvSpPr>
          <p:cNvPr id="5" name="Rectangle 4"/>
          <p:cNvSpPr/>
          <p:nvPr/>
        </p:nvSpPr>
        <p:spPr>
          <a:xfrm>
            <a:off x="971600" y="1412776"/>
            <a:ext cx="1872208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5740685"/>
            <a:ext cx="4680520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3923928" y="2132856"/>
            <a:ext cx="1872208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5740685"/>
            <a:ext cx="4680520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216" y="2924944"/>
            <a:ext cx="360040" cy="28803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4156508"/>
            <a:ext cx="7632848" cy="1432731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0081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556792"/>
            <a:ext cx="8229600" cy="720080"/>
          </a:xfrm>
        </p:spPr>
      </p:pic>
      <p:sp>
        <p:nvSpPr>
          <p:cNvPr id="5" name="Rectangle 4"/>
          <p:cNvSpPr/>
          <p:nvPr/>
        </p:nvSpPr>
        <p:spPr>
          <a:xfrm>
            <a:off x="-1044624" y="1772816"/>
            <a:ext cx="678793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584176" cy="113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48680" y="1988840"/>
            <a:ext cx="118285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4.44444E-6 L 0.206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2.96296E-6 L 0.2661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1" y="981075"/>
            <a:ext cx="7997878" cy="5327650"/>
          </a:xfrm>
        </p:spPr>
      </p:pic>
      <p:sp>
        <p:nvSpPr>
          <p:cNvPr id="5" name="Rectangle 4"/>
          <p:cNvSpPr/>
          <p:nvPr/>
        </p:nvSpPr>
        <p:spPr>
          <a:xfrm>
            <a:off x="589008" y="6350201"/>
            <a:ext cx="3970784" cy="349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2160" y="3333282"/>
            <a:ext cx="720080" cy="23973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7" y="981075"/>
            <a:ext cx="7985086" cy="5327650"/>
          </a:xfrm>
        </p:spPr>
      </p:pic>
      <p:sp>
        <p:nvSpPr>
          <p:cNvPr id="5" name="Rectangle 4"/>
          <p:cNvSpPr/>
          <p:nvPr/>
        </p:nvSpPr>
        <p:spPr>
          <a:xfrm>
            <a:off x="5364088" y="1772816"/>
            <a:ext cx="936104" cy="28803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1960" y="2520533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8871"/>
            <a:ext cx="8229600" cy="4812057"/>
          </a:xfrm>
        </p:spPr>
      </p:pic>
      <p:sp>
        <p:nvSpPr>
          <p:cNvPr id="5" name="Rectangle 4"/>
          <p:cNvSpPr/>
          <p:nvPr/>
        </p:nvSpPr>
        <p:spPr>
          <a:xfrm>
            <a:off x="611560" y="5249128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9" y="981075"/>
            <a:ext cx="7985102" cy="5327650"/>
          </a:xfrm>
        </p:spPr>
      </p:pic>
      <p:sp>
        <p:nvSpPr>
          <p:cNvPr id="5" name="Rectangle 4"/>
          <p:cNvSpPr/>
          <p:nvPr/>
        </p:nvSpPr>
        <p:spPr>
          <a:xfrm>
            <a:off x="4103948" y="1980300"/>
            <a:ext cx="2412268" cy="32386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1960" y="2520533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981075"/>
            <a:ext cx="7991474" cy="5327650"/>
          </a:xfrm>
        </p:spPr>
      </p:pic>
      <p:sp>
        <p:nvSpPr>
          <p:cNvPr id="5" name="Rectangle 4"/>
          <p:cNvSpPr/>
          <p:nvPr/>
        </p:nvSpPr>
        <p:spPr>
          <a:xfrm>
            <a:off x="4067944" y="1484784"/>
            <a:ext cx="720080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1960" y="2520533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upload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1075"/>
            <a:ext cx="8075240" cy="5327650"/>
          </a:xfrm>
        </p:spPr>
      </p:pic>
    </p:spTree>
    <p:extLst>
      <p:ext uri="{BB962C8B-B14F-4D97-AF65-F5344CB8AC3E}">
        <p14:creationId xmlns:p14="http://schemas.microsoft.com/office/powerpoint/2010/main" val="27058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1075"/>
            <a:ext cx="8075240" cy="5327650"/>
          </a:xfrm>
        </p:spPr>
      </p:pic>
      <p:sp>
        <p:nvSpPr>
          <p:cNvPr id="4" name="Rectangle 3"/>
          <p:cNvSpPr/>
          <p:nvPr/>
        </p:nvSpPr>
        <p:spPr>
          <a:xfrm>
            <a:off x="3851920" y="1772816"/>
            <a:ext cx="720080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1960" y="2520533"/>
            <a:ext cx="2808312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105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`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851</cp:revision>
  <dcterms:created xsi:type="dcterms:W3CDTF">2011-01-24T13:53:53Z</dcterms:created>
  <dcterms:modified xsi:type="dcterms:W3CDTF">2018-12-14T03:57:18Z</dcterms:modified>
</cp:coreProperties>
</file>