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301" r:id="rId3"/>
    <p:sldId id="303" r:id="rId4"/>
    <p:sldId id="313" r:id="rId5"/>
    <p:sldId id="314" r:id="rId6"/>
    <p:sldId id="315" r:id="rId7"/>
    <p:sldId id="316" r:id="rId8"/>
    <p:sldId id="300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5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0F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84" y="384"/>
      </p:cViewPr>
      <p:guideLst>
        <p:guide orient="horz" pos="2205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44F957-7811-400F-9D40-EDEE44184CF3}" type="datetimeFigureOut">
              <a:rPr lang="en-US" smtClean="0"/>
              <a:pPr/>
              <a:t>14/12/2018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891AD4-E142-4088-A136-2DFAF4B5DCE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4753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7226B-B2C3-4874-BAE4-6E4FB25ADBA3}" type="datetimeFigureOut">
              <a:rPr lang="en-US" smtClean="0"/>
              <a:pPr/>
              <a:t>14/12/2018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46396-14FB-4FF7-B584-9D8B427A78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Click="0" advTm="4000"/>
    </mc:Choice>
    <mc:Fallback xmlns="">
      <p:transition spd="slow" advClick="0" advTm="4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7226B-B2C3-4874-BAE4-6E4FB25ADBA3}" type="datetimeFigureOut">
              <a:rPr lang="en-US" smtClean="0"/>
              <a:pPr/>
              <a:t>14/12/2018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46396-14FB-4FF7-B584-9D8B427A78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Click="0" advTm="4000"/>
    </mc:Choice>
    <mc:Fallback xmlns="">
      <p:transition spd="slow" advClick="0" advTm="4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7226B-B2C3-4874-BAE4-6E4FB25ADBA3}" type="datetimeFigureOut">
              <a:rPr lang="en-US" smtClean="0"/>
              <a:pPr/>
              <a:t>14/12/2018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46396-14FB-4FF7-B584-9D8B427A78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Click="0" advTm="4000"/>
    </mc:Choice>
    <mc:Fallback xmlns="">
      <p:transition spd="slow" advClick="0" advTm="4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752"/>
            <a:ext cx="8229600" cy="71095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00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328592"/>
          </a:xfrm>
        </p:spPr>
        <p:txBody>
          <a:bodyPr/>
          <a:lstStyle>
            <a:lvl1pPr>
              <a:defRPr sz="260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7226B-B2C3-4874-BAE4-6E4FB25ADBA3}" type="datetimeFigureOut">
              <a:rPr lang="en-US" smtClean="0"/>
              <a:pPr/>
              <a:t>14/12/2018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46396-14FB-4FF7-B584-9D8B427A78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Click="0" advTm="4000"/>
    </mc:Choice>
    <mc:Fallback xmlns="">
      <p:transition spd="slow" advClick="0" advTm="4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7226B-B2C3-4874-BAE4-6E4FB25ADBA3}" type="datetimeFigureOut">
              <a:rPr lang="en-US" smtClean="0"/>
              <a:pPr/>
              <a:t>14/12/2018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46396-14FB-4FF7-B584-9D8B427A78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Click="0" advTm="4000"/>
    </mc:Choice>
    <mc:Fallback xmlns="">
      <p:transition spd="slow" advClick="0" advTm="4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7226B-B2C3-4874-BAE4-6E4FB25ADBA3}" type="datetimeFigureOut">
              <a:rPr lang="en-US" smtClean="0"/>
              <a:pPr/>
              <a:t>14/12/2018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46396-14FB-4FF7-B584-9D8B427A78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Click="0" advTm="4000"/>
    </mc:Choice>
    <mc:Fallback xmlns="">
      <p:transition spd="slow" advClick="0" advTm="4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7226B-B2C3-4874-BAE4-6E4FB25ADBA3}" type="datetimeFigureOut">
              <a:rPr lang="en-US" smtClean="0"/>
              <a:pPr/>
              <a:t>14/12/2018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46396-14FB-4FF7-B584-9D8B427A78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Click="0" advTm="4000"/>
    </mc:Choice>
    <mc:Fallback xmlns="">
      <p:transition spd="slow" advClick="0" advTm="4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7226B-B2C3-4874-BAE4-6E4FB25ADBA3}" type="datetimeFigureOut">
              <a:rPr lang="en-US" smtClean="0"/>
              <a:pPr/>
              <a:t>14/12/2018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46396-14FB-4FF7-B584-9D8B427A78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Click="0" advTm="4000"/>
    </mc:Choice>
    <mc:Fallback xmlns="">
      <p:transition spd="slow" advClick="0" advTm="4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7226B-B2C3-4874-BAE4-6E4FB25ADBA3}" type="datetimeFigureOut">
              <a:rPr lang="en-US" smtClean="0"/>
              <a:pPr/>
              <a:t>14/12/2018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46396-14FB-4FF7-B584-9D8B427A78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Click="0" advTm="4000"/>
    </mc:Choice>
    <mc:Fallback xmlns="">
      <p:transition spd="slow" advClick="0" advTm="4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7226B-B2C3-4874-BAE4-6E4FB25ADBA3}" type="datetimeFigureOut">
              <a:rPr lang="en-US" smtClean="0"/>
              <a:pPr/>
              <a:t>14/12/2018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46396-14FB-4FF7-B584-9D8B427A78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Click="0" advTm="4000"/>
    </mc:Choice>
    <mc:Fallback xmlns="">
      <p:transition spd="slow" advClick="0" advTm="4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7226B-B2C3-4874-BAE4-6E4FB25ADBA3}" type="datetimeFigureOut">
              <a:rPr lang="en-US" smtClean="0"/>
              <a:pPr/>
              <a:t>14/12/2018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46396-14FB-4FF7-B584-9D8B427A78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Click="0" advTm="4000"/>
    </mc:Choice>
    <mc:Fallback xmlns="">
      <p:transition spd="slow" advClick="0" advTm="4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80728"/>
            <a:ext cx="8147248" cy="51454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37226B-B2C3-4874-BAE4-6E4FB25ADBA3}" type="datetimeFigureOut">
              <a:rPr lang="en-US" smtClean="0"/>
              <a:pPr/>
              <a:t>14/12/2018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E46396-14FB-4FF7-B584-9D8B427A7802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17" descr="CUSC Software1.png"/>
          <p:cNvPicPr>
            <a:picLocks noChangeAspect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-32" y="0"/>
            <a:ext cx="1220437" cy="8223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3500" advClick="0" advTm="4000"/>
    </mc:Choice>
    <mc:Fallback xmlns="">
      <p:transition spd="slow" advClick="0" advTm="4000"/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0"/>
          </p:nvPr>
        </p:nvSpPr>
        <p:spPr bwMode="auto">
          <a:xfrm>
            <a:off x="8077200" y="6477000"/>
            <a:ext cx="533400" cy="4572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5AB979E3-5041-4FE7-9E3E-2E4C51CBB884}" type="slidenum">
              <a:rPr lang="en-US"/>
              <a:pPr/>
              <a:t>1</a:t>
            </a:fld>
            <a:endParaRPr lang="en-US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395536" y="2276872"/>
            <a:ext cx="8136904" cy="1512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marL="342900" indent="-342900" algn="ctr">
              <a:spcBef>
                <a:spcPct val="20000"/>
              </a:spcBef>
              <a:buClr>
                <a:schemeClr val="accent2"/>
              </a:buClr>
              <a:defRPr/>
            </a:pPr>
            <a:r>
              <a:rPr lang="en-US" sz="3800" b="1" kern="0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Bước</a:t>
            </a:r>
            <a:r>
              <a:rPr lang="en-US" sz="3800" b="1" kern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 5: </a:t>
            </a:r>
            <a:r>
              <a:rPr lang="en-US" sz="3800" b="1" kern="0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Cập</a:t>
            </a:r>
            <a:r>
              <a:rPr lang="en-US" sz="3800" b="1" kern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800" b="1" kern="0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nhật</a:t>
            </a:r>
            <a:r>
              <a:rPr lang="en-US" sz="3800" b="1" kern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800" b="1" kern="0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thu</a:t>
            </a:r>
            <a:r>
              <a:rPr lang="en-US" sz="3800" b="1" kern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800" b="1" kern="0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hồ</a:t>
            </a:r>
            <a:r>
              <a:rPr lang="en-US" sz="3800" b="1" kern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800" b="1" kern="0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sơ</a:t>
            </a:r>
            <a:r>
              <a:rPr lang="en-US" sz="3800" b="1" kern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800" b="1" kern="0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cho</a:t>
            </a:r>
            <a:r>
              <a:rPr lang="en-US" sz="3800" b="1" kern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800" b="1" kern="0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sinh</a:t>
            </a:r>
            <a:r>
              <a:rPr lang="en-US" sz="3800" b="1" kern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800" b="1" kern="0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viên</a:t>
            </a:r>
            <a:r>
              <a:rPr lang="en-US" sz="3800" b="1" kern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800" b="1" kern="0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nhập</a:t>
            </a:r>
            <a:r>
              <a:rPr lang="en-US" sz="3800" b="1" kern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800" b="1" kern="0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học</a:t>
            </a:r>
            <a:endParaRPr lang="en-US" sz="4000" b="1" kern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+mn-lt"/>
            </a:endParaRPr>
          </a:p>
        </p:txBody>
      </p:sp>
      <p:pic>
        <p:nvPicPr>
          <p:cNvPr id="12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324600"/>
            <a:ext cx="9144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Rectangle 14"/>
          <p:cNvSpPr/>
          <p:nvPr/>
        </p:nvSpPr>
        <p:spPr>
          <a:xfrm>
            <a:off x="2195736" y="0"/>
            <a:ext cx="68407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vi-VN" sz="2400" b="1" dirty="0" smtClean="0">
                <a:solidFill>
                  <a:srgbClr val="634F17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TRUNG T</a:t>
            </a:r>
            <a:r>
              <a:rPr lang="en-US" sz="2400" b="1" dirty="0" smtClean="0">
                <a:solidFill>
                  <a:srgbClr val="634F17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Â</a:t>
            </a:r>
            <a:r>
              <a:rPr lang="vi-VN" sz="2400" b="1" dirty="0" smtClean="0">
                <a:solidFill>
                  <a:srgbClr val="634F17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 C</a:t>
            </a:r>
            <a:r>
              <a:rPr lang="en-US" sz="2400" b="1" dirty="0" smtClean="0">
                <a:solidFill>
                  <a:srgbClr val="634F17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Ô</a:t>
            </a:r>
            <a:r>
              <a:rPr lang="vi-VN" sz="2400" b="1" dirty="0" smtClean="0">
                <a:solidFill>
                  <a:srgbClr val="634F17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NG NGH</a:t>
            </a:r>
            <a:r>
              <a:rPr lang="en-US" sz="2400" b="1" dirty="0" smtClean="0">
                <a:solidFill>
                  <a:srgbClr val="634F17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Ệ</a:t>
            </a:r>
            <a:r>
              <a:rPr lang="vi-VN" sz="2400" b="1" dirty="0" smtClean="0">
                <a:solidFill>
                  <a:srgbClr val="634F17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PH</a:t>
            </a:r>
            <a:r>
              <a:rPr lang="en-US" sz="2400" b="1" dirty="0" smtClean="0">
                <a:solidFill>
                  <a:srgbClr val="634F17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Ầ</a:t>
            </a:r>
            <a:r>
              <a:rPr lang="vi-VN" sz="2400" b="1" dirty="0" smtClean="0">
                <a:solidFill>
                  <a:srgbClr val="634F17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N M</a:t>
            </a:r>
            <a:r>
              <a:rPr lang="en-US" sz="2400" b="1" dirty="0" smtClean="0">
                <a:solidFill>
                  <a:srgbClr val="634F17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Ề</a:t>
            </a:r>
            <a:r>
              <a:rPr lang="vi-VN" sz="2400" b="1" dirty="0" smtClean="0">
                <a:solidFill>
                  <a:srgbClr val="634F17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</a:t>
            </a:r>
            <a:br>
              <a:rPr lang="vi-VN" sz="2400" b="1" dirty="0" smtClean="0">
                <a:solidFill>
                  <a:srgbClr val="634F17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en-US" sz="2400" b="1" dirty="0" smtClean="0">
                <a:solidFill>
                  <a:srgbClr val="634F17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ĐẠ</a:t>
            </a:r>
            <a:r>
              <a:rPr lang="vi-VN" sz="2400" b="1" dirty="0" smtClean="0">
                <a:solidFill>
                  <a:srgbClr val="634F17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 H</a:t>
            </a:r>
            <a:r>
              <a:rPr lang="en-US" sz="2400" b="1" dirty="0" smtClean="0">
                <a:solidFill>
                  <a:srgbClr val="634F17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Ọ</a:t>
            </a:r>
            <a:r>
              <a:rPr lang="vi-VN" sz="2400" b="1" dirty="0" smtClean="0">
                <a:solidFill>
                  <a:srgbClr val="634F17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 C</a:t>
            </a:r>
            <a:r>
              <a:rPr lang="en-US" sz="2400" b="1" dirty="0" smtClean="0">
                <a:solidFill>
                  <a:srgbClr val="634F17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Ầ</a:t>
            </a:r>
            <a:r>
              <a:rPr lang="vi-VN" sz="2400" b="1" dirty="0" smtClean="0">
                <a:solidFill>
                  <a:srgbClr val="634F17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N TH</a:t>
            </a:r>
            <a:r>
              <a:rPr lang="en-US" sz="2400" b="1" dirty="0" smtClean="0">
                <a:solidFill>
                  <a:srgbClr val="634F17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Ơ</a:t>
            </a:r>
            <a:endParaRPr lang="en-US" sz="24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Click="0" advTm="4000"/>
    </mc:Choice>
    <mc:Fallback xmlns="">
      <p:transition spd="slow" advClick="0" advTm="4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650" y="1556792"/>
            <a:ext cx="8229600" cy="720080"/>
          </a:xfrm>
        </p:spPr>
      </p:pic>
      <p:sp>
        <p:nvSpPr>
          <p:cNvPr id="5" name="Rectangle 4"/>
          <p:cNvSpPr/>
          <p:nvPr/>
        </p:nvSpPr>
        <p:spPr>
          <a:xfrm>
            <a:off x="-1044624" y="1772816"/>
            <a:ext cx="678793" cy="216024"/>
          </a:xfrm>
          <a:prstGeom prst="rect">
            <a:avLst/>
          </a:prstGeom>
          <a:solidFill>
            <a:srgbClr val="FFC000">
              <a:alpha val="3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57200" y="4797152"/>
            <a:ext cx="5976664" cy="5137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endParaRPr lang="en-US" sz="2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988840"/>
            <a:ext cx="1584176" cy="113865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-1548680" y="1988840"/>
            <a:ext cx="1182850" cy="216024"/>
          </a:xfrm>
          <a:prstGeom prst="rect">
            <a:avLst/>
          </a:prstGeom>
          <a:solidFill>
            <a:srgbClr val="FFC000">
              <a:alpha val="3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456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Click="0" advTm="4000"/>
    </mc:Choice>
    <mc:Fallback xmlns="">
      <p:transition spd="slow" advClick="0" advTm="4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007 4.44444E-6 L 0.20694 4.44444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84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986 2.96296E-6 L 0.26615 2.96296E-6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80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xit" presetSubtype="10" fill="hold" grpId="1" nodeType="click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9" grpId="1" animBg="1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990722"/>
            <a:ext cx="8229600" cy="5308355"/>
          </a:xfrm>
        </p:spPr>
      </p:pic>
      <p:sp>
        <p:nvSpPr>
          <p:cNvPr id="6" name="Rectangle 5"/>
          <p:cNvSpPr/>
          <p:nvPr/>
        </p:nvSpPr>
        <p:spPr>
          <a:xfrm>
            <a:off x="4067944" y="3212976"/>
            <a:ext cx="2448272" cy="287462"/>
          </a:xfrm>
          <a:prstGeom prst="rect">
            <a:avLst/>
          </a:prstGeom>
          <a:solidFill>
            <a:srgbClr val="FFC000">
              <a:alpha val="3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283968" y="4097957"/>
            <a:ext cx="4032448" cy="801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2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đợt</a:t>
            </a:r>
            <a:r>
              <a:rPr 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nhấn</a:t>
            </a:r>
            <a:r>
              <a:rPr 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nút</a:t>
            </a:r>
            <a:r>
              <a:rPr 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endParaRPr lang="en-US" sz="2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4005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Click="0" advTm="4000"/>
    </mc:Choice>
    <mc:Fallback xmlns="">
      <p:transition spd="slow" advClick="0" advTm="4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3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4" presetClass="exit" presetSubtype="10" fill="hold" grpId="1" nodeType="withEffect">
                                  <p:stCondLst>
                                    <p:cond delay="700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7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981075"/>
            <a:ext cx="8229600" cy="5327650"/>
          </a:xfrm>
        </p:spPr>
      </p:pic>
      <p:sp>
        <p:nvSpPr>
          <p:cNvPr id="5" name="Rectangle 4"/>
          <p:cNvSpPr/>
          <p:nvPr/>
        </p:nvSpPr>
        <p:spPr>
          <a:xfrm>
            <a:off x="8316416" y="4149080"/>
            <a:ext cx="345340" cy="2096446"/>
          </a:xfrm>
          <a:prstGeom prst="rect">
            <a:avLst/>
          </a:prstGeom>
          <a:solidFill>
            <a:srgbClr val="FFC000">
              <a:alpha val="3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83535" y="5443726"/>
            <a:ext cx="5760640" cy="801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nhật</a:t>
            </a:r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hồ</a:t>
            </a:r>
            <a:r>
              <a:rPr 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nộp</a:t>
            </a:r>
            <a:endParaRPr lang="en-US" sz="2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9704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Click="0" advTm="4000"/>
    </mc:Choice>
    <mc:Fallback xmlns="">
      <p:transition spd="slow" advClick="0" advTm="4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3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4" presetClass="exit" presetSubtype="10" fill="hold" grpId="1" nodeType="withEffect">
                                  <p:stCondLst>
                                    <p:cond delay="700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6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6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981075"/>
            <a:ext cx="8229600" cy="5327650"/>
          </a:xfrm>
        </p:spPr>
      </p:pic>
      <p:sp>
        <p:nvSpPr>
          <p:cNvPr id="5" name="Rectangle 4"/>
          <p:cNvSpPr/>
          <p:nvPr/>
        </p:nvSpPr>
        <p:spPr>
          <a:xfrm>
            <a:off x="8316416" y="4149080"/>
            <a:ext cx="345340" cy="2096446"/>
          </a:xfrm>
          <a:prstGeom prst="rect">
            <a:avLst/>
          </a:prstGeom>
          <a:solidFill>
            <a:srgbClr val="FFC000">
              <a:alpha val="3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83535" y="5443726"/>
            <a:ext cx="5760640" cy="801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Nhấn</a:t>
            </a:r>
            <a:r>
              <a:rPr 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nút</a:t>
            </a:r>
            <a:r>
              <a:rPr 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nhật</a:t>
            </a:r>
            <a:r>
              <a:rPr 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nộp</a:t>
            </a:r>
            <a:r>
              <a:rPr 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hồ</a:t>
            </a:r>
            <a:r>
              <a:rPr 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endParaRPr lang="en-US" sz="2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275856" y="3002891"/>
            <a:ext cx="1080120" cy="209509"/>
          </a:xfrm>
          <a:prstGeom prst="rect">
            <a:avLst/>
          </a:prstGeom>
          <a:solidFill>
            <a:srgbClr val="FFC000">
              <a:alpha val="3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758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Click="0" advTm="4000"/>
    </mc:Choice>
    <mc:Fallback xmlns="">
      <p:transition spd="slow" advClick="0" advTm="4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3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3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6" grpId="1" animBg="1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981075"/>
            <a:ext cx="8229600" cy="5327650"/>
          </a:xfrm>
        </p:spPr>
      </p:pic>
      <p:sp>
        <p:nvSpPr>
          <p:cNvPr id="5" name="Rectangle 4"/>
          <p:cNvSpPr/>
          <p:nvPr/>
        </p:nvSpPr>
        <p:spPr>
          <a:xfrm>
            <a:off x="2051720" y="3959050"/>
            <a:ext cx="3368385" cy="801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Nhấn</a:t>
            </a:r>
            <a:r>
              <a:rPr 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OK </a:t>
            </a:r>
            <a:r>
              <a:rPr lang="en-US" sz="22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hỏi</a:t>
            </a:r>
            <a:endParaRPr lang="en-US" sz="2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716016" y="2996952"/>
            <a:ext cx="504056" cy="216024"/>
          </a:xfrm>
          <a:prstGeom prst="rect">
            <a:avLst/>
          </a:prstGeom>
          <a:solidFill>
            <a:srgbClr val="FFC000">
              <a:alpha val="3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21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Click="0" advTm="4000"/>
    </mc:Choice>
    <mc:Fallback xmlns="">
      <p:transition spd="slow" advClick="0" advTm="4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3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981075"/>
            <a:ext cx="8229600" cy="5327650"/>
          </a:xfrm>
        </p:spPr>
      </p:pic>
      <p:sp>
        <p:nvSpPr>
          <p:cNvPr id="5" name="Rectangle 4"/>
          <p:cNvSpPr/>
          <p:nvPr/>
        </p:nvSpPr>
        <p:spPr>
          <a:xfrm>
            <a:off x="7524328" y="4428279"/>
            <a:ext cx="345340" cy="1877045"/>
          </a:xfrm>
          <a:prstGeom prst="rect">
            <a:avLst/>
          </a:prstGeom>
          <a:solidFill>
            <a:srgbClr val="FFC000">
              <a:alpha val="3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79892" y="5503524"/>
            <a:ext cx="4812188" cy="801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Thao </a:t>
            </a:r>
            <a:r>
              <a:rPr lang="en-US" sz="22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</a:t>
            </a:r>
            <a:r>
              <a:rPr 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hồ</a:t>
            </a:r>
            <a:r>
              <a:rPr 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8293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Click="0" advTm="4000"/>
    </mc:Choice>
    <mc:Fallback xmlns="">
      <p:transition spd="slow" advClick="0" advTm="4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3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4" presetClass="exit" presetSubtype="10" fill="hold" grpId="1" nodeType="withEffect">
                                  <p:stCondLst>
                                    <p:cond delay="700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6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6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584" y="2060848"/>
            <a:ext cx="7859216" cy="165618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 </a:t>
            </a:r>
            <a:r>
              <a:rPr lang="en-US" sz="40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hồ</a:t>
            </a:r>
            <a:r>
              <a:rPr lang="en-US" sz="4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sz="4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4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4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4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4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4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ctr">
              <a:buNone/>
            </a:pPr>
            <a:r>
              <a:rPr lang="en-US" sz="40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4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endParaRPr lang="en-US" sz="4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4472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Click="0" advTm="4000"/>
    </mc:Choice>
    <mc:Fallback xmlns="">
      <p:transition spd="slow" advClick="0" advTm="400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4231</TotalTime>
  <Words>92</Words>
  <Application>Microsoft Office PowerPoint</Application>
  <PresentationFormat>On-screen Show (4:3)</PresentationFormat>
  <Paragraphs>11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Tahoma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nvkiet</dc:creator>
  <cp:lastModifiedBy>LHNGAN</cp:lastModifiedBy>
  <cp:revision>879</cp:revision>
  <dcterms:created xsi:type="dcterms:W3CDTF">2011-01-24T13:53:53Z</dcterms:created>
  <dcterms:modified xsi:type="dcterms:W3CDTF">2018-12-14T04:11:25Z</dcterms:modified>
</cp:coreProperties>
</file>