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1" r:id="rId3"/>
    <p:sldId id="303" r:id="rId4"/>
    <p:sldId id="317" r:id="rId5"/>
    <p:sldId id="320" r:id="rId6"/>
    <p:sldId id="318" r:id="rId7"/>
    <p:sldId id="321" r:id="rId8"/>
    <p:sldId id="322" r:id="rId9"/>
    <p:sldId id="323" r:id="rId10"/>
    <p:sldId id="30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0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84" y="384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4F957-7811-400F-9D40-EDEE44184CF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91AD4-E142-4088-A136-2DFAF4B5DC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75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7109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/>
          <a:lstStyle>
            <a:lvl1pPr>
              <a:defRPr sz="2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147248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7" descr="CUSC Software1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2" y="0"/>
            <a:ext cx="1220437" cy="822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477000"/>
            <a:ext cx="533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AB979E3-5041-4FE7-9E3E-2E4C51CBB884}" type="slidenum">
              <a:rPr lang="en-US"/>
              <a:pPr/>
              <a:t>1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1520" y="2276872"/>
            <a:ext cx="878497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Bước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6: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Xếp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lớp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cho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sinh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viên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nhập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endParaRPr lang="en-US" sz="4000" b="1" kern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2195736" y="0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TRUNG T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Â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 C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Ô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 NGH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Ệ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PH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Ầ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 M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Ề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b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ĐẠ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 H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Ọ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 C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Ầ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 TH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Ơ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060848"/>
            <a:ext cx="7859216" cy="16561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7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556792"/>
            <a:ext cx="8229600" cy="720080"/>
          </a:xfrm>
        </p:spPr>
      </p:pic>
      <p:sp>
        <p:nvSpPr>
          <p:cNvPr id="5" name="Rectangle 4"/>
          <p:cNvSpPr/>
          <p:nvPr/>
        </p:nvSpPr>
        <p:spPr>
          <a:xfrm>
            <a:off x="-1044624" y="1772816"/>
            <a:ext cx="678793" cy="216024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4797152"/>
            <a:ext cx="5976664" cy="513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88840"/>
            <a:ext cx="1584176" cy="11386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1548680" y="1988840"/>
            <a:ext cx="1182850" cy="216024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5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07 4.44444E-6 L 0.20694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86 2.96296E-6 L 0.26615 2.96296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grpId="1" nodeType="click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9" grpId="1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722"/>
            <a:ext cx="8229600" cy="5308355"/>
          </a:xfrm>
        </p:spPr>
      </p:pic>
      <p:sp>
        <p:nvSpPr>
          <p:cNvPr id="6" name="Rectangle 5"/>
          <p:cNvSpPr/>
          <p:nvPr/>
        </p:nvSpPr>
        <p:spPr>
          <a:xfrm>
            <a:off x="4067944" y="3212976"/>
            <a:ext cx="2448272" cy="287462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3968" y="4097957"/>
            <a:ext cx="4032448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đợt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00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1075"/>
            <a:ext cx="8229600" cy="5327650"/>
          </a:xfrm>
        </p:spPr>
      </p:pic>
      <p:sp>
        <p:nvSpPr>
          <p:cNvPr id="5" name="Rectangle 4"/>
          <p:cNvSpPr/>
          <p:nvPr/>
        </p:nvSpPr>
        <p:spPr>
          <a:xfrm>
            <a:off x="483534" y="5443726"/>
            <a:ext cx="7112801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đợt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78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1" nodeType="click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1075"/>
            <a:ext cx="8229600" cy="5327650"/>
          </a:xfrm>
        </p:spPr>
      </p:pic>
      <p:sp>
        <p:nvSpPr>
          <p:cNvPr id="6" name="Rectangle 5"/>
          <p:cNvSpPr/>
          <p:nvPr/>
        </p:nvSpPr>
        <p:spPr>
          <a:xfrm>
            <a:off x="8316416" y="4149080"/>
            <a:ext cx="345340" cy="2096446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3535" y="5443726"/>
            <a:ext cx="4088465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4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1075"/>
            <a:ext cx="8229600" cy="5327650"/>
          </a:xfrm>
        </p:spPr>
      </p:pic>
      <p:sp>
        <p:nvSpPr>
          <p:cNvPr id="5" name="Rectangle 4"/>
          <p:cNvSpPr/>
          <p:nvPr/>
        </p:nvSpPr>
        <p:spPr>
          <a:xfrm>
            <a:off x="8244408" y="3789040"/>
            <a:ext cx="417348" cy="2456486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3535" y="5443726"/>
            <a:ext cx="4088465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9992" y="2780928"/>
            <a:ext cx="1008112" cy="288032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0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xit" presetSubtype="10" fill="hold" grpId="1" nodeType="click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81" y="981075"/>
            <a:ext cx="7890237" cy="5327650"/>
          </a:xfrm>
        </p:spPr>
      </p:pic>
      <p:sp>
        <p:nvSpPr>
          <p:cNvPr id="5" name="Rectangle 4"/>
          <p:cNvSpPr/>
          <p:nvPr/>
        </p:nvSpPr>
        <p:spPr>
          <a:xfrm>
            <a:off x="1619672" y="3995054"/>
            <a:ext cx="4088465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Ok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11960" y="3068385"/>
            <a:ext cx="504056" cy="216599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1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69" y="981075"/>
            <a:ext cx="7464662" cy="5327650"/>
          </a:xfrm>
        </p:spPr>
      </p:pic>
      <p:sp>
        <p:nvSpPr>
          <p:cNvPr id="5" name="Rectangle 4"/>
          <p:cNvSpPr/>
          <p:nvPr/>
        </p:nvSpPr>
        <p:spPr>
          <a:xfrm>
            <a:off x="1187624" y="5085184"/>
            <a:ext cx="5616624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2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1" nodeType="click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1075"/>
            <a:ext cx="8229600" cy="5327650"/>
          </a:xfrm>
        </p:spPr>
      </p:pic>
      <p:sp>
        <p:nvSpPr>
          <p:cNvPr id="5" name="Rectangle 4"/>
          <p:cNvSpPr/>
          <p:nvPr/>
        </p:nvSpPr>
        <p:spPr>
          <a:xfrm>
            <a:off x="323528" y="5907825"/>
            <a:ext cx="4088465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3648" y="4293095"/>
            <a:ext cx="576064" cy="1512169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2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4249</TotalTime>
  <Words>98</Words>
  <Application>Microsoft Office PowerPoint</Application>
  <PresentationFormat>On-screen Show (4:3)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nvkiet</dc:creator>
  <cp:lastModifiedBy>LHNGAN</cp:lastModifiedBy>
  <cp:revision>897</cp:revision>
  <dcterms:created xsi:type="dcterms:W3CDTF">2011-01-24T13:53:53Z</dcterms:created>
  <dcterms:modified xsi:type="dcterms:W3CDTF">2018-12-14T04:29:25Z</dcterms:modified>
</cp:coreProperties>
</file>