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2" r:id="rId3"/>
    <p:sldId id="353" r:id="rId4"/>
    <p:sldId id="354" r:id="rId5"/>
    <p:sldId id="356" r:id="rId6"/>
    <p:sldId id="355" r:id="rId7"/>
    <p:sldId id="360" r:id="rId8"/>
    <p:sldId id="361" r:id="rId9"/>
    <p:sldId id="362" r:id="rId10"/>
    <p:sldId id="363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4F957-7811-400F-9D40-EDEE44184CF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1AD4-E142-4088-A136-2DFAF4B5D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>
            <a:lvl1pPr>
              <a:defRPr sz="2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147248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7" descr="CUSC Software1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0"/>
            <a:ext cx="1220437" cy="8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477000"/>
            <a:ext cx="53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B979E3-5041-4FE7-9E3E-2E4C51CBB884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81369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7: 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Thu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lệ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phí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endParaRPr lang="en-US" sz="4000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95736" y="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 T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Â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Ô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 NGH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Ệ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M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Ề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b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Ọ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TH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Ơ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3702990"/>
          </a:xfrm>
        </p:spPr>
      </p:pic>
      <p:sp>
        <p:nvSpPr>
          <p:cNvPr id="5" name="Rectangle 4"/>
          <p:cNvSpPr/>
          <p:nvPr/>
        </p:nvSpPr>
        <p:spPr>
          <a:xfrm>
            <a:off x="457200" y="5259782"/>
            <a:ext cx="662473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060848"/>
            <a:ext cx="2304256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7984" y="4274872"/>
            <a:ext cx="2880320" cy="19282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859216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2563533"/>
          </a:xfrm>
        </p:spPr>
      </p:pic>
      <p:sp>
        <p:nvSpPr>
          <p:cNvPr id="5" name="Rectangle 4"/>
          <p:cNvSpPr/>
          <p:nvPr/>
        </p:nvSpPr>
        <p:spPr>
          <a:xfrm>
            <a:off x="1691680" y="2060848"/>
            <a:ext cx="720080" cy="864096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822581"/>
            <a:ext cx="742716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229600" cy="3884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585188"/>
            <a:ext cx="1224136" cy="9077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3861048"/>
            <a:ext cx="5976664" cy="51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972616" y="1346430"/>
            <a:ext cx="664863" cy="2387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188640" y="2060848"/>
            <a:ext cx="822810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44 L 0.20053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-3.7037E-6 L 0.22275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229600" cy="2969239"/>
          </a:xfrm>
        </p:spPr>
      </p:pic>
      <p:sp>
        <p:nvSpPr>
          <p:cNvPr id="5" name="Rectangle 4"/>
          <p:cNvSpPr/>
          <p:nvPr/>
        </p:nvSpPr>
        <p:spPr>
          <a:xfrm>
            <a:off x="324126" y="4176242"/>
            <a:ext cx="4391890" cy="5489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2969239"/>
          </a:xfrm>
        </p:spPr>
      </p:pic>
      <p:sp>
        <p:nvSpPr>
          <p:cNvPr id="6" name="Rectangle 5"/>
          <p:cNvSpPr/>
          <p:nvPr/>
        </p:nvSpPr>
        <p:spPr>
          <a:xfrm>
            <a:off x="1187624" y="2454564"/>
            <a:ext cx="1368152" cy="25435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5776" y="3216575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7721"/>
            <a:ext cx="8229600" cy="2951850"/>
          </a:xfrm>
        </p:spPr>
      </p:pic>
      <p:sp>
        <p:nvSpPr>
          <p:cNvPr id="5" name="Rectangle 4"/>
          <p:cNvSpPr/>
          <p:nvPr/>
        </p:nvSpPr>
        <p:spPr>
          <a:xfrm>
            <a:off x="1187624" y="2454564"/>
            <a:ext cx="1368152" cy="25435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3216575"/>
            <a:ext cx="2016224" cy="716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3808" y="2470094"/>
            <a:ext cx="360040" cy="2388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3239170"/>
          </a:xfrm>
        </p:spPr>
      </p:pic>
      <p:sp>
        <p:nvSpPr>
          <p:cNvPr id="5" name="Rectangle 4"/>
          <p:cNvSpPr/>
          <p:nvPr/>
        </p:nvSpPr>
        <p:spPr>
          <a:xfrm>
            <a:off x="411244" y="3521645"/>
            <a:ext cx="4176464" cy="90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4288" y="3066692"/>
            <a:ext cx="288032" cy="79435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3245753"/>
          </a:xfrm>
        </p:spPr>
      </p:pic>
      <p:sp>
        <p:nvSpPr>
          <p:cNvPr id="5" name="Rectangle 4"/>
          <p:cNvSpPr/>
          <p:nvPr/>
        </p:nvSpPr>
        <p:spPr>
          <a:xfrm>
            <a:off x="5724128" y="4077072"/>
            <a:ext cx="576064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0336" y="4679410"/>
            <a:ext cx="4176464" cy="90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4288" y="3066692"/>
            <a:ext cx="288032" cy="79435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47" y="981075"/>
            <a:ext cx="7011305" cy="5327650"/>
          </a:xfrm>
        </p:spPr>
      </p:pic>
      <p:sp>
        <p:nvSpPr>
          <p:cNvPr id="5" name="Rectangle 4"/>
          <p:cNvSpPr/>
          <p:nvPr/>
        </p:nvSpPr>
        <p:spPr>
          <a:xfrm>
            <a:off x="251520" y="5884054"/>
            <a:ext cx="4176464" cy="641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94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nvkiet</dc:creator>
  <cp:lastModifiedBy>LHNGAN</cp:lastModifiedBy>
  <cp:revision>874</cp:revision>
  <dcterms:created xsi:type="dcterms:W3CDTF">2011-01-24T13:53:53Z</dcterms:created>
  <dcterms:modified xsi:type="dcterms:W3CDTF">2018-12-14T04:51:04Z</dcterms:modified>
</cp:coreProperties>
</file>