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1" r:id="rId3"/>
    <p:sldId id="303" r:id="rId4"/>
    <p:sldId id="317" r:id="rId5"/>
    <p:sldId id="320" r:id="rId6"/>
    <p:sldId id="324" r:id="rId7"/>
    <p:sldId id="325" r:id="rId8"/>
    <p:sldId id="322" r:id="rId9"/>
    <p:sldId id="3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4F957-7811-400F-9D40-EDEE44184CF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1AD4-E142-4088-A136-2DFAF4B5D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10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>
            <a:lvl1pPr>
              <a:defRPr sz="2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147248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7" descr="CUSC Software1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0"/>
            <a:ext cx="1220437" cy="82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477000"/>
            <a:ext cx="53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B979E3-5041-4FE7-9E3E-2E4C51CBB884}" type="slidenum">
              <a:rPr lang="en-US"/>
              <a:pPr/>
              <a:t>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2276872"/>
            <a:ext cx="878497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Bước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8: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chuyển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phí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endParaRPr lang="en-US" sz="4000" b="1" kern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95736" y="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TRUNG T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Â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Ô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 NGH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Ệ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M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Ề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b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Ọ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TH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Ơ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556792"/>
            <a:ext cx="8229600" cy="720080"/>
          </a:xfrm>
        </p:spPr>
      </p:pic>
      <p:sp>
        <p:nvSpPr>
          <p:cNvPr id="5" name="Rectangle 4"/>
          <p:cNvSpPr/>
          <p:nvPr/>
        </p:nvSpPr>
        <p:spPr>
          <a:xfrm>
            <a:off x="-1044624" y="1772816"/>
            <a:ext cx="678793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797152"/>
            <a:ext cx="5976664" cy="51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1584176" cy="1138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548680" y="1988840"/>
            <a:ext cx="1182850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7 4.44444E-6 L 0.20694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6 2.96296E-6 L 0.26615 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722"/>
            <a:ext cx="8229600" cy="5308355"/>
          </a:xfrm>
        </p:spPr>
      </p:pic>
      <p:sp>
        <p:nvSpPr>
          <p:cNvPr id="6" name="Rectangle 5"/>
          <p:cNvSpPr/>
          <p:nvPr/>
        </p:nvSpPr>
        <p:spPr>
          <a:xfrm>
            <a:off x="4067944" y="3212976"/>
            <a:ext cx="2448272" cy="28746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3968" y="4097957"/>
            <a:ext cx="403244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600" cy="5327650"/>
          </a:xfrm>
        </p:spPr>
      </p:pic>
      <p:sp>
        <p:nvSpPr>
          <p:cNvPr id="5" name="Rectangle 4"/>
          <p:cNvSpPr/>
          <p:nvPr/>
        </p:nvSpPr>
        <p:spPr>
          <a:xfrm>
            <a:off x="483534" y="5443726"/>
            <a:ext cx="7112801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8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600" cy="5327650"/>
          </a:xfrm>
        </p:spPr>
      </p:pic>
      <p:sp>
        <p:nvSpPr>
          <p:cNvPr id="6" name="Rectangle 5"/>
          <p:cNvSpPr/>
          <p:nvPr/>
        </p:nvSpPr>
        <p:spPr>
          <a:xfrm>
            <a:off x="8316416" y="4149080"/>
            <a:ext cx="345340" cy="209644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35" y="5443726"/>
            <a:ext cx="6752761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599" cy="5327650"/>
          </a:xfrm>
        </p:spPr>
      </p:pic>
      <p:sp>
        <p:nvSpPr>
          <p:cNvPr id="5" name="Rectangle 4"/>
          <p:cNvSpPr/>
          <p:nvPr/>
        </p:nvSpPr>
        <p:spPr>
          <a:xfrm>
            <a:off x="8316416" y="4293096"/>
            <a:ext cx="345340" cy="36004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535" y="5443726"/>
            <a:ext cx="4088465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76256" y="3284984"/>
            <a:ext cx="864096" cy="14401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81075"/>
            <a:ext cx="7912878" cy="5327650"/>
          </a:xfrm>
        </p:spPr>
      </p:pic>
      <p:sp>
        <p:nvSpPr>
          <p:cNvPr id="5" name="Rectangle 4"/>
          <p:cNvSpPr/>
          <p:nvPr/>
        </p:nvSpPr>
        <p:spPr>
          <a:xfrm>
            <a:off x="1619672" y="3995054"/>
            <a:ext cx="4088465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Ok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1960" y="3068385"/>
            <a:ext cx="504056" cy="21659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5385"/>
            <a:ext cx="8229600" cy="5199029"/>
          </a:xfrm>
        </p:spPr>
      </p:pic>
      <p:sp>
        <p:nvSpPr>
          <p:cNvPr id="5" name="Rectangle 4"/>
          <p:cNvSpPr/>
          <p:nvPr/>
        </p:nvSpPr>
        <p:spPr>
          <a:xfrm>
            <a:off x="1187624" y="5085184"/>
            <a:ext cx="5616624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thành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859216" cy="1656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4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100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nvkiet</dc:creator>
  <cp:lastModifiedBy>LHNGAN</cp:lastModifiedBy>
  <cp:revision>905</cp:revision>
  <dcterms:created xsi:type="dcterms:W3CDTF">2011-01-24T13:53:53Z</dcterms:created>
  <dcterms:modified xsi:type="dcterms:W3CDTF">2018-12-14T05:00:25Z</dcterms:modified>
</cp:coreProperties>
</file>