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DBCA-6BD9-4BD7-8831-4B88226A8FE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3136-42C7-4CC2-820F-25E4F60A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https://www.foody.vn/can-tho/ga-ran-huong-viet-de-tham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3136-42C7-4CC2-820F-25E4F60A9D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2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48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2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609B-A697-4527-BF69-61E83B8C7E2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D3EE2-E8C7-44A7-B472-B40F4A68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Foody.vn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4" y="1397480"/>
            <a:ext cx="7291040" cy="5063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441138" cy="5426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9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dirty="0" err="1" smtClean="0"/>
              <a:t>tỉnh</a:t>
            </a:r>
            <a:r>
              <a:rPr lang="en-US" dirty="0" smtClean="0"/>
              <a:t>/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quận</a:t>
            </a:r>
            <a:r>
              <a:rPr lang="en-US" dirty="0" smtClean="0"/>
              <a:t>/</a:t>
            </a:r>
            <a:r>
              <a:rPr lang="en-US" dirty="0" err="1" smtClean="0"/>
              <a:t>huyện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/</a:t>
            </a:r>
            <a:r>
              <a:rPr lang="en-US" dirty="0" err="1" smtClean="0"/>
              <a:t>phường</a:t>
            </a:r>
            <a:endParaRPr lang="en-US" dirty="0" smtClean="0"/>
          </a:p>
          <a:p>
            <a:pPr lvl="1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endParaRPr lang="en-US" dirty="0" smtClean="0"/>
          </a:p>
          <a:p>
            <a:pPr lvl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24/24,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qua </a:t>
            </a:r>
            <a:r>
              <a:rPr lang="en-US" dirty="0" err="1" smtClean="0"/>
              <a:t>đêm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5.000-20.000đ)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50.000đ,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5km </a:t>
            </a:r>
            <a:r>
              <a:rPr lang="en-US" dirty="0" err="1" smtClean="0"/>
              <a:t>nội</a:t>
            </a:r>
            <a:r>
              <a:rPr lang="en-US" dirty="0" smtClean="0"/>
              <a:t> ô)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15’ </a:t>
            </a:r>
            <a:r>
              <a:rPr lang="en-US" dirty="0" err="1" smtClean="0"/>
              <a:t>bếp</a:t>
            </a:r>
            <a:r>
              <a:rPr lang="en-US" dirty="0" smtClean="0"/>
              <a:t> </a:t>
            </a:r>
            <a:r>
              <a:rPr lang="en-US" dirty="0" err="1" smtClean="0"/>
              <a:t>nấu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GPS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Google Map)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(0: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1: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6" y="1186709"/>
            <a:ext cx="7319334" cy="1739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1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/>
              <a:t>: </a:t>
            </a:r>
            <a:r>
              <a:rPr lang="en-US" dirty="0" err="1"/>
              <a:t>Khoai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chiên</a:t>
            </a:r>
            <a:r>
              <a:rPr lang="en-US" dirty="0"/>
              <a:t> </a:t>
            </a:r>
            <a:r>
              <a:rPr lang="en-US" dirty="0" err="1"/>
              <a:t>cọng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smtClean="0"/>
              <a:t>KFC, </a:t>
            </a:r>
            <a:r>
              <a:rPr lang="vi-VN" dirty="0"/>
              <a:t>Cánh gà tẩm ướp rán </a:t>
            </a:r>
            <a:r>
              <a:rPr lang="vi-VN" dirty="0" smtClean="0"/>
              <a:t>giòn</a:t>
            </a:r>
            <a:r>
              <a:rPr lang="en-US" dirty="0" smtClean="0"/>
              <a:t>, …)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17.000đ, 35.000đ, …)</a:t>
            </a:r>
          </a:p>
          <a:p>
            <a:pPr lvl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khoai</a:t>
            </a:r>
            <a:r>
              <a:rPr lang="en-US" dirty="0" smtClean="0"/>
              <a:t> </a:t>
            </a:r>
            <a:r>
              <a:rPr lang="en-US" dirty="0" err="1" smtClean="0"/>
              <a:t>tây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ớt</a:t>
            </a:r>
            <a:r>
              <a:rPr lang="en-US" dirty="0" smtClean="0"/>
              <a:t>, …)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order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8279"/>
            <a:ext cx="5822830" cy="2283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3571335"/>
            <a:ext cx="5302265" cy="305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9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01-05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nhắn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0" y="3536523"/>
            <a:ext cx="6877050" cy="3261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 err="1" smtClean="0"/>
              <a:t>cám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317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Thiết kế CSDL</vt:lpstr>
      <vt:lpstr>Tham khảo từ trang Foody.vn</vt:lpstr>
      <vt:lpstr>Mô hình CSDL</vt:lpstr>
      <vt:lpstr>Các Đối tượng quản lý</vt:lpstr>
      <vt:lpstr>Các Đối tượng quản lý</vt:lpstr>
      <vt:lpstr>Các Đối tượng quản lý</vt:lpstr>
      <vt:lpstr>Các Đối tượng quản lý</vt:lpstr>
      <vt:lpstr>Xin cám ơn!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CSDL</dc:title>
  <dc:creator>Windows User</dc:creator>
  <cp:lastModifiedBy>Windows User</cp:lastModifiedBy>
  <cp:revision>5</cp:revision>
  <dcterms:created xsi:type="dcterms:W3CDTF">2019-03-11T19:23:49Z</dcterms:created>
  <dcterms:modified xsi:type="dcterms:W3CDTF">2019-03-11T22:11:51Z</dcterms:modified>
</cp:coreProperties>
</file>