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453" r:id="rId3"/>
    <p:sldId id="454" r:id="rId4"/>
    <p:sldId id="461" r:id="rId5"/>
    <p:sldId id="455" r:id="rId6"/>
    <p:sldId id="462" r:id="rId7"/>
    <p:sldId id="463" r:id="rId8"/>
    <p:sldId id="456" r:id="rId9"/>
    <p:sldId id="464" r:id="rId10"/>
    <p:sldId id="457" r:id="rId11"/>
    <p:sldId id="465" r:id="rId12"/>
    <p:sldId id="466" r:id="rId13"/>
    <p:sldId id="458" r:id="rId14"/>
    <p:sldId id="469" r:id="rId15"/>
    <p:sldId id="468" r:id="rId16"/>
    <p:sldId id="459" r:id="rId17"/>
    <p:sldId id="467" r:id="rId18"/>
    <p:sldId id="460" r:id="rId19"/>
    <p:sldId id="47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33CC"/>
    <a:srgbClr val="000066"/>
    <a:srgbClr val="000099"/>
    <a:srgbClr val="9A72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305" autoAdjust="0"/>
  </p:normalViewPr>
  <p:slideViewPr>
    <p:cSldViewPr>
      <p:cViewPr>
        <p:scale>
          <a:sx n="66" d="100"/>
          <a:sy n="66" d="100"/>
        </p:scale>
        <p:origin x="2670" y="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53687013-61F5-4E5A-AA02-C4C0B27EF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62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556FF-1D3C-4CD6-815C-F03972D36D33}" type="datetime1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983DC-F039-44F6-A7A4-CF1EFCEF50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F5E08-7E98-4E46-8959-323760A6E972}" type="datetime1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D285A-7BA3-4CE1-BEBB-2593342A8B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002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38"/>
            <a:ext cx="584835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03BEF-8F90-4DFA-8803-206B04B71D78}" type="datetime1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D4E48-7639-4F82-8D8C-20EC70EB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8001000" cy="44497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vi-VN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A967E-9219-44B1-9748-1B88635FD09B}" type="datetime1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975C0-2D82-4BF3-9D92-AA5484C844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676400"/>
            <a:ext cx="8001000" cy="44497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15D4F-ADD6-4DAA-BD23-2EC756792E91}" type="datetime1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AFA2C-118A-4F65-A2C9-62286F8147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924300" cy="44497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76400"/>
            <a:ext cx="3924300" cy="44497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BCFDB-6C6E-48A9-8DB4-B93C93F1BB62}" type="datetime1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F4DD1-D647-4876-979E-E279570A8C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924300" cy="44497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676400"/>
            <a:ext cx="3924300" cy="21478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76688"/>
            <a:ext cx="3924300" cy="2149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D6EA3-8130-4830-9288-9999D40E4546}" type="datetime1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7CE14-468C-4E12-A1D6-A783953805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D13E5-1B9E-4A5A-94C3-86153127E661}" type="datetime1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13B11-E015-4CCA-8D9A-FDB0846741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3738C-E829-46E5-94A1-2804BA13E9A3}" type="datetime1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A2979-384B-4B17-8B6C-68511238A7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924300" cy="44497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76400"/>
            <a:ext cx="3924300" cy="44497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3C7B6-2870-4FA3-9C09-6487C8302324}" type="datetime1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75797-FCFE-4164-B83B-43D3B5CE2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4DB76-F0AC-4065-BD31-2F56A6B197AF}" type="datetime1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6DF02-71DC-41DA-95D9-CAEE76E2DF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96252-A838-4F9B-8D78-1A8FA8985B67}" type="datetime1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C4566-07C3-4520-AA14-8CC2398A06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929BB-BE55-4FC0-88E1-EC12C1F46EDE}" type="datetime1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F0754-FECA-4A57-AD98-AD3E1465A7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0EAB4-38DE-4036-A7B5-84FDBF198325}" type="datetime1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DFFE5-79EF-49FE-84CF-7909ADC8F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3C444-2FC0-4B6D-98E4-526E859FB7CA}" type="datetime1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26C0B-F88F-492E-ADD9-A681CEA455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74638"/>
            <a:ext cx="75438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80010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ECDBD85-415C-4895-A269-10F31AC8EE55}" type="datetime1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fld id="{F56F5DCC-B976-4C10-AD16-13F42E787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9"/>
          <p:cNvSpPr txBox="1">
            <a:spLocks noChangeArrowheads="1"/>
          </p:cNvSpPr>
          <p:nvPr/>
        </p:nvSpPr>
        <p:spPr bwMode="auto">
          <a:xfrm>
            <a:off x="152400" y="990600"/>
            <a:ext cx="8991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en-US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 THỐNG 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altLang="en-US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QUẢNG BÁ ĐỊA ĐIỂM ẨM THỰC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42900" y="3810000"/>
          <a:ext cx="8801100" cy="256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/>
                <a:gridCol w="5410200"/>
              </a:tblGrid>
              <a:tr h="457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i="1" u="sng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r>
                        <a:rPr lang="en-US" altLang="en-US" sz="2200" b="1" i="1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="1" i="1" u="sng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altLang="en-US" sz="2200" b="1" i="1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T="45735" marB="45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u="sng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2200" u="sng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sng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200" u="sng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sng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200" u="sng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22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5" marB="45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03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PGS. TS. </a:t>
                      </a:r>
                      <a:r>
                        <a:rPr lang="en-GB" altLang="en-US" sz="22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Đỗ</a:t>
                      </a:r>
                      <a:r>
                        <a:rPr lang="en-GB" altLang="en-US" sz="2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altLang="en-US" sz="22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GB" altLang="en-US" sz="2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altLang="en-US" sz="22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Nghị</a:t>
                      </a:r>
                      <a:endParaRPr lang="en-US" altLang="en-US" sz="2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5" marB="4573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vi-VN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Hoài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Sang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M2518007)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vi-VN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Nguyễn Triều Vương </a:t>
                      </a:r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vi-VN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M2518016</a:t>
                      </a:r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vi-VN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Dương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Cường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(M2518001)</a:t>
                      </a:r>
                      <a:endParaRPr lang="en-US" sz="2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Tống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Kim </a:t>
                      </a:r>
                      <a:r>
                        <a:rPr lang="en-US" sz="22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Anh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Dũng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(M2518010)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Cẩm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Nhung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(M2518006)</a:t>
                      </a:r>
                      <a:endParaRPr lang="en-US" altLang="en-US" sz="2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200" dirty="0"/>
                    </a:p>
                  </a:txBody>
                  <a:tcPr marT="45735" marB="4573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Duyệt bài các thành viên</a:t>
            </a:r>
          </a:p>
        </p:txBody>
      </p:sp>
      <p:pic>
        <p:nvPicPr>
          <p:cNvPr id="1126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905000"/>
            <a:ext cx="7391400" cy="4237038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096DB6-90FF-44EE-982D-AC9CDADE3A0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Duyệt bài các thành viên</a:t>
            </a:r>
          </a:p>
        </p:txBody>
      </p:sp>
      <p:pic>
        <p:nvPicPr>
          <p:cNvPr id="12291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2057400"/>
            <a:ext cx="8001000" cy="4008438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0E867-0806-4203-BC93-83AB4BA6689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Duyệt bài các thành viên</a:t>
            </a:r>
          </a:p>
        </p:txBody>
      </p:sp>
      <p:pic>
        <p:nvPicPr>
          <p:cNvPr id="1331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057400"/>
            <a:ext cx="8458200" cy="3062288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9723A-DD95-4EDD-99ED-7C14ED0F0E9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 cứu địa điểm ẩm thực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0446C2-458D-44D8-9A68-AF2A22EADE4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4340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057400"/>
            <a:ext cx="8763000" cy="3978275"/>
          </a:xfrm>
          <a:ln>
            <a:solidFill>
              <a:schemeClr val="tx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 cứu địa điểm ẩm thực</a:t>
            </a:r>
          </a:p>
        </p:txBody>
      </p:sp>
      <p:pic>
        <p:nvPicPr>
          <p:cNvPr id="1536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1982788"/>
            <a:ext cx="8001000" cy="4189412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78280-AC5A-48A6-A509-E78585D0B1D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 cứu địa điểm ẩm thực</a:t>
            </a:r>
          </a:p>
        </p:txBody>
      </p:sp>
      <p:pic>
        <p:nvPicPr>
          <p:cNvPr id="1638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2020888"/>
            <a:ext cx="8001000" cy="3760787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587B7-35DD-43BF-972D-58F72AEBD0E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Đánh giá, bình luận</a:t>
            </a:r>
          </a:p>
        </p:txBody>
      </p:sp>
      <p:pic>
        <p:nvPicPr>
          <p:cNvPr id="17411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70025" y="1676400"/>
            <a:ext cx="6432550" cy="4449763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C56B4-799D-407E-859A-84799F96755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Đánh giá, bình luận</a:t>
            </a:r>
          </a:p>
        </p:txBody>
      </p:sp>
      <p:pic>
        <p:nvPicPr>
          <p:cNvPr id="1843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1752600"/>
            <a:ext cx="8001000" cy="3141663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3D513B-BC9E-4529-AC8C-E9E3FEE0950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18437" name="Content Placeholder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465763"/>
            <a:ext cx="8001000" cy="782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572000" y="5029200"/>
            <a:ext cx="3048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 điểm đánh giá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C7939-93BB-47A8-8347-1CC5BFDBAF9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872573" cy="4419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`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EB44F-7E3C-4EEE-A758-9E6E922B2A5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7110" name="AutoShape 6" descr="Káº¿t quáº£ hÃ¬nh áº£nh cho cÃ¡m Æ¡n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2" name="AutoShape 8" descr="Káº¿t quáº£ hÃ¬nh áº£nh cho cÃ¡m Æ¡n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4" name="AutoShape 10" descr="Káº¿t quáº£ hÃ¬nh áº£nh cho cÃ¡m Æ¡n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cam-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1720"/>
            <a:ext cx="9144000" cy="2194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14400" y="3048000"/>
            <a:ext cx="7543800" cy="944563"/>
          </a:xfrm>
        </p:spPr>
        <p:txBody>
          <a:bodyPr/>
          <a:lstStyle/>
          <a:p>
            <a:r>
              <a:rPr lang="en-US" sz="7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Kịch bản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A6416-5DB0-48A9-B66E-912B3D7C6EC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 ký tài khoản</a:t>
            </a:r>
          </a:p>
        </p:txBody>
      </p:sp>
      <p:pic>
        <p:nvPicPr>
          <p:cNvPr id="4099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743075"/>
            <a:ext cx="7543800" cy="4316413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1D189-43AA-47F3-A3A1-AC858BE6363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Xác nhận đăng ký qua mail</a:t>
            </a:r>
          </a:p>
        </p:txBody>
      </p:sp>
      <p:pic>
        <p:nvPicPr>
          <p:cNvPr id="512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5100" y="2133600"/>
            <a:ext cx="8902700" cy="3962400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FC679-DA1D-43CF-8D9E-96C0BFCCEE6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 nhập</a:t>
            </a:r>
          </a:p>
        </p:txBody>
      </p:sp>
      <p:pic>
        <p:nvPicPr>
          <p:cNvPr id="614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87488" y="1676400"/>
            <a:ext cx="6683375" cy="4648200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C6A35-AA89-4363-AECF-10C42CCB962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 bài giới thiệu địa điểm</a:t>
            </a:r>
          </a:p>
        </p:txBody>
      </p:sp>
      <p:pic>
        <p:nvPicPr>
          <p:cNvPr id="7171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1993900"/>
            <a:ext cx="8001000" cy="3814763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307C9-3BEE-44AF-BB7C-E14104D4636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 bài giới thiệu địa điểm</a:t>
            </a:r>
            <a:endParaRPr lang="en-US" smtClean="0"/>
          </a:p>
        </p:txBody>
      </p:sp>
      <p:pic>
        <p:nvPicPr>
          <p:cNvPr id="819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4000" y="2209800"/>
            <a:ext cx="8737600" cy="3333750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0BBB5-B26F-487F-83C3-2433F38E375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 bài giới thiệu địa điểm</a:t>
            </a:r>
          </a:p>
        </p:txBody>
      </p:sp>
      <p:pic>
        <p:nvPicPr>
          <p:cNvPr id="9219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981200"/>
            <a:ext cx="8329613" cy="3783013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28BD3-8BC7-4B8F-8152-860C51526D6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 bài giới thiệu địa điểm</a:t>
            </a:r>
          </a:p>
        </p:txBody>
      </p:sp>
      <p:pic>
        <p:nvPicPr>
          <p:cNvPr id="1024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2057400"/>
            <a:ext cx="8001000" cy="4090988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53E07-ABC3-4575-80AC-34841324EF2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22103</TotalTime>
  <Words>139</Words>
  <Application>Microsoft Office PowerPoint</Application>
  <PresentationFormat>On-screen Show (4:3)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Default Design</vt:lpstr>
      <vt:lpstr>PowerPoint Presentation</vt:lpstr>
      <vt:lpstr>Kịch bản demo</vt:lpstr>
      <vt:lpstr>Đăng ký tài khoản</vt:lpstr>
      <vt:lpstr>Xác nhận đăng ký qua mail</vt:lpstr>
      <vt:lpstr>Đăng nhập</vt:lpstr>
      <vt:lpstr>Đăng bài giới thiệu địa điểm</vt:lpstr>
      <vt:lpstr>Đăng bài giới thiệu địa điểm</vt:lpstr>
      <vt:lpstr>Đăng bài giới thiệu địa điểm</vt:lpstr>
      <vt:lpstr>Đăng bài giới thiệu địa điểm</vt:lpstr>
      <vt:lpstr>Duyệt bài các thành viên</vt:lpstr>
      <vt:lpstr>Duyệt bài các thành viên</vt:lpstr>
      <vt:lpstr>Duyệt bài các thành viên</vt:lpstr>
      <vt:lpstr>Tra cứu địa điểm ẩm thực</vt:lpstr>
      <vt:lpstr>Tra cứu địa điểm ẩm thực</vt:lpstr>
      <vt:lpstr>Tra cứu địa điểm ẩm thực</vt:lpstr>
      <vt:lpstr>Đánh giá, bình luận</vt:lpstr>
      <vt:lpstr>Đánh giá, bình luận</vt:lpstr>
      <vt:lpstr>Thống điểm đánh giá</vt:lpstr>
      <vt:lpstr>`</vt:lpstr>
    </vt:vector>
  </TitlesOfParts>
  <Company>CANTHO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Windows User</cp:lastModifiedBy>
  <cp:revision>932</cp:revision>
  <dcterms:created xsi:type="dcterms:W3CDTF">2008-08-06T06:37:20Z</dcterms:created>
  <dcterms:modified xsi:type="dcterms:W3CDTF">2019-03-25T17:10:34Z</dcterms:modified>
</cp:coreProperties>
</file>