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3" roundtripDataSignature="AMtx7miY1IPS/nRI/QETnvDjWA/oOiqO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54FB4B-44D4-4A50-8D77-D071B5B38E1D}">
  <a:tblStyle styleId="{2354FB4B-44D4-4A50-8D77-D071B5B38E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dc2bbba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7bdc2bbba4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dc2bbb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7bdc2bbba4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dc2bbba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7bdc2bbba4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dc2bbba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bdc2bbba4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dc2bbba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bdc2bbba4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dc2bbba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bdc2bbba4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dc2bbba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bdc2bbba4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bdc2bbba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bdc2bbba4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dc2bbba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bdc2bbba4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dc2bbb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7bdc2bbba4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bdc2bbba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7bdc2bbba4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dc2bbba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7bdc2bbba4_0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bdc2bbba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7bdc2bbba4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dc2bbba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7bdc2bbba4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bdc2bbba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7bdc2bbba4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bdc2bbba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7bdc2bbba4_0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bdc2bbb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7bdc2bbba4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bdc2bbb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7bdc2bbba4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bdc2bbb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7bdc2bbba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bdc2bbb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7bdc2bbba4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dc2bbb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bdc2bbba4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dc2bbb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7bdc2bbba4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1143000" y="274637"/>
            <a:ext cx="75438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685800" y="1676400"/>
            <a:ext cx="8001000" cy="444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143000" y="274637"/>
            <a:ext cx="75438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85800" y="1676400"/>
            <a:ext cx="8001000" cy="444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1143000" y="274637"/>
            <a:ext cx="75438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685800" y="1676400"/>
            <a:ext cx="8001000" cy="444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/>
        </p:nvSpPr>
        <p:spPr>
          <a:xfrm>
            <a:off x="152400" y="990600"/>
            <a:ext cx="89916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HỆ THỐNG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QUẢN LÝ KHÁCH SẠN</a:t>
            </a:r>
            <a:endParaRPr/>
          </a:p>
        </p:txBody>
      </p:sp>
      <p:graphicFrame>
        <p:nvGraphicFramePr>
          <p:cNvPr id="38" name="Google Shape;38;p1"/>
          <p:cNvGraphicFramePr/>
          <p:nvPr/>
        </p:nvGraphicFramePr>
        <p:xfrm>
          <a:off x="342900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{2354FB4B-44D4-4A50-8D77-D071B5B38E1D}</a:tableStyleId>
              </a:tblPr>
              <a:tblGrid>
                <a:gridCol w="3390900"/>
                <a:gridCol w="5410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1" lang="en-US" sz="2200" u="sng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Giảng viên: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sng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Nhóm thực hiện: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2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TS. Ngô Bá Hùng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457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AutoNum type="arabicPeriod"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Lưu Hoài Sang (M2518007)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457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AutoNum type="arabicPeriod"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 Thị Cẩm Nhung (M2518006)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457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AutoNum type="arabicPeriod"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Dương Nguyễn Phú Cường (M2518001)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457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AutoNum type="arabicPeriod"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Tống Kim Anh Dũng (M2518010)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2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dc2bbba4_0_53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Quản trị Hệ thống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11" name="Google Shape;111;g7bdc2bbba4_0_53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" name="Google Shape;112;g7bdc2bbba4_0_53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Màn hình Thêm mới Nhân viên</a:t>
            </a:r>
            <a:endParaRPr/>
          </a:p>
        </p:txBody>
      </p:sp>
      <p:pic>
        <p:nvPicPr>
          <p:cNvPr id="113" name="Google Shape;113;g7bdc2bbba4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575" y="2271426"/>
            <a:ext cx="6392662" cy="44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dc2bbba4_0_61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Quản trị Hệ thống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19" name="Google Shape;119;g7bdc2bbba4_0_61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Google Shape;120;g7bdc2bbba4_0_61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Màn hình Sửa Nhân viên</a:t>
            </a:r>
            <a:endParaRPr/>
          </a:p>
        </p:txBody>
      </p:sp>
      <p:pic>
        <p:nvPicPr>
          <p:cNvPr id="121" name="Google Shape;121;g7bdc2bbba4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450" y="2212252"/>
            <a:ext cx="6477699" cy="45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dc2bbba4_0_69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Quản trị Hệ thống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27" name="Google Shape;127;g7bdc2bbba4_0_69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8" name="Google Shape;128;g7bdc2bbba4_0_69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Báo cáo Doanh thu</a:t>
            </a:r>
            <a:endParaRPr/>
          </a:p>
        </p:txBody>
      </p:sp>
      <p:pic>
        <p:nvPicPr>
          <p:cNvPr id="129" name="Google Shape;129;g7bdc2bbba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800" y="2261325"/>
            <a:ext cx="6392646" cy="44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bdc2bbba4_0_77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Quản trị Hệ thống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35" name="Google Shape;135;g7bdc2bbba4_0_77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" name="Google Shape;136;g7bdc2bbba4_0_77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Báo cáo Năng suất Nhân viên</a:t>
            </a:r>
            <a:endParaRPr/>
          </a:p>
        </p:txBody>
      </p:sp>
      <p:pic>
        <p:nvPicPr>
          <p:cNvPr id="137" name="Google Shape;137;g7bdc2bbba4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76" y="2319475"/>
            <a:ext cx="6392643" cy="44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dc2bbba4_0_85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Quản trị Hệ thống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43" name="Google Shape;143;g7bdc2bbba4_0_85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4" name="Google Shape;144;g7bdc2bbba4_0_85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Báo cáo Doanh thu Theo ngày</a:t>
            </a:r>
            <a:endParaRPr/>
          </a:p>
        </p:txBody>
      </p:sp>
      <p:pic>
        <p:nvPicPr>
          <p:cNvPr id="145" name="Google Shape;145;g7bdc2bbba4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975" y="2213152"/>
            <a:ext cx="6392643" cy="44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dc2bbba4_0_93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Quản trị Hệ thống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51" name="Google Shape;151;g7bdc2bbba4_0_93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" name="Google Shape;152;g7bdc2bbba4_0_93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Báo cáo Tình hình sử dụng Phòng</a:t>
            </a:r>
            <a:endParaRPr/>
          </a:p>
        </p:txBody>
      </p:sp>
      <p:pic>
        <p:nvPicPr>
          <p:cNvPr id="153" name="Google Shape;153;g7bdc2bbba4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588" y="2408103"/>
            <a:ext cx="6392630" cy="44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dc2bbba4_0_101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Nhân viên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59" name="Google Shape;159;g7bdc2bbba4_0_101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0" name="Google Shape;160;g7bdc2bbba4_0_101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Nghiệp vụ Đặt phòng (check-in)</a:t>
            </a:r>
            <a:endParaRPr/>
          </a:p>
        </p:txBody>
      </p:sp>
      <p:pic>
        <p:nvPicPr>
          <p:cNvPr id="161" name="Google Shape;161;g7bdc2bbba4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350" y="2320700"/>
            <a:ext cx="6321901" cy="440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dc2bbba4_0_109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Nhân viên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67" name="Google Shape;167;g7bdc2bbba4_0_109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g7bdc2bbba4_0_109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Nghiệp vụ Đặt phòng (check-in)</a:t>
            </a:r>
            <a:endParaRPr/>
          </a:p>
        </p:txBody>
      </p:sp>
      <p:pic>
        <p:nvPicPr>
          <p:cNvPr id="169" name="Google Shape;169;g7bdc2bbba4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451" y="2397950"/>
            <a:ext cx="6210909" cy="43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bdc2bbba4_0_117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Nhân viên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75" name="Google Shape;175;g7bdc2bbba4_0_117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g7bdc2bbba4_0_117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Nghiệp vụ Gia hạn thời gian Phòng</a:t>
            </a:r>
            <a:endParaRPr/>
          </a:p>
        </p:txBody>
      </p:sp>
      <p:pic>
        <p:nvPicPr>
          <p:cNvPr id="177" name="Google Shape;177;g7bdc2bbba4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50" y="2356450"/>
            <a:ext cx="6270509" cy="43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dc2bbba4_0_125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Nhân viên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83" name="Google Shape;183;g7bdc2bbba4_0_125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g7bdc2bbba4_0_125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Nghiệp vụ Trả phòng (check-out)</a:t>
            </a:r>
            <a:endParaRPr/>
          </a:p>
        </p:txBody>
      </p:sp>
      <p:pic>
        <p:nvPicPr>
          <p:cNvPr id="185" name="Google Shape;185;g7bdc2bbba4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25" y="2206750"/>
            <a:ext cx="6485555" cy="451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" name="Google Shape;44;p2"/>
          <p:cNvSpPr txBox="1"/>
          <p:nvPr/>
        </p:nvSpPr>
        <p:spPr>
          <a:xfrm>
            <a:off x="3352800" y="609600"/>
            <a:ext cx="19923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/>
          </a:p>
        </p:txBody>
      </p:sp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670050"/>
            <a:ext cx="8040687" cy="48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/>
          <p:nvPr/>
        </p:nvSpPr>
        <p:spPr>
          <a:xfrm>
            <a:off x="838200" y="1981200"/>
            <a:ext cx="457200" cy="533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38200" y="3048000"/>
            <a:ext cx="457200" cy="533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38200" y="4267200"/>
            <a:ext cx="457200" cy="533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38200" y="5486400"/>
            <a:ext cx="457200" cy="533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dc2bbba4_0_133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Nhân viên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91" name="Google Shape;191;g7bdc2bbba4_0_133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g7bdc2bbba4_0_133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Nghiệp vụ Trả phòng (check-out)</a:t>
            </a:r>
            <a:endParaRPr/>
          </a:p>
        </p:txBody>
      </p:sp>
      <p:pic>
        <p:nvPicPr>
          <p:cNvPr id="193" name="Google Shape;193;g7bdc2bbba4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575" y="2279850"/>
            <a:ext cx="6486835" cy="45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bdc2bbba4_0_141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Nhân viên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99" name="Google Shape;199;g7bdc2bbba4_0_141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g7bdc2bbba4_0_141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Nghiệp vụ Tìm kiếm Phòng</a:t>
            </a:r>
            <a:endParaRPr/>
          </a:p>
        </p:txBody>
      </p:sp>
      <p:pic>
        <p:nvPicPr>
          <p:cNvPr id="201" name="Google Shape;201;g7bdc2bbba4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575" y="2271425"/>
            <a:ext cx="6392646" cy="44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bdc2bbba4_0_149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Nhân viên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207" name="Google Shape;207;g7bdc2bbba4_0_149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g7bdc2bbba4_0_149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Nghiệp vụ Thêm Phòng mới</a:t>
            </a:r>
            <a:endParaRPr/>
          </a:p>
        </p:txBody>
      </p:sp>
      <p:pic>
        <p:nvPicPr>
          <p:cNvPr id="209" name="Google Shape;209;g7bdc2bbba4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75" y="2271425"/>
            <a:ext cx="6392650" cy="44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bdc2bbba4_0_157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Nhân viên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215" name="Google Shape;215;g7bdc2bbba4_0_157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6" name="Google Shape;216;g7bdc2bbba4_0_157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Báo cáo Thông tin Check-in</a:t>
            </a:r>
            <a:endParaRPr/>
          </a:p>
        </p:txBody>
      </p:sp>
      <p:pic>
        <p:nvPicPr>
          <p:cNvPr id="217" name="Google Shape;217;g7bdc2bbba4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225" y="2321900"/>
            <a:ext cx="6320150" cy="439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bdc2bbba4_0_165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Nhân viên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223" name="Google Shape;223;g7bdc2bbba4_0_165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g7bdc2bbba4_0_165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Báo cáo Lịch sử Đặt phòng</a:t>
            </a:r>
            <a:endParaRPr/>
          </a:p>
        </p:txBody>
      </p:sp>
      <p:pic>
        <p:nvPicPr>
          <p:cNvPr id="225" name="Google Shape;225;g7bdc2bbba4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70" y="2271422"/>
            <a:ext cx="6392656" cy="44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bdc2bbba4_0_173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Nhân viên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231" name="Google Shape;231;g7bdc2bbba4_0_173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g7bdc2bbba4_0_173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Báo cáo Thông tin Gia hạn</a:t>
            </a:r>
            <a:endParaRPr/>
          </a:p>
        </p:txBody>
      </p:sp>
      <p:pic>
        <p:nvPicPr>
          <p:cNvPr id="233" name="Google Shape;233;g7bdc2bbba4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800" y="2264276"/>
            <a:ext cx="6512400" cy="45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Google Shape;240;p11"/>
          <p:cNvSpPr txBox="1"/>
          <p:nvPr/>
        </p:nvSpPr>
        <p:spPr>
          <a:xfrm>
            <a:off x="2960687" y="787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2111375" y="558800"/>
            <a:ext cx="6042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luận</a:t>
            </a:r>
            <a:endParaRPr/>
          </a:p>
        </p:txBody>
      </p:sp>
      <p:sp>
        <p:nvSpPr>
          <p:cNvPr id="242" name="Google Shape;242;p11"/>
          <p:cNvSpPr txBox="1"/>
          <p:nvPr/>
        </p:nvSpPr>
        <p:spPr>
          <a:xfrm>
            <a:off x="457200" y="1600200"/>
            <a:ext cx="8305800" cy="429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quả đạt được: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0858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tích, xây dựng được mô hình CSDL đáp ứng mục tiêu đề ra, bám sát vào các chức năng yêu cầu.</a:t>
            </a:r>
            <a:endParaRPr/>
          </a:p>
          <a:p>
            <a:pPr indent="-342900" lvl="1" marL="10858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được ứng dụng web có chức năng thêm, sửa, xóa dữ liệu.</a:t>
            </a:r>
            <a:endParaRPr/>
          </a:p>
          <a:p>
            <a:pPr indent="-342900" lvl="1" marL="10858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ểu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được cách thiết kế một phần mềm trên nền tảng web theo mô hình MVC- một mô hình được sử dụng rộng rãi hiện nay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1143000" y="274637"/>
            <a:ext cx="75438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Hệ thống Quản lý Khách sạn</a:t>
            </a:r>
            <a:endParaRPr/>
          </a:p>
        </p:txBody>
      </p:sp>
      <p:sp>
        <p:nvSpPr>
          <p:cNvPr id="248" name="Google Shape;248;p1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12"/>
          <p:cNvSpPr txBox="1"/>
          <p:nvPr>
            <p:ph idx="1" type="body"/>
          </p:nvPr>
        </p:nvSpPr>
        <p:spPr>
          <a:xfrm>
            <a:off x="685800" y="1676400"/>
            <a:ext cx="8001000" cy="444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 phát triển:</a:t>
            </a:r>
            <a:endParaRPr b="1" i="0" sz="3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Có thể mở rộng để Quản lý cho phép Đoàn Du lịch đặt Phòng theo trọn gói.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Tích hợp Quản lý Hóa đơn và Báo cáo Thuế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" name="Google Shape;255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Google Shape;256;p14"/>
          <p:cNvSpPr txBox="1"/>
          <p:nvPr/>
        </p:nvSpPr>
        <p:spPr>
          <a:xfrm>
            <a:off x="1905000" y="457200"/>
            <a:ext cx="55753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PHẦN MỀM</a:t>
            </a:r>
            <a:endParaRPr/>
          </a:p>
        </p:txBody>
      </p:sp>
      <p:sp>
        <p:nvSpPr>
          <p:cNvPr id="257" name="Google Shape;257;p14"/>
          <p:cNvSpPr txBox="1"/>
          <p:nvPr>
            <p:ph idx="1" type="body"/>
          </p:nvPr>
        </p:nvSpPr>
        <p:spPr>
          <a:xfrm>
            <a:off x="685800" y="1676400"/>
            <a:ext cx="8001000" cy="444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trúc dữ liệu theo mô hình MVC, luồng xử lý</a:t>
            </a:r>
            <a:endParaRPr/>
          </a:p>
        </p:txBody>
      </p:sp>
      <p:pic>
        <p:nvPicPr>
          <p:cNvPr id="258" name="Google Shape;2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825" y="2847975"/>
            <a:ext cx="6770049" cy="38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4" name="Google Shape;264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15"/>
          <p:cNvSpPr txBox="1"/>
          <p:nvPr/>
        </p:nvSpPr>
        <p:spPr>
          <a:xfrm>
            <a:off x="2960687" y="787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2111375" y="558800"/>
            <a:ext cx="69564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Nghiệp vụ / Vai trò trong Hệ thống</a:t>
            </a:r>
            <a:endParaRPr/>
          </a:p>
        </p:txBody>
      </p:sp>
      <p:sp>
        <p:nvSpPr>
          <p:cNvPr id="267" name="Google Shape;267;p15"/>
          <p:cNvSpPr txBox="1"/>
          <p:nvPr/>
        </p:nvSpPr>
        <p:spPr>
          <a:xfrm>
            <a:off x="457200" y="1600200"/>
            <a:ext cx="83058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Vai trò: Quản trị Hệ thống</a:t>
            </a:r>
            <a:endParaRPr b="1" sz="3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trị Hệ thống có quyền Thêm/Sửa/Xóa Nhân viên.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các báo cáo Thống kê: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Tình hình Doanh thu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 suất Nhân viên (đánh giá KPI)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Tình hình các Loại phòng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" name="Google Shape;55;p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" name="Google Shape;56;p3"/>
          <p:cNvSpPr txBox="1"/>
          <p:nvPr/>
        </p:nvSpPr>
        <p:spPr>
          <a:xfrm>
            <a:off x="2960687" y="787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3695700" y="569912"/>
            <a:ext cx="30099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Đặc tả yêu cầu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457200" y="1806575"/>
            <a:ext cx="8382000" cy="4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71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Nhu cầu quản lý khách sạn:</a:t>
            </a:r>
            <a:endParaRPr/>
          </a:p>
          <a:p>
            <a:pPr indent="-177800" lvl="0" marL="571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Trang dành cho Quản trị Hệ thống.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571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Trang chủ dành cho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chủ Khách sạn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177800" lvl="0" marL="571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khách sạn.</a:t>
            </a:r>
            <a:endParaRPr/>
          </a:p>
          <a:p>
            <a:pPr indent="-177800" lvl="0" marL="571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phòng khách sạn.</a:t>
            </a:r>
            <a:endParaRPr/>
          </a:p>
          <a:p>
            <a:pPr indent="-177800" lvl="0" marL="571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cho thuê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571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 cáo Thống kê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71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bdc2bbba4_0_2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g7bdc2bbba4_0_2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g7bdc2bbba4_0_2"/>
          <p:cNvSpPr txBox="1"/>
          <p:nvPr/>
        </p:nvSpPr>
        <p:spPr>
          <a:xfrm>
            <a:off x="2960687" y="78740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7bdc2bbba4_0_2"/>
          <p:cNvSpPr txBox="1"/>
          <p:nvPr/>
        </p:nvSpPr>
        <p:spPr>
          <a:xfrm>
            <a:off x="2111375" y="558800"/>
            <a:ext cx="695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Nghiệp vụ / Vai trò trong Hệ thống</a:t>
            </a:r>
            <a:endParaRPr/>
          </a:p>
        </p:txBody>
      </p:sp>
      <p:sp>
        <p:nvSpPr>
          <p:cNvPr id="276" name="Google Shape;276;g7bdc2bbba4_0_2"/>
          <p:cNvSpPr txBox="1"/>
          <p:nvPr/>
        </p:nvSpPr>
        <p:spPr>
          <a:xfrm>
            <a:off x="457200" y="1600200"/>
            <a:ext cx="83058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Vai trò: Quản trị Hệ thống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g7bdc2bbba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463" y="3005837"/>
            <a:ext cx="48672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bdc2bbba4_0_11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3" name="Google Shape;283;g7bdc2bbba4_0_11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4" name="Google Shape;284;g7bdc2bbba4_0_11"/>
          <p:cNvSpPr txBox="1"/>
          <p:nvPr/>
        </p:nvSpPr>
        <p:spPr>
          <a:xfrm>
            <a:off x="2960687" y="78740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7bdc2bbba4_0_11"/>
          <p:cNvSpPr txBox="1"/>
          <p:nvPr/>
        </p:nvSpPr>
        <p:spPr>
          <a:xfrm>
            <a:off x="2111375" y="558800"/>
            <a:ext cx="695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Nghiệp vụ / Vai trò trong Hệ thống</a:t>
            </a:r>
            <a:endParaRPr/>
          </a:p>
        </p:txBody>
      </p:sp>
      <p:sp>
        <p:nvSpPr>
          <p:cNvPr id="286" name="Google Shape;286;g7bdc2bbba4_0_11"/>
          <p:cNvSpPr txBox="1"/>
          <p:nvPr/>
        </p:nvSpPr>
        <p:spPr>
          <a:xfrm>
            <a:off x="457200" y="1600200"/>
            <a:ext cx="83058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Vai trò: Nhân viên Khách sạn</a:t>
            </a:r>
            <a:endParaRPr b="1" sz="3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 viên Khách sạn có các Nghiệp vụ: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Đặt phòng cho Khách (check-in)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 hạn thêm ngày thuê phòng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 thủ tục Trả phòng cho Khách (check-out)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Phòng: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Phòng mới vào Hệ thống.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 Phòng còn trống trong Hệ thống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bdc2bbba4_0_19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2" name="Google Shape;292;g7bdc2bbba4_0_19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3" name="Google Shape;293;g7bdc2bbba4_0_19"/>
          <p:cNvSpPr txBox="1"/>
          <p:nvPr/>
        </p:nvSpPr>
        <p:spPr>
          <a:xfrm>
            <a:off x="2960687" y="78740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7bdc2bbba4_0_19"/>
          <p:cNvSpPr txBox="1"/>
          <p:nvPr/>
        </p:nvSpPr>
        <p:spPr>
          <a:xfrm>
            <a:off x="2111375" y="558800"/>
            <a:ext cx="695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Nghiệp vụ / Vai trò trong Hệ thống</a:t>
            </a:r>
            <a:endParaRPr/>
          </a:p>
        </p:txBody>
      </p:sp>
      <p:sp>
        <p:nvSpPr>
          <p:cNvPr id="295" name="Google Shape;295;g7bdc2bbba4_0_19"/>
          <p:cNvSpPr txBox="1"/>
          <p:nvPr/>
        </p:nvSpPr>
        <p:spPr>
          <a:xfrm>
            <a:off x="457200" y="1600200"/>
            <a:ext cx="83058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Vai trò: Nhân viên Khách sạn</a:t>
            </a:r>
            <a:endParaRPr b="1" sz="3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các báo cáo Thống kê: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Tình hình Đặt phòng.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Tình hình Trả phòng.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Lịch sử Thanh toán.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bdc2bbba4_0_27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g7bdc2bbba4_0_27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2" name="Google Shape;302;g7bdc2bbba4_0_27"/>
          <p:cNvSpPr txBox="1"/>
          <p:nvPr/>
        </p:nvSpPr>
        <p:spPr>
          <a:xfrm>
            <a:off x="2960687" y="78740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7bdc2bbba4_0_27"/>
          <p:cNvSpPr txBox="1"/>
          <p:nvPr/>
        </p:nvSpPr>
        <p:spPr>
          <a:xfrm>
            <a:off x="2111375" y="558800"/>
            <a:ext cx="695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Nghiệp vụ / Vai trò trong Hệ thống</a:t>
            </a:r>
            <a:endParaRPr/>
          </a:p>
        </p:txBody>
      </p:sp>
      <p:sp>
        <p:nvSpPr>
          <p:cNvPr id="304" name="Google Shape;304;g7bdc2bbba4_0_27"/>
          <p:cNvSpPr txBox="1"/>
          <p:nvPr/>
        </p:nvSpPr>
        <p:spPr>
          <a:xfrm>
            <a:off x="457200" y="1600200"/>
            <a:ext cx="83058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Vai trò: Nhân viên Khách sạn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g7bdc2bbba4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550" y="2225875"/>
            <a:ext cx="4012650" cy="4432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1" name="Google Shape;311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2" name="Google Shape;312;p13"/>
          <p:cNvSpPr txBox="1"/>
          <p:nvPr/>
        </p:nvSpPr>
        <p:spPr>
          <a:xfrm>
            <a:off x="1905000" y="2152650"/>
            <a:ext cx="55753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PHẦN MỀM</a:t>
            </a:r>
            <a:endParaRPr b="1" i="0" sz="36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b="1"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8" name="Google Shape;318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p16"/>
          <p:cNvSpPr txBox="1"/>
          <p:nvPr/>
        </p:nvSpPr>
        <p:spPr>
          <a:xfrm>
            <a:off x="2960687" y="787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m-on.png" id="320" name="Google Shape;3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32037"/>
            <a:ext cx="9144000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" name="Google Shape;64;p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2960687" y="787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1970087" y="115887"/>
            <a:ext cx="685641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Ứng dụng xây dựng hệ thống quản lý Khách sạn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280987" y="2074862"/>
            <a:ext cx="8545512" cy="192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71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Trang </a:t>
            </a:r>
            <a:r>
              <a:rPr lang="en-US" sz="28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dành cho Quản trị Hệ thống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trị Hệ thống của một Khách sạn có quyền Thêm/Sửa/Xóa Nhân viên cho Khách sạn đó.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quyền xem Báo cáo Thống kê tình hình Doanh thu / Năng suất của Nhân viên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71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Trang chủ dành cho người dùng (ch</a:t>
            </a:r>
            <a:r>
              <a:rPr lang="en-US" sz="28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ủ / </a:t>
            </a:r>
            <a:r>
              <a:rPr b="0" i="0" lang="en-US" sz="28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</a:t>
            </a:r>
            <a:r>
              <a:rPr lang="en-US" sz="28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ân viên Khách sạn)</a:t>
            </a:r>
            <a:endParaRPr b="0" i="0" sz="2800" u="non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 các Nghiệp vụ cho Nhân viên có thể Đặt phòng (check-in), Gia hạn, Trả phòng (check-out) cho khách.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 nhanh các Phòng còn trống để Đặt phòng cho khách.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các Báo cáo Thống kê Tình hình Phòng / Lịch sử Thanh toán.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1143000" y="274637"/>
            <a:ext cx="75438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Sơ đồ </a:t>
            </a:r>
            <a:r>
              <a:rPr lang="en-US" sz="2600">
                <a:solidFill>
                  <a:srgbClr val="FF0000"/>
                </a:solidFill>
              </a:rPr>
              <a:t>E-R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125" y="987150"/>
            <a:ext cx="5437551" cy="573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1143000" y="274637"/>
            <a:ext cx="75438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Sơ đồ use case</a:t>
            </a: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81" name="Google Shape;8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125" y="1329349"/>
            <a:ext cx="5897757" cy="53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1143000" y="274637"/>
            <a:ext cx="75438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Hệ thống Quản lý Khách sạn</a:t>
            </a:r>
            <a:endParaRPr b="1" i="0" sz="2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Quản trị Hệ thống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685800" y="1676400"/>
            <a:ext cx="8001000" cy="444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 diện </a:t>
            </a:r>
            <a:r>
              <a:rPr lang="en-US"/>
              <a:t>Đăng nhập</a:t>
            </a:r>
            <a:endParaRPr/>
          </a:p>
        </p:txBody>
      </p:sp>
      <p:pic>
        <p:nvPicPr>
          <p:cNvPr id="89" name="Google Shape;8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975" y="2347322"/>
            <a:ext cx="6283850" cy="437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dc2bbba4_0_37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Quản trị Hệ thống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95" name="Google Shape;95;g7bdc2bbba4_0_37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" name="Google Shape;96;g7bdc2bbba4_0_37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Màn hình Admin dashboard</a:t>
            </a:r>
            <a:endParaRPr/>
          </a:p>
        </p:txBody>
      </p:sp>
      <p:pic>
        <p:nvPicPr>
          <p:cNvPr id="97" name="Google Shape;97;g7bdc2bbba4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363" y="2343547"/>
            <a:ext cx="6167626" cy="42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dc2bbba4_0_45"/>
          <p:cNvSpPr txBox="1"/>
          <p:nvPr>
            <p:ph type="title"/>
          </p:nvPr>
        </p:nvSpPr>
        <p:spPr>
          <a:xfrm>
            <a:off x="1143000" y="274637"/>
            <a:ext cx="7543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Hệ thống Quản lý Khách sạn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Dành cho Quản trị Hệ thống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03" name="Google Shape;103;g7bdc2bbba4_0_45"/>
          <p:cNvSpPr txBox="1"/>
          <p:nvPr/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" name="Google Shape;104;g7bdc2bbba4_0_45"/>
          <p:cNvSpPr txBox="1"/>
          <p:nvPr>
            <p:ph idx="1" type="body"/>
          </p:nvPr>
        </p:nvSpPr>
        <p:spPr>
          <a:xfrm>
            <a:off x="685800" y="1676400"/>
            <a:ext cx="80010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Màn hình Danh sách Nhân viên</a:t>
            </a:r>
            <a:endParaRPr/>
          </a:p>
        </p:txBody>
      </p:sp>
      <p:pic>
        <p:nvPicPr>
          <p:cNvPr id="105" name="Google Shape;105;g7bdc2bbba4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188" y="2327322"/>
            <a:ext cx="6104224" cy="424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2008-08-06T06:37:20Z</dcterms:created>
  <dc:creator>LRC</dc:creator>
</cp:coreProperties>
</file>