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6" r:id="rId8"/>
    <p:sldId id="264" r:id="rId9"/>
    <p:sldId id="267" r:id="rId10"/>
    <p:sldId id="268" r:id="rId11"/>
    <p:sldId id="270" r:id="rId12"/>
    <p:sldId id="269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/>
              <a:t>Week 4 – The Battle of Neighborhood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Kelly Fong – 27 July 2021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A4B7-C01C-4760-8FAB-9F8D0398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Analysis on the venue in the respective neighbourhood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74F7A-27D1-48A5-B048-63D6C2F49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snapshot on the frequency count of each venue in the respective neighbourhood.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6BA4C-2FFB-4B37-99FE-48BEF95DC1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367"/>
          <a:stretch/>
        </p:blipFill>
        <p:spPr>
          <a:xfrm>
            <a:off x="1541144" y="3030008"/>
            <a:ext cx="3698699" cy="1858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0852F9-AD2C-4027-B7D5-030F68646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31"/>
          <a:stretch/>
        </p:blipFill>
        <p:spPr>
          <a:xfrm>
            <a:off x="5651942" y="2841624"/>
            <a:ext cx="3797567" cy="204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5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A4B7-C01C-4760-8FAB-9F8D0398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Analysis on the venue in the respective neighbourhood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74F7A-27D1-48A5-B048-63D6C2F49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With the frequency, we can now derive the top 10 most visited venue by its neighbourhood. A snapshot of the </a:t>
            </a:r>
            <a:r>
              <a:rPr lang="en-SG" dirty="0" err="1"/>
              <a:t>dataframe</a:t>
            </a:r>
            <a:r>
              <a:rPr lang="en-SG" dirty="0"/>
              <a:t> showing the most commonly visited venue by neighbourhoods.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025F77-3467-4B10-82DF-08B9187CF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34" y="2808926"/>
            <a:ext cx="10238046" cy="324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36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3E1-E840-4608-B1EA-5253C222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5B754-498E-4ACE-AD33-E3EAF2E47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Based on the data, we derived that the entrepreneur should open a coffee shop in the </a:t>
            </a:r>
            <a:r>
              <a:rPr lang="en-SG" dirty="0" err="1"/>
              <a:t>neighborhood</a:t>
            </a:r>
            <a:r>
              <a:rPr lang="en-SG" dirty="0"/>
              <a:t> of Scarborough Toronto.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AA60D-C9BD-42C3-BCE6-6E05B659E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Recommendation based on the insights derived </a:t>
            </a:r>
          </a:p>
        </p:txBody>
      </p:sp>
    </p:spTree>
    <p:extLst>
      <p:ext uri="{BB962C8B-B14F-4D97-AF65-F5344CB8AC3E}">
        <p14:creationId xmlns:p14="http://schemas.microsoft.com/office/powerpoint/2010/main" val="59315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 YOU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KELLY FONG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5C42C-4E96-45FB-8743-29DEB3F3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659FA-84DD-485F-8AEA-B5EEDF6E2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entrepreneur is interested to invest in starting up a stall in </a:t>
            </a:r>
            <a:r>
              <a:rPr lang="en-US" dirty="0" err="1"/>
              <a:t>Scarborough,Toronto</a:t>
            </a:r>
            <a:r>
              <a:rPr lang="en-US" dirty="0"/>
              <a:t> premises. He has yet to decide on the type of stall he is opening, and the exact location/</a:t>
            </a:r>
            <a:r>
              <a:rPr lang="en-US" dirty="0" err="1"/>
              <a:t>neighbourhood</a:t>
            </a:r>
            <a:r>
              <a:rPr lang="en-US" dirty="0"/>
              <a:t> to set up. Hence, he will be doing an analysis to determine the most well-received stall category as well as the most popular </a:t>
            </a:r>
            <a:r>
              <a:rPr lang="en-US" dirty="0" err="1"/>
              <a:t>neighbourhood</a:t>
            </a:r>
            <a:r>
              <a:rPr lang="en-US" dirty="0"/>
              <a:t> in Scarborough, Toronto.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3494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24B2-E30C-4D81-A185-8140CE3E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Description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02DC2-ADCC-4A57-9409-8C990C91C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that we are interested to explore the </a:t>
            </a:r>
            <a:r>
              <a:rPr lang="en-US" dirty="0" err="1"/>
              <a:t>neighbourhood</a:t>
            </a:r>
            <a:r>
              <a:rPr lang="en-US" dirty="0"/>
              <a:t> of Scarborough Toronto as well as the venues around that </a:t>
            </a:r>
            <a:r>
              <a:rPr lang="en-US" dirty="0" err="1"/>
              <a:t>neighbourhood</a:t>
            </a:r>
            <a:r>
              <a:rPr lang="en-US" dirty="0"/>
              <a:t>, we will require the list of location/</a:t>
            </a:r>
            <a:r>
              <a:rPr lang="en-US" dirty="0" err="1"/>
              <a:t>neighbourhood</a:t>
            </a:r>
            <a:r>
              <a:rPr lang="en-US" dirty="0"/>
              <a:t> around Scarborough, Toronto. In addition, we would also require the information of the stalls, broken by category around that </a:t>
            </a:r>
            <a:r>
              <a:rPr lang="en-US" dirty="0" err="1"/>
              <a:t>neighbourhood</a:t>
            </a:r>
            <a:r>
              <a:rPr lang="en-US" dirty="0"/>
              <a:t> alongside with the data tagged to the stalls.</a:t>
            </a:r>
          </a:p>
          <a:p>
            <a:endParaRPr lang="en-US" dirty="0"/>
          </a:p>
          <a:p>
            <a:r>
              <a:rPr lang="en-US" dirty="0"/>
              <a:t>With this, we will be scraping the postal codes of Scarborough, </a:t>
            </a:r>
            <a:r>
              <a:rPr lang="en-US" dirty="0" err="1"/>
              <a:t>Toronoto</a:t>
            </a:r>
            <a:r>
              <a:rPr lang="en-US" dirty="0"/>
              <a:t> through the Wikipedia website ( https://en.wikipedia.org/wiki/List_of_postal_codes_of_Canada:_M). Followed by using the Foursquare data to retrieve the venues in the respective </a:t>
            </a:r>
            <a:r>
              <a:rPr lang="en-US" dirty="0" err="1"/>
              <a:t>neighbourhoods</a:t>
            </a:r>
            <a:r>
              <a:rPr lang="en-US" dirty="0"/>
              <a:t> and to conduct analysis on which stall category is the most popular and in which </a:t>
            </a:r>
            <a:r>
              <a:rPr lang="en-US" dirty="0" err="1"/>
              <a:t>neighbourhood</a:t>
            </a:r>
            <a:r>
              <a:rPr lang="en-US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5539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7309-5707-4285-85B1-D5DFCE6D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 of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ECB2-9B39-4560-842B-87D90B9E3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methodology include the following: </a:t>
            </a:r>
          </a:p>
          <a:p>
            <a:r>
              <a:rPr lang="en-US" dirty="0"/>
              <a:t>1. Importing all the necessary libraries</a:t>
            </a:r>
          </a:p>
          <a:p>
            <a:r>
              <a:rPr lang="en-US" dirty="0"/>
              <a:t>2. Web scrap all the </a:t>
            </a:r>
            <a:r>
              <a:rPr lang="en-US" dirty="0" err="1"/>
              <a:t>neighbourhood</a:t>
            </a:r>
            <a:r>
              <a:rPr lang="en-US" dirty="0"/>
              <a:t> data of Scarborough Toronto from the Wikipedia webpage. </a:t>
            </a:r>
          </a:p>
          <a:p>
            <a:r>
              <a:rPr lang="en-US" dirty="0"/>
              <a:t>3. Transform the data scraped from step 2 to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r>
              <a:rPr lang="en-US" dirty="0"/>
              <a:t>4. Perform data cleaning to the </a:t>
            </a:r>
            <a:r>
              <a:rPr lang="en-US" dirty="0" err="1"/>
              <a:t>dataframe</a:t>
            </a:r>
            <a:r>
              <a:rPr lang="en-US" dirty="0"/>
              <a:t> to remove any NULL values. </a:t>
            </a:r>
          </a:p>
          <a:p>
            <a:r>
              <a:rPr lang="en-US" dirty="0"/>
              <a:t>5. To retrieve the longitude and latitude for the respective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r>
              <a:rPr lang="en-US" dirty="0"/>
              <a:t>6. Using the foursquare API data to retrieve all the corresponding nearby venues located near the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r>
              <a:rPr lang="en-US" dirty="0"/>
              <a:t>7. Merge both </a:t>
            </a:r>
            <a:r>
              <a:rPr lang="en-US" dirty="0" err="1"/>
              <a:t>dataframe</a:t>
            </a:r>
            <a:r>
              <a:rPr lang="en-US" dirty="0"/>
              <a:t> into one. </a:t>
            </a:r>
          </a:p>
          <a:p>
            <a:r>
              <a:rPr lang="en-US" dirty="0"/>
              <a:t>8. Compute the popularity of the stalls by </a:t>
            </a:r>
            <a:r>
              <a:rPr lang="en-US" dirty="0" err="1"/>
              <a:t>neighbourhood</a:t>
            </a:r>
            <a:r>
              <a:rPr lang="en-US" dirty="0"/>
              <a:t> and venue category.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7643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F705-D4FD-499B-BC73-3230B5A7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Neighbourhood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6E3A9-CB8F-4C8E-9E08-F90B67AB3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476679"/>
            <a:ext cx="7248525" cy="3746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1F5568-F694-4F79-A21F-E31CB0643046}"/>
              </a:ext>
            </a:extLst>
          </p:cNvPr>
          <p:cNvSpPr txBox="1"/>
          <p:nvPr/>
        </p:nvSpPr>
        <p:spPr>
          <a:xfrm>
            <a:off x="1097280" y="1988641"/>
            <a:ext cx="1017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 snapshot of the Scarborough Toronto neighbourhood data.</a:t>
            </a:r>
          </a:p>
        </p:txBody>
      </p:sp>
    </p:spTree>
    <p:extLst>
      <p:ext uri="{BB962C8B-B14F-4D97-AF65-F5344CB8AC3E}">
        <p14:creationId xmlns:p14="http://schemas.microsoft.com/office/powerpoint/2010/main" val="16069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27B5-BAC7-42F7-B397-6EBC487C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600" dirty="0"/>
              <a:t>Visualisation of the Neighbourhood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9818D2-806C-4338-A901-1273071C0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059" y="2128837"/>
            <a:ext cx="6732621" cy="38528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71C280-21DA-4648-8726-2758F2B7ADAD}"/>
              </a:ext>
            </a:extLst>
          </p:cNvPr>
          <p:cNvSpPr txBox="1"/>
          <p:nvPr/>
        </p:nvSpPr>
        <p:spPr>
          <a:xfrm>
            <a:off x="1097280" y="2690336"/>
            <a:ext cx="27546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Using the Folium package, I’ve created the visual plot to see where are all the neighbourhood located in Toronto.</a:t>
            </a:r>
          </a:p>
        </p:txBody>
      </p:sp>
    </p:spTree>
    <p:extLst>
      <p:ext uri="{BB962C8B-B14F-4D97-AF65-F5344CB8AC3E}">
        <p14:creationId xmlns:p14="http://schemas.microsoft.com/office/powerpoint/2010/main" val="101703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A558-F77F-465B-9AB3-9F232B1B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9032C-3C2A-483A-9DFC-EFE53813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With the neighbourhood data, we would now require the list of venues , and the venue categories located around the list of neighbourhood. To do so, we would need to call on Foursquare API to extract the relevant data.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9C016-FF0E-4D63-9748-90E1ABEFF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Data Extraction</a:t>
            </a:r>
          </a:p>
        </p:txBody>
      </p:sp>
    </p:spTree>
    <p:extLst>
      <p:ext uri="{BB962C8B-B14F-4D97-AF65-F5344CB8AC3E}">
        <p14:creationId xmlns:p14="http://schemas.microsoft.com/office/powerpoint/2010/main" val="32738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F7D1-9B35-485A-A498-94F0FEA23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Foursquare API Data (venues)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79840F-E1F3-4580-A4C0-1FEED4C66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62" y="2452687"/>
            <a:ext cx="8022687" cy="2795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25575F-B7BE-4FAE-B483-7D3A40D7B41B}"/>
              </a:ext>
            </a:extLst>
          </p:cNvPr>
          <p:cNvSpPr txBox="1"/>
          <p:nvPr/>
        </p:nvSpPr>
        <p:spPr>
          <a:xfrm>
            <a:off x="762000" y="2800349"/>
            <a:ext cx="2619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 snapshot of the list of venue, its categories as well as the geospatial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95848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A558-F77F-465B-9AB3-9F232B1B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9032C-3C2A-483A-9DFC-EFE53813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Now that we’ve got 2 </a:t>
            </a:r>
            <a:r>
              <a:rPr lang="en-SG" dirty="0" err="1"/>
              <a:t>dataframes</a:t>
            </a:r>
            <a:r>
              <a:rPr lang="en-SG" dirty="0"/>
              <a:t> (the neighbourhood </a:t>
            </a:r>
            <a:r>
              <a:rPr lang="en-SG" dirty="0" err="1"/>
              <a:t>dataframe</a:t>
            </a:r>
            <a:r>
              <a:rPr lang="en-SG" dirty="0"/>
              <a:t> and the venue </a:t>
            </a:r>
            <a:r>
              <a:rPr lang="en-SG" dirty="0" err="1"/>
              <a:t>dataframe</a:t>
            </a:r>
            <a:r>
              <a:rPr lang="en-SG" dirty="0"/>
              <a:t>), we could now merge the data, perform one-hot-encoding on the categorical variable and derive the frequency of these venue in the respective neighbourhood.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9C016-FF0E-4D63-9748-90E1ABEFF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89109154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{84C84E08-2FF4-42FC-82F3-9854B79A1FBF}tf56160789_win32</Template>
  <TotalTime>17</TotalTime>
  <Words>580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Bookman Old Style</vt:lpstr>
      <vt:lpstr>Calibri</vt:lpstr>
      <vt:lpstr>Franklin Gothic Book</vt:lpstr>
      <vt:lpstr>1_RetrospectVTI</vt:lpstr>
      <vt:lpstr>Week 4 – The Battle of Neighborhood</vt:lpstr>
      <vt:lpstr>Business Problem</vt:lpstr>
      <vt:lpstr>Description of Data</vt:lpstr>
      <vt:lpstr>Overview of Methodology</vt:lpstr>
      <vt:lpstr>The Neighbourhood Data</vt:lpstr>
      <vt:lpstr>Visualisation of the Neighbourhood</vt:lpstr>
      <vt:lpstr>Methodology</vt:lpstr>
      <vt:lpstr>Foursquare API Data (venues)</vt:lpstr>
      <vt:lpstr>Methodology</vt:lpstr>
      <vt:lpstr>Analysis on the venue in the respective neighbourhood</vt:lpstr>
      <vt:lpstr>Analysis on the venue in the respective neighbourhood</vt:lpstr>
      <vt:lpstr>Analysis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– The Battle of Neighborhood</dc:title>
  <dc:creator>Kelly Fong</dc:creator>
  <cp:lastModifiedBy>Kelly Fong</cp:lastModifiedBy>
  <cp:revision>1</cp:revision>
  <dcterms:created xsi:type="dcterms:W3CDTF">2021-07-27T05:47:20Z</dcterms:created>
  <dcterms:modified xsi:type="dcterms:W3CDTF">2021-07-27T06:04:31Z</dcterms:modified>
</cp:coreProperties>
</file>